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1" r:id="rId2"/>
    <p:sldMasterId id="2147483753" r:id="rId3"/>
    <p:sldMasterId id="2147483766" r:id="rId4"/>
    <p:sldMasterId id="2147483806" r:id="rId5"/>
    <p:sldMasterId id="2147483807" r:id="rId6"/>
    <p:sldMasterId id="2147483809" r:id="rId7"/>
    <p:sldMasterId id="2147483834" r:id="rId8"/>
    <p:sldMasterId id="2147483858" r:id="rId9"/>
  </p:sldMasterIdLst>
  <p:notesMasterIdLst>
    <p:notesMasterId r:id="rId21"/>
  </p:notesMasterIdLst>
  <p:handoutMasterIdLst>
    <p:handoutMasterId r:id="rId22"/>
  </p:handoutMasterIdLst>
  <p:sldIdLst>
    <p:sldId id="354" r:id="rId10"/>
    <p:sldId id="375" r:id="rId11"/>
    <p:sldId id="362" r:id="rId12"/>
    <p:sldId id="383" r:id="rId13"/>
    <p:sldId id="382" r:id="rId14"/>
    <p:sldId id="384" r:id="rId15"/>
    <p:sldId id="385" r:id="rId16"/>
    <p:sldId id="386" r:id="rId17"/>
    <p:sldId id="387" r:id="rId18"/>
    <p:sldId id="378" r:id="rId19"/>
    <p:sldId id="35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3300"/>
    <a:srgbClr val="CEE24C"/>
    <a:srgbClr val="FFCC00"/>
    <a:srgbClr val="FAE737"/>
    <a:srgbClr val="37BA4F"/>
    <a:srgbClr val="F3D53F"/>
    <a:srgbClr val="41C15F"/>
    <a:srgbClr val="F3952E"/>
    <a:srgbClr val="F5A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9822" autoAdjust="0"/>
  </p:normalViewPr>
  <p:slideViewPr>
    <p:cSldViewPr snapToGrid="0" snapToObjects="1" showGuides="1">
      <p:cViewPr>
        <p:scale>
          <a:sx n="80" d="100"/>
          <a:sy n="80" d="100"/>
        </p:scale>
        <p:origin x="-1524" y="-240"/>
      </p:cViewPr>
      <p:guideLst>
        <p:guide orient="horz" pos="4319"/>
        <p:guide pos="55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>
        <p:scale>
          <a:sx n="90" d="100"/>
          <a:sy n="90" d="100"/>
        </p:scale>
        <p:origin x="-2034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6CAFE-C078-4ADE-AB52-FFEF10400963}" type="datetimeFigureOut">
              <a:rPr lang="en-US" smtClean="0"/>
              <a:pPr/>
              <a:t>4/9/2014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02F6A-1563-4D1A-9A0E-3BE85450D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03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64071-6752-2540-A5F5-7214E613228E}" type="datetimeFigureOut">
              <a:rPr lang="en-US" smtClean="0"/>
              <a:pPr/>
              <a:t>4/9/2014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796B6-3D39-0141-A22E-F6A542864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7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96B6-3D39-0141-A22E-F6A54286414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54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hape 130"/>
          <p:cNvSpPr>
            <a:spLocks noGrp="1"/>
          </p:cNvSpPr>
          <p:nvPr>
            <p:ph type="body" idx="1"/>
          </p:nvPr>
        </p:nvSpPr>
        <p:spPr>
          <a:xfrm>
            <a:off x="686269" y="4343400"/>
            <a:ext cx="5485463" cy="3733801"/>
          </a:xfrm>
        </p:spPr>
        <p:txBody>
          <a:bodyPr>
            <a:noAutofit/>
          </a:bodyPr>
          <a:lstStyle/>
          <a:p>
            <a:r>
              <a:rPr lang="en-US" sz="1100" dirty="0" smtClean="0"/>
              <a:t>CISCO NETWORKING ACADEMY</a:t>
            </a:r>
          </a:p>
          <a:p>
            <a:pPr marL="171450" indent="-171450">
              <a:buFont typeface="Arial"/>
              <a:buChar char="•"/>
            </a:pPr>
            <a:r>
              <a:rPr lang="en-US" sz="1100" dirty="0" smtClean="0"/>
              <a:t>Partnership with all the </a:t>
            </a:r>
            <a:r>
              <a:rPr lang="en-US" sz="1100" dirty="0"/>
              <a:t>Cisco </a:t>
            </a:r>
            <a:r>
              <a:rPr lang="en-US" sz="1100" dirty="0" smtClean="0"/>
              <a:t>EROs</a:t>
            </a:r>
            <a:r>
              <a:rPr lang="en-US" sz="1100" dirty="0"/>
              <a:t> </a:t>
            </a:r>
            <a:r>
              <a:rPr lang="en-US" sz="1100" dirty="0" smtClean="0"/>
              <a:t>resulted in Networking Academy successfully doubling its target</a:t>
            </a:r>
            <a:r>
              <a:rPr lang="en-US" sz="1100" dirty="0"/>
              <a:t>, hosting </a:t>
            </a:r>
            <a:r>
              <a:rPr lang="en-US" sz="1100" dirty="0" smtClean="0"/>
              <a:t>2,000 </a:t>
            </a:r>
            <a:r>
              <a:rPr lang="en-US" sz="1100" dirty="0"/>
              <a:t>girls.</a:t>
            </a:r>
          </a:p>
          <a:p>
            <a:pPr marL="171450" indent="-171450">
              <a:buFont typeface="Arial"/>
              <a:buChar char="•"/>
            </a:pPr>
            <a:r>
              <a:rPr lang="en-US" sz="1100" dirty="0" smtClean="0"/>
              <a:t>In alignment with the ERO operating model, Networking Academy assumed the role of “Business Sponsor” for the ICT Event for Girls by:</a:t>
            </a:r>
          </a:p>
          <a:p>
            <a:pPr marL="290513" lvl="4" indent="-171450">
              <a:buFont typeface="Courier New"/>
              <a:buChar char="o"/>
            </a:pPr>
            <a:r>
              <a:rPr lang="en-US" sz="1000" dirty="0" smtClean="0"/>
              <a:t>Assigning people from their team to the roles of Global Program manager and Project Managers</a:t>
            </a:r>
            <a:r>
              <a:rPr lang="en-US" sz="1000" baseline="0" dirty="0" smtClean="0"/>
              <a:t> </a:t>
            </a:r>
            <a:r>
              <a:rPr lang="en-US" sz="1000" baseline="0" dirty="0" smtClean="0">
                <a:solidFill>
                  <a:srgbClr val="000000"/>
                </a:solidFill>
              </a:rPr>
              <a:t>(x3)</a:t>
            </a:r>
            <a:endParaRPr lang="en-US" sz="1000" dirty="0" smtClean="0">
              <a:solidFill>
                <a:srgbClr val="000000"/>
              </a:solidFill>
            </a:endParaRPr>
          </a:p>
          <a:p>
            <a:pPr marL="290513" lvl="4" indent="-171450">
              <a:buFont typeface="Courier New"/>
              <a:buChar char="o"/>
            </a:pPr>
            <a:r>
              <a:rPr lang="en-US" sz="1000" dirty="0" smtClean="0"/>
              <a:t>Hiring a contractor to develop resource materials,</a:t>
            </a:r>
            <a:r>
              <a:rPr lang="en-US" sz="1000" baseline="0" dirty="0" smtClean="0"/>
              <a:t> design the website, and run reports</a:t>
            </a:r>
            <a:endParaRPr lang="en-US" sz="1000" dirty="0" smtClean="0"/>
          </a:p>
          <a:p>
            <a:pPr marL="290513" lvl="4" indent="-171450">
              <a:buFont typeface="Courier New"/>
              <a:buChar char="o"/>
            </a:pPr>
            <a:r>
              <a:rPr lang="en-US" sz="1000" dirty="0" smtClean="0"/>
              <a:t>Funding the girls’ visit, lunch, and a ‘give away item’.</a:t>
            </a:r>
          </a:p>
          <a:p>
            <a:pPr marL="290513" lvl="4" indent="-171450">
              <a:buFont typeface="Courier New"/>
              <a:buChar char="o"/>
            </a:pPr>
            <a:r>
              <a:rPr lang="en-US" sz="1000" dirty="0" smtClean="0">
                <a:solidFill>
                  <a:srgbClr val="000000"/>
                </a:solidFill>
              </a:rPr>
              <a:t>Establishing, tracking and reporting success metrics for the event and ERO impact.</a:t>
            </a:r>
          </a:p>
        </p:txBody>
      </p:sp>
      <p:sp>
        <p:nvSpPr>
          <p:cNvPr id="31747" name="Shape 131"/>
          <p:cNvSpPr txBox="1">
            <a:spLocks noChangeArrowheads="1"/>
          </p:cNvSpPr>
          <p:nvPr/>
        </p:nvSpPr>
        <p:spPr bwMode="auto">
          <a:xfrm>
            <a:off x="3884561" y="8864925"/>
            <a:ext cx="2972268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25000"/>
              <a:buFont typeface="Arial" charset="0"/>
              <a:buNone/>
            </a:pPr>
            <a:r>
              <a:rPr lang="en-US" sz="1200">
                <a:latin typeface="Calibri" charset="0"/>
              </a:rPr>
              <a:t>*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96B6-3D39-0141-A22E-F6A54286414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28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hape 130"/>
          <p:cNvSpPr>
            <a:spLocks noGrp="1"/>
          </p:cNvSpPr>
          <p:nvPr>
            <p:ph type="body" idx="1"/>
          </p:nvPr>
        </p:nvSpPr>
        <p:spPr>
          <a:xfrm>
            <a:off x="686269" y="4343399"/>
            <a:ext cx="5485463" cy="4004535"/>
          </a:xfrm>
        </p:spPr>
        <p:txBody>
          <a:bodyPr>
            <a:noAutofit/>
          </a:bodyPr>
          <a:lstStyle/>
          <a:p>
            <a:endParaRPr lang="en-US" sz="1000" noProof="1" smtClean="0"/>
          </a:p>
        </p:txBody>
      </p:sp>
      <p:sp>
        <p:nvSpPr>
          <p:cNvPr id="31747" name="Shape 131"/>
          <p:cNvSpPr txBox="1">
            <a:spLocks noChangeArrowheads="1"/>
          </p:cNvSpPr>
          <p:nvPr/>
        </p:nvSpPr>
        <p:spPr bwMode="auto">
          <a:xfrm>
            <a:off x="3884561" y="8864925"/>
            <a:ext cx="2972268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25000"/>
              <a:buFont typeface="Arial" charset="0"/>
              <a:buNone/>
            </a:pPr>
            <a:r>
              <a:rPr lang="en-US" sz="1200">
                <a:latin typeface="Calibri" charset="0"/>
              </a:rPr>
              <a:t>*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96B6-3D39-0141-A22E-F6A54286414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54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baseline="0" dirty="0" smtClean="0"/>
          </a:p>
          <a:p>
            <a:pPr marL="119063" indent="-119063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1347-E251-3F41-9139-7069BDAC246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96B6-3D39-0141-A22E-F6A54286414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54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96B6-3D39-0141-A22E-F6A54286414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12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796B6-3D39-0141-A22E-F6A54286414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54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hape 130"/>
          <p:cNvSpPr>
            <a:spLocks noGrp="1"/>
          </p:cNvSpPr>
          <p:nvPr>
            <p:ph type="body" idx="1"/>
          </p:nvPr>
        </p:nvSpPr>
        <p:spPr>
          <a:xfrm>
            <a:off x="747592" y="4691742"/>
            <a:ext cx="5485463" cy="3416449"/>
          </a:xfrm>
        </p:spPr>
        <p:txBody>
          <a:bodyPr>
            <a:noAutofit/>
          </a:bodyPr>
          <a:lstStyle/>
          <a:p>
            <a:r>
              <a:rPr lang="en-US" b="1" dirty="0" smtClean="0"/>
              <a:t>CISCO</a:t>
            </a:r>
            <a:r>
              <a:rPr lang="en-US" b="1" baseline="0" dirty="0" smtClean="0"/>
              <a:t> NETWORKING ACADEMY</a:t>
            </a:r>
            <a:endParaRPr lang="en-US" b="1" dirty="0" smtClean="0"/>
          </a:p>
          <a:p>
            <a:pPr marL="119063" indent="-119063">
              <a:buFont typeface="Arial" pitchFamily="34" charset="0"/>
              <a:buChar char="•"/>
            </a:pPr>
            <a:r>
              <a:rPr lang="en-US" b="1" dirty="0" smtClean="0"/>
              <a:t>The</a:t>
            </a:r>
            <a:r>
              <a:rPr lang="en-US" b="1" baseline="0" dirty="0" smtClean="0"/>
              <a:t> Cisco Networking Academy develops ICT curriculum used by educational organizations to equip learners with skills needed to design, build, maintain, and secure computer networks.</a:t>
            </a:r>
            <a:endParaRPr lang="en-US" b="1" dirty="0" smtClean="0"/>
          </a:p>
          <a:p>
            <a:pPr marL="119063" indent="-119063">
              <a:buFont typeface="Arial" pitchFamily="34" charset="0"/>
              <a:buChar char="•"/>
            </a:pPr>
            <a:r>
              <a:rPr lang="en-US" b="1" dirty="0" smtClean="0"/>
              <a:t>Each</a:t>
            </a:r>
            <a:r>
              <a:rPr lang="en-US" b="1" baseline="0" dirty="0" smtClean="0"/>
              <a:t> year, Networking Academy’s innovative, blended learning model prepares over one million students across the globe for successful careers in ICT</a:t>
            </a:r>
            <a:r>
              <a:rPr lang="en-US" b="1" dirty="0" smtClean="0"/>
              <a:t>.</a:t>
            </a:r>
          </a:p>
          <a:p>
            <a:endParaRPr lang="en-US" dirty="0" smtClean="0"/>
          </a:p>
        </p:txBody>
      </p:sp>
      <p:sp>
        <p:nvSpPr>
          <p:cNvPr id="31747" name="Shape 131"/>
          <p:cNvSpPr txBox="1">
            <a:spLocks noChangeArrowheads="1"/>
          </p:cNvSpPr>
          <p:nvPr/>
        </p:nvSpPr>
        <p:spPr bwMode="auto">
          <a:xfrm>
            <a:off x="3884561" y="8864925"/>
            <a:ext cx="2972268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25000"/>
              <a:buFont typeface="Arial" charset="0"/>
              <a:buNone/>
            </a:pPr>
            <a:r>
              <a:rPr lang="en-US" sz="1200">
                <a:latin typeface="Calibri" charset="0"/>
              </a:rPr>
              <a:t>*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hape 130"/>
          <p:cNvSpPr>
            <a:spLocks noGrp="1"/>
          </p:cNvSpPr>
          <p:nvPr>
            <p:ph type="body" idx="1"/>
          </p:nvPr>
        </p:nvSpPr>
        <p:spPr>
          <a:xfrm>
            <a:off x="686269" y="4771166"/>
            <a:ext cx="5485463" cy="4004535"/>
          </a:xfrm>
        </p:spPr>
        <p:txBody>
          <a:bodyPr>
            <a:noAutofit/>
          </a:bodyPr>
          <a:lstStyle/>
          <a:p>
            <a:r>
              <a:rPr lang="en-US" b="1" dirty="0" smtClean="0"/>
              <a:t>INNOVATIVE, BLENDED LEARNING MODEL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b="1" dirty="0" smtClean="0"/>
              <a:t>In partnership with the United Nations ICT subcommittee, the Cisco Networking Academy participates in the yearly “Girls in ICT” event by hosting young girls in Cisco offices around the Globe.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b="1" baseline="0" noProof="1" smtClean="0">
                <a:solidFill>
                  <a:srgbClr val="000000"/>
                </a:solidFill>
              </a:rPr>
              <a:t>Networking Academy approached the Cisco EROs as an ideal partner because</a:t>
            </a:r>
            <a:r>
              <a:rPr lang="en-US" b="1" noProof="1" smtClean="0">
                <a:solidFill>
                  <a:srgbClr val="000000"/>
                </a:solidFill>
              </a:rPr>
              <a:t> of their deep-rooted relationships in the community. 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b="1" noProof="1" smtClean="0">
                <a:solidFill>
                  <a:srgbClr val="000000"/>
                </a:solidFill>
              </a:rPr>
              <a:t>EROs became the vehicle for reaching a diverse group of girls and</a:t>
            </a:r>
            <a:r>
              <a:rPr lang="en-US" b="1" baseline="0" noProof="1" smtClean="0">
                <a:solidFill>
                  <a:srgbClr val="000000"/>
                </a:solidFill>
              </a:rPr>
              <a:t> helping</a:t>
            </a:r>
            <a:r>
              <a:rPr lang="en-US" b="1" noProof="1" smtClean="0">
                <a:solidFill>
                  <a:srgbClr val="000000"/>
                </a:solidFill>
              </a:rPr>
              <a:t> to </a:t>
            </a:r>
            <a:r>
              <a:rPr lang="en-US" b="1" baseline="0" noProof="1" smtClean="0">
                <a:solidFill>
                  <a:srgbClr val="000000"/>
                </a:solidFill>
              </a:rPr>
              <a:t>meet the</a:t>
            </a:r>
            <a:r>
              <a:rPr lang="en-US" b="1" noProof="1" smtClean="0">
                <a:solidFill>
                  <a:srgbClr val="000000"/>
                </a:solidFill>
              </a:rPr>
              <a:t> </a:t>
            </a:r>
            <a:r>
              <a:rPr lang="en-US" b="1" baseline="0" noProof="1" smtClean="0">
                <a:solidFill>
                  <a:srgbClr val="000000"/>
                </a:solidFill>
              </a:rPr>
              <a:t>Networking</a:t>
            </a:r>
            <a:r>
              <a:rPr lang="en-US" b="1" noProof="1" smtClean="0">
                <a:solidFill>
                  <a:srgbClr val="000000"/>
                </a:solidFill>
              </a:rPr>
              <a:t> Academy objective</a:t>
            </a:r>
            <a:r>
              <a:rPr lang="en-US" b="1" baseline="0" noProof="1" smtClean="0">
                <a:solidFill>
                  <a:srgbClr val="000000"/>
                </a:solidFill>
              </a:rPr>
              <a:t> of getting more girls interested in STEM-related (Science, Technology, Engineering, and Math) careers.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b="1" baseline="0" noProof="1" smtClean="0"/>
              <a:t>Their initial goal was to double the number of “Girls</a:t>
            </a:r>
            <a:r>
              <a:rPr lang="en-US" b="1" noProof="1" smtClean="0"/>
              <a:t> in ICT” attendees, from 500 to 1000 globally. </a:t>
            </a:r>
          </a:p>
        </p:txBody>
      </p:sp>
      <p:sp>
        <p:nvSpPr>
          <p:cNvPr id="31747" name="Shape 131"/>
          <p:cNvSpPr txBox="1">
            <a:spLocks noChangeArrowheads="1"/>
          </p:cNvSpPr>
          <p:nvPr/>
        </p:nvSpPr>
        <p:spPr bwMode="auto">
          <a:xfrm>
            <a:off x="3884561" y="8864925"/>
            <a:ext cx="2972268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SzPct val="25000"/>
              <a:buFont typeface="Arial" charset="0"/>
              <a:buNone/>
            </a:pPr>
            <a:r>
              <a:rPr lang="en-US" sz="1200">
                <a:latin typeface="Calibri" charset="0"/>
              </a:rPr>
              <a:t>*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pn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5.jpeg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5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6.png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jpeg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5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5.jpe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5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 descr="cisco_gradient_background.png"/>
          <p:cNvPicPr>
            <a:picLocks noChangeAspect="1"/>
          </p:cNvPicPr>
          <p:nvPr userDrawn="1"/>
        </p:nvPicPr>
        <p:blipFill>
          <a:blip r:embed="rId2"/>
          <a:srcRect l="955" r="819" b="929"/>
          <a:stretch>
            <a:fillRect/>
          </a:stretch>
        </p:blipFill>
        <p:spPr>
          <a:xfrm flipH="1">
            <a:off x="0" y="-4909"/>
            <a:ext cx="9144000" cy="6875609"/>
          </a:xfrm>
          <a:prstGeom prst="rect">
            <a:avLst/>
          </a:prstGeom>
        </p:spPr>
      </p:pic>
      <p:sp>
        <p:nvSpPr>
          <p:cNvPr id="52" name="Rounded Rectangle 51"/>
          <p:cNvSpPr/>
          <p:nvPr userDrawn="1"/>
        </p:nvSpPr>
        <p:spPr>
          <a:xfrm>
            <a:off x="1823499" y="3308943"/>
            <a:ext cx="1729740" cy="371823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3" name="Rounded Rectangle 52"/>
          <p:cNvSpPr/>
          <p:nvPr userDrawn="1"/>
        </p:nvSpPr>
        <p:spPr>
          <a:xfrm>
            <a:off x="0" y="1236689"/>
            <a:ext cx="1729740" cy="56340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5" name="Rounded Rectangle 54"/>
          <p:cNvSpPr/>
          <p:nvPr userDrawn="1"/>
        </p:nvSpPr>
        <p:spPr>
          <a:xfrm rot="10800000">
            <a:off x="1312442" y="3886200"/>
            <a:ext cx="1729740" cy="31409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 userDrawn="1"/>
        </p:nvSpPr>
        <p:spPr>
          <a:xfrm>
            <a:off x="6423660" y="-118279"/>
            <a:ext cx="1729740" cy="62787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8" name="Rounded Rectangle 57"/>
          <p:cNvSpPr/>
          <p:nvPr userDrawn="1"/>
        </p:nvSpPr>
        <p:spPr>
          <a:xfrm>
            <a:off x="8105451" y="2783785"/>
            <a:ext cx="1038549" cy="408691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9" name="Rounded Rectangle 58"/>
          <p:cNvSpPr/>
          <p:nvPr userDrawn="1"/>
        </p:nvSpPr>
        <p:spPr>
          <a:xfrm rot="10800000">
            <a:off x="3173413" y="52720"/>
            <a:ext cx="1729740" cy="644775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Rectangle 281"/>
          <p:cNvSpPr>
            <a:spLocks noChangeArrowheads="1"/>
          </p:cNvSpPr>
          <p:nvPr userDrawn="1"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fld id="{28302FAE-6618-481F-A18D-CF4B2E18F369}" type="slidenum">
              <a:rPr lang="en-US" sz="1000">
                <a:solidFill>
                  <a:srgbClr val="D3D3D3"/>
                </a:solidFill>
                <a:latin typeface="Arial" charset="0"/>
              </a:rPr>
              <a:pPr algn="r" defTabSz="814388">
                <a:lnSpc>
                  <a:spcPct val="100000"/>
                </a:lnSpc>
                <a:defRPr/>
              </a:pPr>
              <a:t>‹#›</a:t>
            </a:fld>
            <a:endParaRPr lang="en-US" sz="1000">
              <a:solidFill>
                <a:srgbClr val="D3D3D3"/>
              </a:solidFill>
              <a:latin typeface="Arial" charset="0"/>
            </a:endParaRPr>
          </a:p>
        </p:txBody>
      </p:sp>
      <p:grpSp>
        <p:nvGrpSpPr>
          <p:cNvPr id="65" name="Group 28"/>
          <p:cNvGrpSpPr/>
          <p:nvPr userDrawn="1"/>
        </p:nvGrpSpPr>
        <p:grpSpPr>
          <a:xfrm>
            <a:off x="773727" y="221562"/>
            <a:ext cx="968937" cy="515279"/>
            <a:chOff x="254000" y="5811838"/>
            <a:chExt cx="1447800" cy="769937"/>
          </a:xfrm>
        </p:grpSpPr>
        <p:sp>
          <p:nvSpPr>
            <p:cNvPr id="66" name="AutoShape 284"/>
            <p:cNvSpPr>
              <a:spLocks noChangeAspect="1" noChangeArrowheads="1" noTextEdit="1"/>
            </p:cNvSpPr>
            <p:nvPr/>
          </p:nvSpPr>
          <p:spPr bwMode="invGray">
            <a:xfrm>
              <a:off x="254000" y="5811838"/>
              <a:ext cx="144780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Rectangle 285"/>
            <p:cNvSpPr>
              <a:spLocks noChangeArrowheads="1"/>
            </p:cNvSpPr>
            <p:nvPr/>
          </p:nvSpPr>
          <p:spPr bwMode="invGray">
            <a:xfrm>
              <a:off x="660400" y="6321425"/>
              <a:ext cx="66675" cy="2508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286"/>
            <p:cNvSpPr>
              <a:spLocks/>
            </p:cNvSpPr>
            <p:nvPr/>
          </p:nvSpPr>
          <p:spPr bwMode="invGray">
            <a:xfrm>
              <a:off x="1044575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Freeform 287"/>
            <p:cNvSpPr>
              <a:spLocks/>
            </p:cNvSpPr>
            <p:nvPr/>
          </p:nvSpPr>
          <p:spPr bwMode="invGray">
            <a:xfrm>
              <a:off x="385763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Freeform 288"/>
            <p:cNvSpPr>
              <a:spLocks noEditPoints="1"/>
            </p:cNvSpPr>
            <p:nvPr/>
          </p:nvSpPr>
          <p:spPr bwMode="invGray">
            <a:xfrm>
              <a:off x="1304925" y="6315075"/>
              <a:ext cx="261938" cy="263525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289"/>
            <p:cNvSpPr>
              <a:spLocks/>
            </p:cNvSpPr>
            <p:nvPr/>
          </p:nvSpPr>
          <p:spPr bwMode="invGray">
            <a:xfrm>
              <a:off x="811213" y="6315075"/>
              <a:ext cx="171450" cy="263525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290"/>
            <p:cNvSpPr>
              <a:spLocks/>
            </p:cNvSpPr>
            <p:nvPr/>
          </p:nvSpPr>
          <p:spPr bwMode="invGray">
            <a:xfrm>
              <a:off x="254000" y="6019800"/>
              <a:ext cx="61913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291"/>
            <p:cNvSpPr>
              <a:spLocks/>
            </p:cNvSpPr>
            <p:nvPr/>
          </p:nvSpPr>
          <p:spPr bwMode="invGray">
            <a:xfrm>
              <a:off x="428625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292"/>
            <p:cNvSpPr>
              <a:spLocks/>
            </p:cNvSpPr>
            <p:nvPr/>
          </p:nvSpPr>
          <p:spPr bwMode="invGray">
            <a:xfrm>
              <a:off x="598488" y="5815013"/>
              <a:ext cx="61913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293"/>
            <p:cNvSpPr>
              <a:spLocks/>
            </p:cNvSpPr>
            <p:nvPr/>
          </p:nvSpPr>
          <p:spPr bwMode="invGray">
            <a:xfrm>
              <a:off x="773113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294"/>
            <p:cNvSpPr>
              <a:spLocks/>
            </p:cNvSpPr>
            <p:nvPr/>
          </p:nvSpPr>
          <p:spPr bwMode="invGray">
            <a:xfrm>
              <a:off x="942975" y="6019800"/>
              <a:ext cx="66675" cy="12858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295"/>
            <p:cNvSpPr>
              <a:spLocks/>
            </p:cNvSpPr>
            <p:nvPr/>
          </p:nvSpPr>
          <p:spPr bwMode="invGray">
            <a:xfrm>
              <a:off x="1117600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296"/>
            <p:cNvSpPr>
              <a:spLocks/>
            </p:cNvSpPr>
            <p:nvPr/>
          </p:nvSpPr>
          <p:spPr bwMode="invGray">
            <a:xfrm>
              <a:off x="1290638" y="5815013"/>
              <a:ext cx="63500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297"/>
            <p:cNvSpPr>
              <a:spLocks/>
            </p:cNvSpPr>
            <p:nvPr/>
          </p:nvSpPr>
          <p:spPr bwMode="invGray">
            <a:xfrm>
              <a:off x="1462088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298"/>
            <p:cNvSpPr>
              <a:spLocks/>
            </p:cNvSpPr>
            <p:nvPr/>
          </p:nvSpPr>
          <p:spPr bwMode="invGray">
            <a:xfrm>
              <a:off x="1635125" y="6019800"/>
              <a:ext cx="63500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34" name="Picture 33" descr="Cisco_TogetherWe_light_lockup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305" y="174390"/>
            <a:ext cx="3742695" cy="1700671"/>
          </a:xfrm>
          <a:prstGeom prst="rect">
            <a:avLst/>
          </a:prstGeom>
        </p:spPr>
      </p:pic>
      <p:pic>
        <p:nvPicPr>
          <p:cNvPr id="202" name="Picture 201" descr="Mike-BW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19600" y="1981200"/>
            <a:ext cx="1645920" cy="1504188"/>
          </a:xfrm>
          <a:prstGeom prst="rect">
            <a:avLst/>
          </a:prstGeom>
        </p:spPr>
      </p:pic>
      <p:sp>
        <p:nvSpPr>
          <p:cNvPr id="203" name="Rectangle 202"/>
          <p:cNvSpPr/>
          <p:nvPr userDrawn="1"/>
        </p:nvSpPr>
        <p:spPr>
          <a:xfrm>
            <a:off x="4419600" y="3505200"/>
            <a:ext cx="1752600" cy="16764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/>
          <p:cNvSpPr/>
          <p:nvPr userDrawn="1"/>
        </p:nvSpPr>
        <p:spPr>
          <a:xfrm>
            <a:off x="5029200" y="5181600"/>
            <a:ext cx="1905000" cy="1676400"/>
          </a:xfrm>
          <a:prstGeom prst="rect">
            <a:avLst/>
          </a:prstGeom>
          <a:solidFill>
            <a:schemeClr val="bg2">
              <a:lumMod val="9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 userDrawn="1"/>
        </p:nvSpPr>
        <p:spPr>
          <a:xfrm>
            <a:off x="6934200" y="3886200"/>
            <a:ext cx="2209800" cy="2971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 userDrawn="1"/>
        </p:nvSpPr>
        <p:spPr>
          <a:xfrm>
            <a:off x="0" y="1295400"/>
            <a:ext cx="1524000" cy="266700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 userDrawn="1"/>
        </p:nvSpPr>
        <p:spPr>
          <a:xfrm>
            <a:off x="1524000" y="3200400"/>
            <a:ext cx="1676400" cy="16002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 userDrawn="1"/>
        </p:nvSpPr>
        <p:spPr>
          <a:xfrm>
            <a:off x="3200400" y="2438400"/>
            <a:ext cx="1219200" cy="175260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" name="Picture 208" descr="Kathy_color.png"/>
          <p:cNvPicPr>
            <a:picLocks noChangeAspect="1"/>
          </p:cNvPicPr>
          <p:nvPr userDrawn="1"/>
        </p:nvPicPr>
        <p:blipFill>
          <a:blip r:embed="rId5"/>
          <a:srcRect r="1235" b="1235"/>
          <a:stretch>
            <a:fillRect/>
          </a:stretch>
        </p:blipFill>
        <p:spPr>
          <a:xfrm>
            <a:off x="3200400" y="2438400"/>
            <a:ext cx="1219200" cy="1828800"/>
          </a:xfrm>
          <a:prstGeom prst="rect">
            <a:avLst/>
          </a:prstGeom>
        </p:spPr>
      </p:pic>
      <p:pic>
        <p:nvPicPr>
          <p:cNvPr id="210" name="Picture 209" descr="Pete_color.png"/>
          <p:cNvPicPr>
            <a:picLocks noChangeAspect="1"/>
          </p:cNvPicPr>
          <p:nvPr userDrawn="1"/>
        </p:nvPicPr>
        <p:blipFill>
          <a:blip r:embed="rId6"/>
          <a:srcRect l="4444" b="25926"/>
          <a:stretch>
            <a:fillRect/>
          </a:stretch>
        </p:blipFill>
        <p:spPr>
          <a:xfrm>
            <a:off x="1543050" y="3276600"/>
            <a:ext cx="1638300" cy="1524000"/>
          </a:xfrm>
          <a:prstGeom prst="rect">
            <a:avLst/>
          </a:prstGeom>
        </p:spPr>
      </p:pic>
      <p:pic>
        <p:nvPicPr>
          <p:cNvPr id="211" name="Picture 210" descr="Julie_BW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6072" y="4222750"/>
            <a:ext cx="1543050" cy="2647950"/>
          </a:xfrm>
          <a:prstGeom prst="rect">
            <a:avLst/>
          </a:prstGeom>
        </p:spPr>
      </p:pic>
      <p:pic>
        <p:nvPicPr>
          <p:cNvPr id="212" name="Picture 211" descr="Lalitha_BW.png"/>
          <p:cNvPicPr>
            <a:picLocks noChangeAspect="1"/>
          </p:cNvPicPr>
          <p:nvPr userDrawn="1"/>
        </p:nvPicPr>
        <p:blipFill>
          <a:blip r:embed="rId8"/>
          <a:srcRect b="31204"/>
          <a:stretch>
            <a:fillRect/>
          </a:stretch>
        </p:blipFill>
        <p:spPr>
          <a:xfrm>
            <a:off x="1261384" y="1600200"/>
            <a:ext cx="2057400" cy="1600200"/>
          </a:xfrm>
          <a:prstGeom prst="rect">
            <a:avLst/>
          </a:prstGeom>
        </p:spPr>
      </p:pic>
      <p:pic>
        <p:nvPicPr>
          <p:cNvPr id="213" name="Picture 212" descr="Kevin_color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934200" y="3936619"/>
            <a:ext cx="2133600" cy="2934081"/>
          </a:xfrm>
          <a:prstGeom prst="rect">
            <a:avLst/>
          </a:prstGeom>
        </p:spPr>
      </p:pic>
      <p:pic>
        <p:nvPicPr>
          <p:cNvPr id="214" name="Picture 213" descr="Philippe_color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029200" y="5155406"/>
            <a:ext cx="1885950" cy="1702594"/>
          </a:xfrm>
          <a:prstGeom prst="rect">
            <a:avLst/>
          </a:prstGeom>
        </p:spPr>
      </p:pic>
      <p:pic>
        <p:nvPicPr>
          <p:cNvPr id="215" name="Picture 214" descr="Noriko_color.png"/>
          <p:cNvPicPr>
            <a:picLocks noChangeAspect="1"/>
          </p:cNvPicPr>
          <p:nvPr userDrawn="1"/>
        </p:nvPicPr>
        <p:blipFill>
          <a:blip r:embed="rId11"/>
          <a:srcRect b="2320"/>
          <a:stretch>
            <a:fillRect/>
          </a:stretch>
        </p:blipFill>
        <p:spPr>
          <a:xfrm>
            <a:off x="0" y="1295400"/>
            <a:ext cx="1543050" cy="2667000"/>
          </a:xfrm>
          <a:prstGeom prst="rect">
            <a:avLst/>
          </a:prstGeom>
        </p:spPr>
      </p:pic>
      <p:pic>
        <p:nvPicPr>
          <p:cNvPr id="216" name="Picture 215" descr="Olaf_BW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33058" y="3754755"/>
            <a:ext cx="1543050" cy="3103245"/>
          </a:xfrm>
          <a:prstGeom prst="rect">
            <a:avLst/>
          </a:prstGeom>
        </p:spPr>
      </p:pic>
      <p:sp>
        <p:nvSpPr>
          <p:cNvPr id="217" name="Rectangle 216"/>
          <p:cNvSpPr/>
          <p:nvPr userDrawn="1"/>
        </p:nvSpPr>
        <p:spPr>
          <a:xfrm>
            <a:off x="6172200" y="2209800"/>
            <a:ext cx="1828800" cy="1676400"/>
          </a:xfrm>
          <a:prstGeom prst="rect">
            <a:avLst/>
          </a:prstGeom>
          <a:solidFill>
            <a:schemeClr val="bg2">
              <a:lumMod val="9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8" name="Picture 217" descr="Colin_color.png"/>
          <p:cNvPicPr>
            <a:picLocks noChangeAspect="1"/>
          </p:cNvPicPr>
          <p:nvPr userDrawn="1"/>
        </p:nvPicPr>
        <p:blipFill>
          <a:blip r:embed="rId13"/>
          <a:srcRect l="4444" r="11111" b="34333"/>
          <a:stretch>
            <a:fillRect/>
          </a:stretch>
        </p:blipFill>
        <p:spPr>
          <a:xfrm>
            <a:off x="4419600" y="3429000"/>
            <a:ext cx="1737371" cy="1752600"/>
          </a:xfrm>
          <a:prstGeom prst="rect">
            <a:avLst/>
          </a:prstGeom>
        </p:spPr>
      </p:pic>
      <p:pic>
        <p:nvPicPr>
          <p:cNvPr id="219" name="Picture 218" descr="Michelle_color.png"/>
          <p:cNvPicPr>
            <a:picLocks noChangeAspect="1"/>
          </p:cNvPicPr>
          <p:nvPr userDrawn="1"/>
        </p:nvPicPr>
        <p:blipFill>
          <a:blip r:embed="rId14"/>
          <a:srcRect b="31147"/>
          <a:stretch>
            <a:fillRect/>
          </a:stretch>
        </p:blipFill>
        <p:spPr>
          <a:xfrm>
            <a:off x="6096000" y="2286000"/>
            <a:ext cx="2057400" cy="1600200"/>
          </a:xfrm>
          <a:prstGeom prst="rect">
            <a:avLst/>
          </a:prstGeom>
        </p:spPr>
      </p:pic>
      <p:sp>
        <p:nvSpPr>
          <p:cNvPr id="7" name="Rectangle 280"/>
          <p:cNvSpPr>
            <a:spLocks noChangeArrowheads="1"/>
          </p:cNvSpPr>
          <p:nvPr userDrawn="1"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lnSpc>
                <a:spcPct val="100000"/>
              </a:lnSpc>
              <a:defRPr/>
            </a:pPr>
            <a:r>
              <a:rPr lang="en-US" sz="700" dirty="0" err="1">
                <a:solidFill>
                  <a:srgbClr val="D3D3D3"/>
                </a:solidFill>
                <a:latin typeface="Arial" charset="0"/>
              </a:rPr>
              <a:t>Presentation_ID</a:t>
            </a:r>
            <a:endParaRPr lang="en-US" sz="700" dirty="0">
              <a:solidFill>
                <a:srgbClr val="D3D3D3"/>
              </a:solidFill>
              <a:latin typeface="Arial" charset="0"/>
            </a:endParaRPr>
          </a:p>
        </p:txBody>
      </p:sp>
      <p:sp>
        <p:nvSpPr>
          <p:cNvPr id="5" name="Rectangle 278"/>
          <p:cNvSpPr>
            <a:spLocks noChangeArrowheads="1"/>
          </p:cNvSpPr>
          <p:nvPr userDrawn="1"/>
        </p:nvSpPr>
        <p:spPr bwMode="auto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lnSpc>
                <a:spcPct val="100000"/>
              </a:lnSpc>
              <a:defRPr/>
            </a:pPr>
            <a:r>
              <a:rPr lang="en-US" sz="700" dirty="0">
                <a:solidFill>
                  <a:srgbClr val="D3D3D3"/>
                </a:solidFill>
                <a:latin typeface="Arial" charset="0"/>
              </a:rPr>
              <a:t>© 2007 Cisco Systems, Inc. All rights reserved.</a:t>
            </a:r>
          </a:p>
        </p:txBody>
      </p:sp>
      <p:sp>
        <p:nvSpPr>
          <p:cNvPr id="6" name="Rectangle 279"/>
          <p:cNvSpPr>
            <a:spLocks noChangeArrowheads="1"/>
          </p:cNvSpPr>
          <p:nvPr userDrawn="1"/>
        </p:nvSpPr>
        <p:spPr bwMode="auto">
          <a:xfrm>
            <a:off x="3173413" y="6672263"/>
            <a:ext cx="877887" cy="19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r>
              <a:rPr lang="en-US" sz="700" dirty="0">
                <a:solidFill>
                  <a:srgbClr val="D3D3D3"/>
                </a:solidFill>
                <a:latin typeface="Arial" charset="0"/>
              </a:rPr>
              <a:t>Cisco Confidential</a:t>
            </a:r>
          </a:p>
        </p:txBody>
      </p:sp>
      <p:sp>
        <p:nvSpPr>
          <p:cNvPr id="56" name="Rectangle 55"/>
          <p:cNvSpPr/>
          <p:nvPr userDrawn="1"/>
        </p:nvSpPr>
        <p:spPr>
          <a:xfrm>
            <a:off x="0" y="2438400"/>
            <a:ext cx="9110942" cy="44323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 userDrawn="1"/>
        </p:nvSpPr>
        <p:spPr>
          <a:xfrm>
            <a:off x="-2" y="1600200"/>
            <a:ext cx="3200402" cy="8382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 userDrawn="1"/>
        </p:nvSpPr>
        <p:spPr>
          <a:xfrm>
            <a:off x="4419600" y="1875060"/>
            <a:ext cx="1752600" cy="563339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 userDrawn="1"/>
        </p:nvSpPr>
        <p:spPr>
          <a:xfrm>
            <a:off x="6172200" y="2209800"/>
            <a:ext cx="1828800" cy="2286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 userDrawn="1"/>
        </p:nvSpPr>
        <p:spPr>
          <a:xfrm>
            <a:off x="-2" y="1295400"/>
            <a:ext cx="1524002" cy="3048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275"/>
          <p:cNvSpPr>
            <a:spLocks noChangeArrowheads="1"/>
          </p:cNvSpPr>
          <p:nvPr userDrawn="1"/>
        </p:nvSpPr>
        <p:spPr bwMode="auto">
          <a:xfrm rot="16200000">
            <a:off x="3429843" y="-1024502"/>
            <a:ext cx="2218197" cy="9144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7000"/>
                </a:schemeClr>
              </a:gs>
              <a:gs pos="100000">
                <a:schemeClr val="bg1">
                  <a:alpha val="25000"/>
                </a:schemeClr>
              </a:gs>
            </a:gsLst>
            <a:lin ang="768000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2" rIns="73025" bIns="36512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7" name="Rectangle 209"/>
          <p:cNvSpPr>
            <a:spLocks noGrp="1" noChangeArrowheads="1"/>
          </p:cNvSpPr>
          <p:nvPr userDrawn="1">
            <p:ph type="ctrTitle"/>
          </p:nvPr>
        </p:nvSpPr>
        <p:spPr bwMode="white">
          <a:xfrm>
            <a:off x="688956" y="2727129"/>
            <a:ext cx="7640336" cy="850422"/>
          </a:xfrm>
          <a:ln/>
        </p:spPr>
        <p:txBody>
          <a:bodyPr lIns="36576" rIns="36576" anchor="ctr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8" name="Rectangle 210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688956" y="3667355"/>
            <a:ext cx="7640336" cy="419100"/>
          </a:xfrm>
          <a:ln/>
        </p:spPr>
        <p:txBody>
          <a:bodyPr/>
          <a:lstStyle>
            <a:lvl1pPr marL="0" indent="0" algn="l">
              <a:lnSpc>
                <a:spcPct val="90000"/>
              </a:lnSpc>
              <a:buFont typeface="Wingdings" pitchFamily="2" charset="2"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278"/>
          <p:cNvSpPr>
            <a:spLocks noChangeArrowheads="1"/>
          </p:cNvSpPr>
          <p:nvPr userDrawn="1"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F3D53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7" name="Picture 6" descr="Cisco_TogetherWe_light_locku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8" name="Picture 7" descr="tinkers.png"/>
          <p:cNvPicPr>
            <a:picLocks noChangeAspect="1"/>
          </p:cNvPicPr>
          <p:nvPr userDrawn="1"/>
        </p:nvPicPr>
        <p:blipFill>
          <a:blip r:embed="rId3" cstate="print">
            <a:alphaModFix amt="41000"/>
          </a:blip>
          <a:stretch>
            <a:fillRect/>
          </a:stretch>
        </p:blipFill>
        <p:spPr>
          <a:xfrm>
            <a:off x="0" y="457626"/>
            <a:ext cx="9143391" cy="6400374"/>
          </a:xfrm>
          <a:prstGeom prst="rect">
            <a:avLst/>
          </a:prstGeom>
        </p:spPr>
      </p:pic>
      <p:pic>
        <p:nvPicPr>
          <p:cNvPr id="13" name="Picture 12" descr="Pete-BW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0" y="2676525"/>
            <a:ext cx="3522825" cy="4181475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 descr="Mike-B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032" y="5169159"/>
            <a:ext cx="1371600" cy="1253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bridge lines_blue.png"/>
          <p:cNvPicPr>
            <a:picLocks noChangeAspect="1"/>
          </p:cNvPicPr>
          <p:nvPr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25"/>
          <a:stretch>
            <a:fillRect/>
          </a:stretch>
        </p:blipFill>
        <p:spPr>
          <a:xfrm>
            <a:off x="0" y="3440105"/>
            <a:ext cx="2688051" cy="106553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tinkers.png"/>
          <p:cNvPicPr>
            <a:picLocks noChangeAspect="1"/>
          </p:cNvPicPr>
          <p:nvPr/>
        </p:nvPicPr>
        <p:blipFill>
          <a:blip r:embed="rId3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7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49BAF0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 descr="Cisco_TogetherWe_light_locku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 marL="236538" indent="-236538" algn="l" defTabSz="814388" rtl="0" eaLnBrk="1" fontAlgn="base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2A83A6"/>
              </a:buClr>
              <a:buSzPct val="100000"/>
              <a:buFont typeface="Wingdings" charset="2"/>
              <a:buChar char="§"/>
              <a:defRPr lang="en-US" sz="2000" kern="1200" dirty="0" smtClean="0">
                <a:solidFill>
                  <a:srgbClr val="546568"/>
                </a:solidFill>
                <a:latin typeface="Arial"/>
                <a:ea typeface="+mj-ea"/>
                <a:cs typeface="+mj-cs"/>
              </a:defRPr>
            </a:lvl1pPr>
            <a:lvl2pPr>
              <a:buClr>
                <a:srgbClr val="2A83A6"/>
              </a:buClr>
              <a:buFont typeface="Wingdings" charset="2"/>
              <a:buChar char="§"/>
              <a:defRPr lang="en-US" sz="1800" kern="1200" dirty="0" smtClean="0">
                <a:solidFill>
                  <a:srgbClr val="546568"/>
                </a:solidFill>
                <a:latin typeface="Arial"/>
                <a:ea typeface="+mj-ea"/>
                <a:cs typeface="+mj-cs"/>
              </a:defRPr>
            </a:lvl2pPr>
            <a:lvl3pPr>
              <a:buClr>
                <a:srgbClr val="2A83A6"/>
              </a:buClr>
              <a:buFont typeface="Wingdings" charset="2"/>
              <a:buChar char="§"/>
              <a:defRPr lang="en-US" sz="1800" kern="1200" dirty="0" smtClean="0">
                <a:solidFill>
                  <a:srgbClr val="546568"/>
                </a:solidFill>
                <a:latin typeface="Arial"/>
                <a:ea typeface="+mj-ea"/>
                <a:cs typeface="+mj-cs"/>
              </a:defRPr>
            </a:lvl3pPr>
            <a:lvl4pPr>
              <a:buClr>
                <a:srgbClr val="2A83A6"/>
              </a:buClr>
              <a:buFont typeface="Wingdings" charset="2"/>
              <a:buChar char="§"/>
              <a:defRPr lang="en-US" sz="1800" kern="1200" dirty="0" smtClean="0">
                <a:solidFill>
                  <a:srgbClr val="546568"/>
                </a:solidFill>
                <a:latin typeface="Arial"/>
                <a:ea typeface="+mj-ea"/>
                <a:cs typeface="+mj-cs"/>
              </a:defRPr>
            </a:lvl4pPr>
            <a:lvl5pPr>
              <a:buClr>
                <a:srgbClr val="2A83A6"/>
              </a:buClr>
              <a:buFont typeface="Wingdings" charset="2"/>
              <a:buChar char="§"/>
              <a:defRPr lang="en-US" sz="1800" kern="1200" dirty="0">
                <a:solidFill>
                  <a:srgbClr val="546568"/>
                </a:solidFill>
                <a:latin typeface="Arial"/>
                <a:ea typeface="+mj-ea"/>
                <a:cs typeface="+mj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F3D53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Cisco_TogetherWe_light_locku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8" name="Picture 7" descr="tinkers.png"/>
          <p:cNvPicPr>
            <a:picLocks noChangeAspect="1"/>
          </p:cNvPicPr>
          <p:nvPr/>
        </p:nvPicPr>
        <p:blipFill>
          <a:blip r:embed="rId3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626"/>
            <a:ext cx="9143391" cy="6400374"/>
          </a:xfrm>
          <a:prstGeom prst="rect">
            <a:avLst/>
          </a:prstGeom>
        </p:spPr>
      </p:pic>
      <p:pic>
        <p:nvPicPr>
          <p:cNvPr id="13" name="Picture 12" descr="Pete-B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2676525"/>
            <a:ext cx="3522825" cy="4181475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 descr="Michelle_B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322396" y="5138945"/>
            <a:ext cx="1420806" cy="1265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 descr="tinkers.png"/>
          <p:cNvPicPr>
            <a:picLocks noChangeAspect="1"/>
          </p:cNvPicPr>
          <p:nvPr/>
        </p:nvPicPr>
        <p:blipFill>
          <a:blip r:embed="rId2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6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F5A435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14" name="Picture 13" descr="Colin_B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400" y="2479462"/>
            <a:ext cx="3429000" cy="43910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lang="en-US" sz="3600" b="0" kern="1200" spc="0" baseline="0" dirty="0" smtClean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 descr="Philippe_B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046" y="5159375"/>
            <a:ext cx="1371600" cy="123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2" name="Group 29"/>
          <p:cNvGrpSpPr/>
          <p:nvPr/>
        </p:nvGrpSpPr>
        <p:grpSpPr>
          <a:xfrm>
            <a:off x="924644" y="5709851"/>
            <a:ext cx="7605490" cy="666310"/>
            <a:chOff x="924644" y="5709851"/>
            <a:chExt cx="7605490" cy="666310"/>
          </a:xfrm>
        </p:grpSpPr>
        <p:pic>
          <p:nvPicPr>
            <p:cNvPr id="4" name="Picture 3" descr="Colin_color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15322" y="5709851"/>
              <a:ext cx="608711" cy="666310"/>
            </a:xfrm>
            <a:prstGeom prst="rect">
              <a:avLst/>
            </a:prstGeom>
          </p:spPr>
        </p:pic>
        <p:pic>
          <p:nvPicPr>
            <p:cNvPr id="6" name="Picture 5" descr="Julie_color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70670" y="5828720"/>
              <a:ext cx="798811" cy="547441"/>
            </a:xfrm>
            <a:prstGeom prst="rect">
              <a:avLst/>
            </a:prstGeom>
          </p:spPr>
        </p:pic>
        <p:pic>
          <p:nvPicPr>
            <p:cNvPr id="10" name="Picture 9" descr="Kevin_color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25247" y="5828720"/>
              <a:ext cx="572749" cy="547441"/>
            </a:xfrm>
            <a:prstGeom prst="rect">
              <a:avLst/>
            </a:prstGeom>
          </p:spPr>
        </p:pic>
        <p:pic>
          <p:nvPicPr>
            <p:cNvPr id="12" name="Picture 11" descr="Lalitha_color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500975" y="5818169"/>
              <a:ext cx="1029159" cy="557992"/>
            </a:xfrm>
            <a:prstGeom prst="rect">
              <a:avLst/>
            </a:prstGeom>
          </p:spPr>
        </p:pic>
        <p:pic>
          <p:nvPicPr>
            <p:cNvPr id="14" name="Picture 13" descr="Michelle_color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31669" y="5804060"/>
              <a:ext cx="536023" cy="572101"/>
            </a:xfrm>
            <a:prstGeom prst="rect">
              <a:avLst/>
            </a:prstGeom>
          </p:spPr>
        </p:pic>
        <p:pic>
          <p:nvPicPr>
            <p:cNvPr id="19" name="Picture 18" descr="Noriko_color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27011" y="5784273"/>
              <a:ext cx="795258" cy="591888"/>
            </a:xfrm>
            <a:prstGeom prst="rect">
              <a:avLst/>
            </a:prstGeom>
          </p:spPr>
        </p:pic>
        <p:pic>
          <p:nvPicPr>
            <p:cNvPr id="21" name="Picture 20" descr="Olaf_color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4644" y="5777346"/>
              <a:ext cx="504047" cy="598815"/>
            </a:xfrm>
            <a:prstGeom prst="rect">
              <a:avLst/>
            </a:prstGeom>
          </p:spPr>
        </p:pic>
        <p:pic>
          <p:nvPicPr>
            <p:cNvPr id="27" name="Picture 26" descr="Philippe_color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459" y="5798487"/>
              <a:ext cx="639885" cy="5776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descr="Michelle_BW.png"/>
          <p:cNvPicPr>
            <a:picLocks noChangeAspect="1"/>
          </p:cNvPicPr>
          <p:nvPr userDrawn="1"/>
        </p:nvPicPr>
        <p:blipFill>
          <a:blip r:embed="rId2"/>
          <a:srcRect b="22206"/>
          <a:stretch>
            <a:fillRect/>
          </a:stretch>
        </p:blipFill>
        <p:spPr>
          <a:xfrm flipH="1">
            <a:off x="7322396" y="5138945"/>
            <a:ext cx="1420806" cy="1265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278"/>
          <p:cNvSpPr>
            <a:spLocks noChangeArrowheads="1"/>
          </p:cNvSpPr>
          <p:nvPr/>
        </p:nvSpPr>
        <p:spPr bwMode="auto">
          <a:xfrm rot="5400000" flipV="1">
            <a:off x="1985850" y="33873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flipV="1">
            <a:off x="217357" y="6355828"/>
            <a:ext cx="8694295" cy="21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0401" y="1918741"/>
            <a:ext cx="3686748" cy="3020517"/>
          </a:xfrm>
        </p:spPr>
        <p:txBody>
          <a:bodyPr anchor="ctr"/>
          <a:lstStyle>
            <a:lvl1pPr marL="0" indent="0">
              <a:buNone/>
              <a:defRPr sz="45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Telling Shared Experiences</a:t>
            </a:r>
          </a:p>
        </p:txBody>
      </p:sp>
      <p:sp>
        <p:nvSpPr>
          <p:cNvPr id="8" name="Content Placeholder 14"/>
          <p:cNvSpPr>
            <a:spLocks noGrp="1"/>
          </p:cNvSpPr>
          <p:nvPr>
            <p:ph sz="quarter" idx="10" hasCustomPrompt="1"/>
          </p:nvPr>
        </p:nvSpPr>
        <p:spPr>
          <a:xfrm>
            <a:off x="4922519" y="495300"/>
            <a:ext cx="3605531" cy="5673725"/>
          </a:xfrm>
        </p:spPr>
        <p:txBody>
          <a:bodyPr anchor="ctr"/>
          <a:lstStyle>
            <a:lvl1pPr marL="228600" indent="-228600">
              <a:buClr>
                <a:srgbClr val="2A83A6"/>
              </a:buClr>
              <a:buFont typeface="Wingdings" charset="2"/>
              <a:buChar char="§"/>
              <a:defRPr baseline="0">
                <a:solidFill>
                  <a:schemeClr val="tx1"/>
                </a:solidFill>
              </a:defRPr>
            </a:lvl1pPr>
            <a:lvl2pPr marL="228600" indent="-228600">
              <a:buClr>
                <a:srgbClr val="2A83A6"/>
              </a:buClr>
              <a:buFont typeface="Wingdings" charset="2"/>
              <a:buChar char="§"/>
              <a:defRPr/>
            </a:lvl2pPr>
            <a:lvl3pPr marL="228600" indent="-228600">
              <a:buClr>
                <a:srgbClr val="2A83A6"/>
              </a:buClr>
              <a:buFont typeface="Wingdings" charset="2"/>
              <a:buChar char="§"/>
              <a:defRPr/>
            </a:lvl3pPr>
            <a:lvl4pPr marL="228600" indent="-228600">
              <a:buClr>
                <a:srgbClr val="2A83A6"/>
              </a:buClr>
              <a:buFont typeface="Wingdings" charset="2"/>
              <a:buChar char="§"/>
              <a:defRPr/>
            </a:lvl4pPr>
            <a:lvl5pPr marL="228600" indent="-228600"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pic>
        <p:nvPicPr>
          <p:cNvPr id="9" name="Picture 8" descr="cisco_gradient_background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900684"/>
            <a:ext cx="4123944" cy="838200"/>
          </a:xfr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/>
              <a:buNone/>
              <a:defRPr lang="en-US" sz="3000" b="0" kern="1200" spc="-100" baseline="0" dirty="0" smtClean="0"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18888" y="909828"/>
            <a:ext cx="3895344" cy="841248"/>
          </a:xfr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/>
              <a:buNone/>
              <a:defRPr lang="en-US" sz="3000" b="0" kern="1200" spc="-100" baseline="0" dirty="0"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Right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19455" y="1790700"/>
            <a:ext cx="4142232" cy="452628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35000" indent="-228600">
              <a:buClr>
                <a:schemeClr val="accent5"/>
              </a:buClr>
              <a:buFont typeface="Arial" pitchFamily="34" charset="0"/>
              <a:buChar char="•"/>
              <a:tabLst/>
              <a:defRPr sz="20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</a:t>
            </a:r>
            <a:br>
              <a:rPr lang="en-US" dirty="0" smtClean="0"/>
            </a:br>
            <a:r>
              <a:rPr lang="en-US" dirty="0" smtClean="0"/>
              <a:t>do not italicize; use yellow on the </a:t>
            </a:r>
            <a:br>
              <a:rPr lang="en-US" dirty="0" smtClean="0"/>
            </a:br>
            <a:r>
              <a:rPr lang="en-US" dirty="0" smtClean="0"/>
              <a:t>black template and red for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790700"/>
            <a:ext cx="4005072" cy="452628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 marL="635000" indent="-228600">
              <a:buClr>
                <a:schemeClr val="accent1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3" y="6586246"/>
            <a:ext cx="2568027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</a:endParaRPr>
          </a:p>
        </p:txBody>
      </p:sp>
      <p:pic>
        <p:nvPicPr>
          <p:cNvPr id="13" name="Picture 12" descr="cisco_gradient_background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  <p:sp>
        <p:nvSpPr>
          <p:cNvPr id="14" name="Rectangle 6278"/>
          <p:cNvSpPr>
            <a:spLocks noChangeArrowheads="1"/>
          </p:cNvSpPr>
          <p:nvPr/>
        </p:nvSpPr>
        <p:spPr bwMode="auto">
          <a:xfrm rot="5400000" flipV="1">
            <a:off x="1985850" y="35651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121" y="366261"/>
            <a:ext cx="1821179" cy="827539"/>
          </a:xfrm>
          <a:prstGeom prst="rect">
            <a:avLst/>
          </a:prstGeom>
        </p:spPr>
      </p:pic>
      <p:sp>
        <p:nvSpPr>
          <p:cNvPr id="15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2440" cy="82294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2568027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pic>
        <p:nvPicPr>
          <p:cNvPr id="18" name="Picture 17" descr="bottom bar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6378339"/>
            <a:ext cx="8477250" cy="1629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315076" y="990600"/>
            <a:ext cx="2633472" cy="628218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Column Three</a:t>
            </a:r>
          </a:p>
        </p:txBody>
      </p:sp>
      <p:sp>
        <p:nvSpPr>
          <p:cNvPr id="3" name="Rectangle 2"/>
          <p:cNvSpPr/>
          <p:nvPr/>
        </p:nvSpPr>
        <p:spPr>
          <a:xfrm flipV="1">
            <a:off x="217357" y="6355828"/>
            <a:ext cx="8694295" cy="21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15900" y="990052"/>
            <a:ext cx="2670175" cy="627561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Column One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295651" y="990600"/>
            <a:ext cx="2596896" cy="628218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Column Two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4475" y="1600200"/>
            <a:ext cx="2622550" cy="4786778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228600" indent="0">
              <a:defRPr sz="2000">
                <a:latin typeface="+mj-lt"/>
                <a:cs typeface="Arial" pitchFamily="34" charset="0"/>
              </a:defRPr>
            </a:lvl2pPr>
            <a:lvl3pPr marL="228600" indent="0">
              <a:defRPr sz="2000">
                <a:latin typeface="+mj-lt"/>
                <a:cs typeface="Arial" pitchFamily="34" charset="0"/>
              </a:defRPr>
            </a:lvl3pPr>
            <a:lvl4pPr marL="228600" indent="0">
              <a:defRPr sz="2000">
                <a:latin typeface="+mj-lt"/>
                <a:cs typeface="Arial" pitchFamily="34" charset="0"/>
              </a:defRPr>
            </a:lvl4pPr>
            <a:lvl5pPr marL="228600" indent="0">
              <a:defRPr sz="2000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292474" y="1600200"/>
            <a:ext cx="2593975" cy="475562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 marL="292100" indent="0">
              <a:defRPr sz="2000">
                <a:latin typeface="+mj-lt"/>
                <a:cs typeface="Arial" pitchFamily="34" charset="0"/>
              </a:defRPr>
            </a:lvl2pPr>
            <a:lvl3pPr marL="292100" indent="0">
              <a:defRPr sz="2000">
                <a:latin typeface="+mj-lt"/>
                <a:cs typeface="Arial" pitchFamily="34" charset="0"/>
              </a:defRPr>
            </a:lvl3pPr>
            <a:lvl4pPr marL="292100" indent="0">
              <a:defRPr sz="2000">
                <a:latin typeface="+mj-lt"/>
                <a:cs typeface="Arial" pitchFamily="34" charset="0"/>
              </a:defRPr>
            </a:lvl4pPr>
            <a:lvl5pPr marL="292100" indent="0">
              <a:defRPr sz="2000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300788" y="1600200"/>
            <a:ext cx="2633662" cy="472447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 marL="228600" indent="0">
              <a:defRPr sz="2000">
                <a:latin typeface="+mj-lt"/>
                <a:cs typeface="Arial" pitchFamily="34" charset="0"/>
              </a:defRPr>
            </a:lvl2pPr>
            <a:lvl3pPr marL="228600" indent="0">
              <a:defRPr sz="2000">
                <a:latin typeface="+mj-lt"/>
                <a:cs typeface="Arial" pitchFamily="34" charset="0"/>
              </a:defRPr>
            </a:lvl3pPr>
            <a:lvl4pPr marL="228600" indent="0">
              <a:defRPr sz="2000">
                <a:latin typeface="+mj-lt"/>
                <a:cs typeface="Arial" pitchFamily="34" charset="0"/>
              </a:defRPr>
            </a:lvl4pPr>
            <a:lvl5pPr marL="228600" indent="0">
              <a:defRPr sz="2000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9" name="Picture 18" descr="cisco_gradient_background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  <p:sp>
        <p:nvSpPr>
          <p:cNvPr id="16" name="Rectangle 6278"/>
          <p:cNvSpPr>
            <a:spLocks noChangeArrowheads="1"/>
          </p:cNvSpPr>
          <p:nvPr/>
        </p:nvSpPr>
        <p:spPr bwMode="auto">
          <a:xfrm rot="5400000" flipV="1">
            <a:off x="485648" y="36794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6278"/>
          <p:cNvSpPr>
            <a:spLocks noChangeArrowheads="1"/>
          </p:cNvSpPr>
          <p:nvPr/>
        </p:nvSpPr>
        <p:spPr bwMode="auto">
          <a:xfrm rot="5400000" flipV="1">
            <a:off x="3482848" y="36794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/>
          <p:cNvGrpSpPr/>
          <p:nvPr userDrawn="1"/>
        </p:nvGrpSpPr>
        <p:grpSpPr>
          <a:xfrm>
            <a:off x="-12700" y="-2056029"/>
            <a:ext cx="9847891" cy="19379146"/>
            <a:chOff x="-12700" y="-2056029"/>
            <a:chExt cx="9847891" cy="19379146"/>
          </a:xfrm>
        </p:grpSpPr>
        <p:pic>
          <p:nvPicPr>
            <p:cNvPr id="32" name="Picture 2" descr="C:\Documents and Settings\contractor\Desktop\Blue_Green_Gradient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700" y="0"/>
              <a:ext cx="9156700" cy="6858000"/>
            </a:xfrm>
            <a:prstGeom prst="rect">
              <a:avLst/>
            </a:prstGeom>
            <a:noFill/>
          </p:spPr>
        </p:pic>
        <p:sp>
          <p:nvSpPr>
            <p:cNvPr id="33" name="Rounded Rectangle 32"/>
            <p:cNvSpPr/>
            <p:nvPr userDrawn="1"/>
          </p:nvSpPr>
          <p:spPr>
            <a:xfrm>
              <a:off x="1823499" y="3308943"/>
              <a:ext cx="1729740" cy="140141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18000"/>
                  </a:scheme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" name="Rounded Rectangle 33"/>
            <p:cNvSpPr/>
            <p:nvPr userDrawn="1"/>
          </p:nvSpPr>
          <p:spPr>
            <a:xfrm>
              <a:off x="0" y="1236689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18000"/>
                  </a:scheme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" name="Rounded Rectangle 34"/>
            <p:cNvSpPr/>
            <p:nvPr userDrawn="1"/>
          </p:nvSpPr>
          <p:spPr>
            <a:xfrm rot="10800000">
              <a:off x="1013791" y="4248605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57550">
                    <a:alpha val="46000"/>
                  </a:srgb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85483" y="-2056029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75000"/>
                    <a:alpha val="28000"/>
                  </a:schemeClr>
                </a:gs>
                <a:gs pos="100000">
                  <a:schemeClr val="accent4">
                    <a:lumMod val="75000"/>
                    <a:alpha val="2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8105451" y="2783785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75000"/>
                    <a:alpha val="28000"/>
                  </a:schemeClr>
                </a:gs>
                <a:gs pos="100000">
                  <a:schemeClr val="accent4">
                    <a:lumMod val="75000"/>
                    <a:alpha val="2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8" name="Rounded Rectangle 37"/>
            <p:cNvSpPr/>
            <p:nvPr userDrawn="1"/>
          </p:nvSpPr>
          <p:spPr>
            <a:xfrm rot="10800000">
              <a:off x="3036073" y="174390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57550">
                    <a:alpha val="46000"/>
                  </a:srgb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69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000000"/>
                </a:solidFill>
              </a:rPr>
              <a:t>Cisco Confidential</a:t>
            </a:r>
          </a:p>
        </p:txBody>
      </p:sp>
      <p:sp>
        <p:nvSpPr>
          <p:cNvPr id="7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FFFFFF"/>
                </a:solidFill>
              </a:rPr>
              <a:t>© 2010 Cisco and/or its affiliates. All rights reserved.</a:t>
            </a:r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71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FFFFFF"/>
                </a:solidFill>
              </a:rPr>
              <a:pPr algn="r" defTabSz="814388"/>
              <a:t>‹#›</a:t>
            </a:fld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36689"/>
            <a:ext cx="8112125" cy="2918779"/>
          </a:xfrm>
        </p:spPr>
        <p:txBody>
          <a:bodyPr/>
          <a:lstStyle>
            <a:lvl1pPr>
              <a:lnSpc>
                <a:spcPct val="90000"/>
              </a:lnSpc>
              <a:defRPr lang="en-US" sz="5400" b="0" kern="1200" spc="-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68"/>
            <a:ext cx="8112126" cy="384175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0" hasCustomPrompt="1"/>
          </p:nvPr>
        </p:nvSpPr>
        <p:spPr>
          <a:xfrm>
            <a:off x="236383" y="4768852"/>
            <a:ext cx="8097838" cy="384175"/>
          </a:xfrm>
        </p:spPr>
        <p:txBody>
          <a:bodyPr/>
          <a:lstStyle>
            <a:lvl1pPr marL="0" indent="0"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1" hasCustomPrompt="1"/>
          </p:nvPr>
        </p:nvSpPr>
        <p:spPr>
          <a:xfrm>
            <a:off x="236538" y="5232770"/>
            <a:ext cx="8112125" cy="384175"/>
          </a:xfrm>
        </p:spPr>
        <p:txBody>
          <a:bodyPr/>
          <a:lstStyle>
            <a:lvl1pPr marL="0" indent="0">
              <a:buFontTx/>
              <a:buNone/>
              <a:defRPr lang="en-US" sz="14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grpSp>
        <p:nvGrpSpPr>
          <p:cNvPr id="5" name="Group 38"/>
          <p:cNvGrpSpPr/>
          <p:nvPr userDrawn="1"/>
        </p:nvGrpSpPr>
        <p:grpSpPr>
          <a:xfrm>
            <a:off x="341314" y="311151"/>
            <a:ext cx="829170" cy="438358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73" name="Rectangle 72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217357" y="3020519"/>
            <a:ext cx="8694295" cy="1757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967967"/>
            <a:ext cx="8112125" cy="2407042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0" kern="1200" spc="-150" baseline="0" dirty="0">
                <a:gradFill flip="none" rotWithShape="1">
                  <a:gsLst>
                    <a:gs pos="0">
                      <a:srgbClr val="55E6ED"/>
                    </a:gs>
                    <a:gs pos="80000">
                      <a:srgbClr val="009249"/>
                    </a:gs>
                  </a:gsLst>
                  <a:lin ang="120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pic>
        <p:nvPicPr>
          <p:cNvPr id="13" name="Picture 12" descr="bottom ba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6378339"/>
            <a:ext cx="8477250" cy="1629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1918741"/>
            <a:ext cx="4117446" cy="3020518"/>
          </a:xfrm>
        </p:spPr>
        <p:txBody>
          <a:bodyPr vert="horz" lIns="82296" tIns="45720" rIns="82296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4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19" y="310896"/>
            <a:ext cx="3895344" cy="6208776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pic>
        <p:nvPicPr>
          <p:cNvPr id="12" name="Picture 11" descr="verticalba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927" y="777667"/>
            <a:ext cx="89319" cy="528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green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20" name="Rectangle 19"/>
          <p:cNvSpPr>
            <a:spLocks noChangeArrowheads="1"/>
          </p:cNvSpPr>
          <p:nvPr userDrawn="1"/>
        </p:nvSpPr>
        <p:spPr bwMode="black">
          <a:xfrm>
            <a:off x="6312989" y="3708603"/>
            <a:ext cx="116616" cy="4418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black">
          <a:xfrm>
            <a:off x="6992342" y="369760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black">
          <a:xfrm>
            <a:off x="5824831" y="369760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black">
          <a:xfrm>
            <a:off x="7452023" y="3697605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black">
          <a:xfrm>
            <a:off x="6580117" y="3697605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black">
          <a:xfrm>
            <a:off x="5592955" y="3082440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black">
          <a:xfrm>
            <a:off x="5900764" y="2930180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black">
          <a:xfrm>
            <a:off x="6203154" y="2720822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black">
          <a:xfrm>
            <a:off x="6510963" y="2930181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black">
          <a:xfrm>
            <a:off x="6811994" y="3082440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black">
          <a:xfrm>
            <a:off x="7119806" y="293018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black">
          <a:xfrm>
            <a:off x="7427618" y="272082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black">
          <a:xfrm>
            <a:off x="7730002" y="293018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black">
          <a:xfrm>
            <a:off x="8037814" y="3082440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644691" y="3060488"/>
            <a:ext cx="243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dirty="0" smtClean="0">
                <a:solidFill>
                  <a:srgbClr val="FFFFFF"/>
                </a:solidFill>
              </a:rPr>
              <a:t>Thank you.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9781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5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7" dur="7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 descr="cisco_gradient_backgroun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" r="819" b="929"/>
          <a:stretch>
            <a:fillRect/>
          </a:stretch>
        </p:blipFill>
        <p:spPr>
          <a:xfrm flipH="1">
            <a:off x="0" y="-4909"/>
            <a:ext cx="9144000" cy="6875609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823499" y="3308943"/>
            <a:ext cx="1729740" cy="371823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0" y="1236689"/>
            <a:ext cx="1729740" cy="56340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 rot="10800000">
            <a:off x="1312442" y="3886200"/>
            <a:ext cx="1729740" cy="31409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423660" y="-118279"/>
            <a:ext cx="1729740" cy="62787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8105451" y="2783785"/>
            <a:ext cx="1038549" cy="408691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 rot="10800000">
            <a:off x="3173413" y="52720"/>
            <a:ext cx="1729740" cy="644775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81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28302FAE-6618-481F-A18D-CF4B2E18F369}" type="slidenum">
              <a:rPr lang="en-US" sz="1000">
                <a:solidFill>
                  <a:srgbClr val="D3D3D3"/>
                </a:solidFill>
              </a:rPr>
              <a:pPr algn="r" defTabSz="814388">
                <a:defRPr/>
              </a:pPr>
              <a:t>‹#›</a:t>
            </a:fld>
            <a:endParaRPr lang="en-US" sz="1000">
              <a:solidFill>
                <a:srgbClr val="D3D3D3"/>
              </a:solidFill>
            </a:endParaRPr>
          </a:p>
        </p:txBody>
      </p:sp>
      <p:grpSp>
        <p:nvGrpSpPr>
          <p:cNvPr id="2" name="Group 28"/>
          <p:cNvGrpSpPr/>
          <p:nvPr/>
        </p:nvGrpSpPr>
        <p:grpSpPr>
          <a:xfrm>
            <a:off x="773727" y="221562"/>
            <a:ext cx="968937" cy="515279"/>
            <a:chOff x="254000" y="5811838"/>
            <a:chExt cx="1447800" cy="769937"/>
          </a:xfrm>
        </p:grpSpPr>
        <p:sp>
          <p:nvSpPr>
            <p:cNvPr id="66" name="AutoShape 284"/>
            <p:cNvSpPr>
              <a:spLocks noChangeAspect="1" noChangeArrowheads="1" noTextEdit="1"/>
            </p:cNvSpPr>
            <p:nvPr/>
          </p:nvSpPr>
          <p:spPr bwMode="invGray">
            <a:xfrm>
              <a:off x="254000" y="5811838"/>
              <a:ext cx="144780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Rectangle 285"/>
            <p:cNvSpPr>
              <a:spLocks noChangeArrowheads="1"/>
            </p:cNvSpPr>
            <p:nvPr/>
          </p:nvSpPr>
          <p:spPr bwMode="invGray">
            <a:xfrm>
              <a:off x="660400" y="6321425"/>
              <a:ext cx="66675" cy="2508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86"/>
            <p:cNvSpPr>
              <a:spLocks/>
            </p:cNvSpPr>
            <p:nvPr/>
          </p:nvSpPr>
          <p:spPr bwMode="invGray">
            <a:xfrm>
              <a:off x="1044575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87"/>
            <p:cNvSpPr>
              <a:spLocks/>
            </p:cNvSpPr>
            <p:nvPr/>
          </p:nvSpPr>
          <p:spPr bwMode="invGray">
            <a:xfrm>
              <a:off x="385763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88"/>
            <p:cNvSpPr>
              <a:spLocks noEditPoints="1"/>
            </p:cNvSpPr>
            <p:nvPr/>
          </p:nvSpPr>
          <p:spPr bwMode="invGray">
            <a:xfrm>
              <a:off x="1304925" y="6315075"/>
              <a:ext cx="261938" cy="263525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89"/>
            <p:cNvSpPr>
              <a:spLocks/>
            </p:cNvSpPr>
            <p:nvPr/>
          </p:nvSpPr>
          <p:spPr bwMode="invGray">
            <a:xfrm>
              <a:off x="811213" y="6315075"/>
              <a:ext cx="171450" cy="263525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90"/>
            <p:cNvSpPr>
              <a:spLocks/>
            </p:cNvSpPr>
            <p:nvPr/>
          </p:nvSpPr>
          <p:spPr bwMode="invGray">
            <a:xfrm>
              <a:off x="254000" y="6019800"/>
              <a:ext cx="61913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91"/>
            <p:cNvSpPr>
              <a:spLocks/>
            </p:cNvSpPr>
            <p:nvPr/>
          </p:nvSpPr>
          <p:spPr bwMode="invGray">
            <a:xfrm>
              <a:off x="428625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92"/>
            <p:cNvSpPr>
              <a:spLocks/>
            </p:cNvSpPr>
            <p:nvPr/>
          </p:nvSpPr>
          <p:spPr bwMode="invGray">
            <a:xfrm>
              <a:off x="598488" y="5815013"/>
              <a:ext cx="61913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93"/>
            <p:cNvSpPr>
              <a:spLocks/>
            </p:cNvSpPr>
            <p:nvPr/>
          </p:nvSpPr>
          <p:spPr bwMode="invGray">
            <a:xfrm>
              <a:off x="773113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94"/>
            <p:cNvSpPr>
              <a:spLocks/>
            </p:cNvSpPr>
            <p:nvPr/>
          </p:nvSpPr>
          <p:spPr bwMode="invGray">
            <a:xfrm>
              <a:off x="942975" y="6019800"/>
              <a:ext cx="66675" cy="12858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95"/>
            <p:cNvSpPr>
              <a:spLocks/>
            </p:cNvSpPr>
            <p:nvPr/>
          </p:nvSpPr>
          <p:spPr bwMode="invGray">
            <a:xfrm>
              <a:off x="1117600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96"/>
            <p:cNvSpPr>
              <a:spLocks/>
            </p:cNvSpPr>
            <p:nvPr/>
          </p:nvSpPr>
          <p:spPr bwMode="invGray">
            <a:xfrm>
              <a:off x="1290638" y="5815013"/>
              <a:ext cx="63500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97"/>
            <p:cNvSpPr>
              <a:spLocks/>
            </p:cNvSpPr>
            <p:nvPr/>
          </p:nvSpPr>
          <p:spPr bwMode="invGray">
            <a:xfrm>
              <a:off x="1462088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98"/>
            <p:cNvSpPr>
              <a:spLocks/>
            </p:cNvSpPr>
            <p:nvPr/>
          </p:nvSpPr>
          <p:spPr bwMode="invGray">
            <a:xfrm>
              <a:off x="1635125" y="6019800"/>
              <a:ext cx="63500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4" name="Picture 33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305" y="174390"/>
            <a:ext cx="3742695" cy="1700671"/>
          </a:xfrm>
          <a:prstGeom prst="rect">
            <a:avLst/>
          </a:prstGeom>
        </p:spPr>
      </p:pic>
      <p:pic>
        <p:nvPicPr>
          <p:cNvPr id="202" name="Picture 201" descr="Mike-BW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981200"/>
            <a:ext cx="1645920" cy="1504188"/>
          </a:xfrm>
          <a:prstGeom prst="rect">
            <a:avLst/>
          </a:prstGeom>
        </p:spPr>
      </p:pic>
      <p:sp>
        <p:nvSpPr>
          <p:cNvPr id="203" name="Rectangle 202"/>
          <p:cNvSpPr/>
          <p:nvPr/>
        </p:nvSpPr>
        <p:spPr>
          <a:xfrm>
            <a:off x="4419600" y="3505200"/>
            <a:ext cx="1752600" cy="16764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5029200" y="5181600"/>
            <a:ext cx="1905000" cy="1676400"/>
          </a:xfrm>
          <a:prstGeom prst="rect">
            <a:avLst/>
          </a:prstGeom>
          <a:solidFill>
            <a:schemeClr val="bg2">
              <a:lumMod val="9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6934200" y="3886200"/>
            <a:ext cx="2209800" cy="2971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0" y="1295400"/>
            <a:ext cx="1524000" cy="266700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1524000" y="3200400"/>
            <a:ext cx="1676400" cy="16002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3200400" y="2438400"/>
            <a:ext cx="1219200" cy="175260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9" name="Picture 208" descr="Kathy_colo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438400"/>
            <a:ext cx="1219200" cy="1828800"/>
          </a:xfrm>
          <a:prstGeom prst="rect">
            <a:avLst/>
          </a:prstGeom>
        </p:spPr>
      </p:pic>
      <p:pic>
        <p:nvPicPr>
          <p:cNvPr id="210" name="Picture 209" descr="Pete_color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3050" y="3276600"/>
            <a:ext cx="1638300" cy="1524000"/>
          </a:xfrm>
          <a:prstGeom prst="rect">
            <a:avLst/>
          </a:prstGeom>
        </p:spPr>
      </p:pic>
      <p:pic>
        <p:nvPicPr>
          <p:cNvPr id="211" name="Picture 210" descr="Julie_B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36072" y="4222750"/>
            <a:ext cx="1543050" cy="2647950"/>
          </a:xfrm>
          <a:prstGeom prst="rect">
            <a:avLst/>
          </a:prstGeom>
        </p:spPr>
      </p:pic>
      <p:pic>
        <p:nvPicPr>
          <p:cNvPr id="212" name="Picture 211" descr="Lalitha_BW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1384" y="1600200"/>
            <a:ext cx="2057400" cy="1600200"/>
          </a:xfrm>
          <a:prstGeom prst="rect">
            <a:avLst/>
          </a:prstGeom>
        </p:spPr>
      </p:pic>
      <p:pic>
        <p:nvPicPr>
          <p:cNvPr id="213" name="Picture 212" descr="Kevin_color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34200" y="3936619"/>
            <a:ext cx="2133600" cy="2934081"/>
          </a:xfrm>
          <a:prstGeom prst="rect">
            <a:avLst/>
          </a:prstGeom>
        </p:spPr>
      </p:pic>
      <p:pic>
        <p:nvPicPr>
          <p:cNvPr id="214" name="Picture 213" descr="Philippe_color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5155406"/>
            <a:ext cx="1885950" cy="1702594"/>
          </a:xfrm>
          <a:prstGeom prst="rect">
            <a:avLst/>
          </a:prstGeom>
        </p:spPr>
      </p:pic>
      <p:pic>
        <p:nvPicPr>
          <p:cNvPr id="215" name="Picture 214" descr="Noriko_color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95400"/>
            <a:ext cx="1543050" cy="2667000"/>
          </a:xfrm>
          <a:prstGeom prst="rect">
            <a:avLst/>
          </a:prstGeom>
        </p:spPr>
      </p:pic>
      <p:pic>
        <p:nvPicPr>
          <p:cNvPr id="216" name="Picture 215" descr="Olaf_BW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8" y="3754755"/>
            <a:ext cx="1543050" cy="3103245"/>
          </a:xfrm>
          <a:prstGeom prst="rect">
            <a:avLst/>
          </a:prstGeom>
        </p:spPr>
      </p:pic>
      <p:sp>
        <p:nvSpPr>
          <p:cNvPr id="217" name="Rectangle 216"/>
          <p:cNvSpPr/>
          <p:nvPr/>
        </p:nvSpPr>
        <p:spPr>
          <a:xfrm>
            <a:off x="6172200" y="2209800"/>
            <a:ext cx="1828800" cy="1676400"/>
          </a:xfrm>
          <a:prstGeom prst="rect">
            <a:avLst/>
          </a:prstGeom>
          <a:solidFill>
            <a:schemeClr val="bg2">
              <a:lumMod val="9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18" name="Picture 217" descr="Colin_color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9600" y="3429000"/>
            <a:ext cx="1737371" cy="1752600"/>
          </a:xfrm>
          <a:prstGeom prst="rect">
            <a:avLst/>
          </a:prstGeom>
        </p:spPr>
      </p:pic>
      <p:pic>
        <p:nvPicPr>
          <p:cNvPr id="219" name="Picture 218" descr="Michelle_color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2286000"/>
            <a:ext cx="2057400" cy="1600200"/>
          </a:xfrm>
          <a:prstGeom prst="rect">
            <a:avLst/>
          </a:prstGeom>
        </p:spPr>
      </p:pic>
      <p:sp>
        <p:nvSpPr>
          <p:cNvPr id="7" name="Rectangle 280"/>
          <p:cNvSpPr>
            <a:spLocks noChangeArrowheads="1"/>
          </p:cNvSpPr>
          <p:nvPr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700" dirty="0" err="1">
                <a:solidFill>
                  <a:srgbClr val="D3D3D3"/>
                </a:solidFill>
              </a:rPr>
              <a:t>Presentation_ID</a:t>
            </a:r>
            <a:endParaRPr lang="en-US" sz="700" dirty="0">
              <a:solidFill>
                <a:srgbClr val="D3D3D3"/>
              </a:solidFill>
            </a:endParaRPr>
          </a:p>
        </p:txBody>
      </p:sp>
      <p:sp>
        <p:nvSpPr>
          <p:cNvPr id="5" name="Rectangle 278"/>
          <p:cNvSpPr>
            <a:spLocks noChangeArrowheads="1"/>
          </p:cNvSpPr>
          <p:nvPr/>
        </p:nvSpPr>
        <p:spPr bwMode="auto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700" dirty="0">
                <a:solidFill>
                  <a:srgbClr val="D3D3D3"/>
                </a:solidFill>
              </a:rPr>
              <a:t>© 2007 Cisco Systems, Inc. All rights reserved.</a:t>
            </a:r>
          </a:p>
        </p:txBody>
      </p:sp>
      <p:sp>
        <p:nvSpPr>
          <p:cNvPr id="6" name="Rectangle 279"/>
          <p:cNvSpPr>
            <a:spLocks noChangeArrowheads="1"/>
          </p:cNvSpPr>
          <p:nvPr/>
        </p:nvSpPr>
        <p:spPr bwMode="auto">
          <a:xfrm>
            <a:off x="3173413" y="6672263"/>
            <a:ext cx="877887" cy="19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700" dirty="0">
                <a:solidFill>
                  <a:srgbClr val="D3D3D3"/>
                </a:solidFill>
              </a:rPr>
              <a:t>Cisco Confidential</a:t>
            </a:r>
          </a:p>
        </p:txBody>
      </p:sp>
      <p:sp>
        <p:nvSpPr>
          <p:cNvPr id="56" name="Rectangle 55"/>
          <p:cNvSpPr/>
          <p:nvPr/>
        </p:nvSpPr>
        <p:spPr>
          <a:xfrm>
            <a:off x="0" y="2438400"/>
            <a:ext cx="9110942" cy="44323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-2" y="1600200"/>
            <a:ext cx="3200402" cy="8382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419600" y="1875060"/>
            <a:ext cx="1752600" cy="563339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172200" y="2209800"/>
            <a:ext cx="1828800" cy="2286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-2" y="1295400"/>
            <a:ext cx="1524002" cy="3048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Rectangle 275"/>
          <p:cNvSpPr>
            <a:spLocks noChangeArrowheads="1"/>
          </p:cNvSpPr>
          <p:nvPr/>
        </p:nvSpPr>
        <p:spPr bwMode="auto">
          <a:xfrm rot="16200000">
            <a:off x="3281641" y="-1028700"/>
            <a:ext cx="2514601" cy="9144000"/>
          </a:xfrm>
          <a:prstGeom prst="rect">
            <a:avLst/>
          </a:prstGeom>
          <a:solidFill>
            <a:srgbClr val="DDDDDD">
              <a:alpha val="65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2" rIns="73025" bIns="36512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Rectangle 209"/>
          <p:cNvSpPr>
            <a:spLocks noGrp="1" noChangeArrowheads="1"/>
          </p:cNvSpPr>
          <p:nvPr>
            <p:ph type="ctrTitle"/>
          </p:nvPr>
        </p:nvSpPr>
        <p:spPr bwMode="white">
          <a:xfrm>
            <a:off x="688956" y="2727129"/>
            <a:ext cx="7640336" cy="850422"/>
          </a:xfrm>
          <a:ln/>
        </p:spPr>
        <p:txBody>
          <a:bodyPr lIns="36576" rIns="36576" anchor="ctr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" name="Rectangle 210"/>
          <p:cNvSpPr>
            <a:spLocks noGrp="1" noChangeArrowheads="1"/>
          </p:cNvSpPr>
          <p:nvPr>
            <p:ph type="subTitle" idx="1"/>
          </p:nvPr>
        </p:nvSpPr>
        <p:spPr>
          <a:xfrm>
            <a:off x="688956" y="3667355"/>
            <a:ext cx="7640336" cy="419100"/>
          </a:xfrm>
          <a:ln/>
        </p:spPr>
        <p:txBody>
          <a:bodyPr/>
          <a:lstStyle>
            <a:lvl1pPr marL="0" indent="0" algn="l">
              <a:lnSpc>
                <a:spcPct val="90000"/>
              </a:lnSpc>
              <a:buFont typeface="Wingdings" pitchFamily="2" charset="2"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cisco_gradient_backgroun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" r="819" b="929"/>
          <a:stretch>
            <a:fillRect/>
          </a:stretch>
        </p:blipFill>
        <p:spPr>
          <a:xfrm flipH="1">
            <a:off x="0" y="-4909"/>
            <a:ext cx="9144000" cy="6875609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1823499" y="3308943"/>
            <a:ext cx="1729740" cy="36285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0" y="1236689"/>
            <a:ext cx="1729740" cy="565799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 rot="10800000">
            <a:off x="1121142" y="2649071"/>
            <a:ext cx="1729740" cy="428845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599552" y="-51152"/>
            <a:ext cx="1729740" cy="47831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05451" y="2783785"/>
            <a:ext cx="1038550" cy="408691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 rot="10800000">
            <a:off x="3173413" y="736841"/>
            <a:ext cx="1729740" cy="615784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78"/>
          <p:cNvSpPr>
            <a:spLocks noChangeArrowheads="1"/>
          </p:cNvSpPr>
          <p:nvPr/>
        </p:nvSpPr>
        <p:spPr bwMode="auto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700">
                <a:solidFill>
                  <a:srgbClr val="D3D3D3"/>
                </a:solidFill>
              </a:rPr>
              <a:t>© 2007 Cisco Systems, Inc. All rights reserved.</a:t>
            </a:r>
          </a:p>
        </p:txBody>
      </p:sp>
      <p:sp>
        <p:nvSpPr>
          <p:cNvPr id="6" name="Rectangle 279"/>
          <p:cNvSpPr>
            <a:spLocks noChangeArrowheads="1"/>
          </p:cNvSpPr>
          <p:nvPr/>
        </p:nvSpPr>
        <p:spPr bwMode="auto">
          <a:xfrm>
            <a:off x="3173413" y="6672263"/>
            <a:ext cx="877887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700">
                <a:solidFill>
                  <a:srgbClr val="D3D3D3"/>
                </a:solidFill>
              </a:rPr>
              <a:t>Cisco Confidential</a:t>
            </a:r>
          </a:p>
        </p:txBody>
      </p:sp>
      <p:sp>
        <p:nvSpPr>
          <p:cNvPr id="7" name="Rectangle 280"/>
          <p:cNvSpPr>
            <a:spLocks noChangeArrowheads="1"/>
          </p:cNvSpPr>
          <p:nvPr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700">
                <a:solidFill>
                  <a:srgbClr val="D3D3D3"/>
                </a:solidFill>
              </a:rPr>
              <a:t>Presentation_ID</a:t>
            </a:r>
          </a:p>
        </p:txBody>
      </p:sp>
      <p:sp>
        <p:nvSpPr>
          <p:cNvPr id="8" name="Rectangle 281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28302FAE-6618-481F-A18D-CF4B2E18F369}" type="slidenum">
              <a:rPr lang="en-US" sz="1000">
                <a:solidFill>
                  <a:srgbClr val="D3D3D3"/>
                </a:solidFill>
              </a:rPr>
              <a:pPr algn="r" defTabSz="814388">
                <a:defRPr/>
              </a:pPr>
              <a:t>‹#›</a:t>
            </a:fld>
            <a:endParaRPr lang="en-US" sz="1000">
              <a:solidFill>
                <a:srgbClr val="D3D3D3"/>
              </a:solidFill>
            </a:endParaRPr>
          </a:p>
        </p:txBody>
      </p:sp>
      <p:grpSp>
        <p:nvGrpSpPr>
          <p:cNvPr id="2" name="Group 28"/>
          <p:cNvGrpSpPr/>
          <p:nvPr/>
        </p:nvGrpSpPr>
        <p:grpSpPr>
          <a:xfrm>
            <a:off x="773727" y="221562"/>
            <a:ext cx="968937" cy="515279"/>
            <a:chOff x="254000" y="5811838"/>
            <a:chExt cx="1447800" cy="769937"/>
          </a:xfrm>
        </p:grpSpPr>
        <p:sp>
          <p:nvSpPr>
            <p:cNvPr id="66" name="AutoShape 284"/>
            <p:cNvSpPr>
              <a:spLocks noChangeAspect="1" noChangeArrowheads="1" noTextEdit="1"/>
            </p:cNvSpPr>
            <p:nvPr/>
          </p:nvSpPr>
          <p:spPr bwMode="invGray">
            <a:xfrm>
              <a:off x="254000" y="5811838"/>
              <a:ext cx="144780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Rectangle 285"/>
            <p:cNvSpPr>
              <a:spLocks noChangeArrowheads="1"/>
            </p:cNvSpPr>
            <p:nvPr/>
          </p:nvSpPr>
          <p:spPr bwMode="invGray">
            <a:xfrm>
              <a:off x="660400" y="6321425"/>
              <a:ext cx="66675" cy="2508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86"/>
            <p:cNvSpPr>
              <a:spLocks/>
            </p:cNvSpPr>
            <p:nvPr/>
          </p:nvSpPr>
          <p:spPr bwMode="invGray">
            <a:xfrm>
              <a:off x="1044575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87"/>
            <p:cNvSpPr>
              <a:spLocks/>
            </p:cNvSpPr>
            <p:nvPr/>
          </p:nvSpPr>
          <p:spPr bwMode="invGray">
            <a:xfrm>
              <a:off x="385763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88"/>
            <p:cNvSpPr>
              <a:spLocks noEditPoints="1"/>
            </p:cNvSpPr>
            <p:nvPr/>
          </p:nvSpPr>
          <p:spPr bwMode="invGray">
            <a:xfrm>
              <a:off x="1304925" y="6315075"/>
              <a:ext cx="261938" cy="263525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89"/>
            <p:cNvSpPr>
              <a:spLocks/>
            </p:cNvSpPr>
            <p:nvPr/>
          </p:nvSpPr>
          <p:spPr bwMode="invGray">
            <a:xfrm>
              <a:off x="811213" y="6315075"/>
              <a:ext cx="171450" cy="263525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90"/>
            <p:cNvSpPr>
              <a:spLocks/>
            </p:cNvSpPr>
            <p:nvPr/>
          </p:nvSpPr>
          <p:spPr bwMode="invGray">
            <a:xfrm>
              <a:off x="254000" y="6019800"/>
              <a:ext cx="61913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91"/>
            <p:cNvSpPr>
              <a:spLocks/>
            </p:cNvSpPr>
            <p:nvPr/>
          </p:nvSpPr>
          <p:spPr bwMode="invGray">
            <a:xfrm>
              <a:off x="428625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92"/>
            <p:cNvSpPr>
              <a:spLocks/>
            </p:cNvSpPr>
            <p:nvPr/>
          </p:nvSpPr>
          <p:spPr bwMode="invGray">
            <a:xfrm>
              <a:off x="598488" y="5815013"/>
              <a:ext cx="61913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93"/>
            <p:cNvSpPr>
              <a:spLocks/>
            </p:cNvSpPr>
            <p:nvPr/>
          </p:nvSpPr>
          <p:spPr bwMode="invGray">
            <a:xfrm>
              <a:off x="773113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94"/>
            <p:cNvSpPr>
              <a:spLocks/>
            </p:cNvSpPr>
            <p:nvPr/>
          </p:nvSpPr>
          <p:spPr bwMode="invGray">
            <a:xfrm>
              <a:off x="942975" y="6019800"/>
              <a:ext cx="66675" cy="12858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95"/>
            <p:cNvSpPr>
              <a:spLocks/>
            </p:cNvSpPr>
            <p:nvPr/>
          </p:nvSpPr>
          <p:spPr bwMode="invGray">
            <a:xfrm>
              <a:off x="1117600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96"/>
            <p:cNvSpPr>
              <a:spLocks/>
            </p:cNvSpPr>
            <p:nvPr/>
          </p:nvSpPr>
          <p:spPr bwMode="invGray">
            <a:xfrm>
              <a:off x="1290638" y="5815013"/>
              <a:ext cx="63500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97"/>
            <p:cNvSpPr>
              <a:spLocks/>
            </p:cNvSpPr>
            <p:nvPr/>
          </p:nvSpPr>
          <p:spPr bwMode="invGray">
            <a:xfrm>
              <a:off x="1462088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98"/>
            <p:cNvSpPr>
              <a:spLocks/>
            </p:cNvSpPr>
            <p:nvPr/>
          </p:nvSpPr>
          <p:spPr bwMode="invGray">
            <a:xfrm>
              <a:off x="1635125" y="6019800"/>
              <a:ext cx="63500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5" name="Rectangle 275"/>
          <p:cNvSpPr>
            <a:spLocks noChangeArrowheads="1"/>
          </p:cNvSpPr>
          <p:nvPr/>
        </p:nvSpPr>
        <p:spPr bwMode="auto">
          <a:xfrm rot="16200000">
            <a:off x="3272798" y="-1139197"/>
            <a:ext cx="2598406" cy="9144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lin ang="768000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2" rIns="73025" bIns="36512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3" name="Picture 32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305" y="174390"/>
            <a:ext cx="3742695" cy="1700671"/>
          </a:xfrm>
          <a:prstGeom prst="rect">
            <a:avLst/>
          </a:prstGeom>
        </p:spPr>
      </p:pic>
      <p:sp>
        <p:nvSpPr>
          <p:cNvPr id="46" name="Rectangle 209"/>
          <p:cNvSpPr>
            <a:spLocks noGrp="1" noChangeArrowheads="1"/>
          </p:cNvSpPr>
          <p:nvPr>
            <p:ph type="ctrTitle"/>
          </p:nvPr>
        </p:nvSpPr>
        <p:spPr bwMode="white">
          <a:xfrm>
            <a:off x="688956" y="2727129"/>
            <a:ext cx="7640336" cy="850422"/>
          </a:xfrm>
          <a:ln/>
        </p:spPr>
        <p:txBody>
          <a:bodyPr lIns="36576" rIns="36576" anchor="ctr"/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7" name="Rectangle 210"/>
          <p:cNvSpPr>
            <a:spLocks noGrp="1" noChangeArrowheads="1"/>
          </p:cNvSpPr>
          <p:nvPr>
            <p:ph type="subTitle" idx="1"/>
          </p:nvPr>
        </p:nvSpPr>
        <p:spPr>
          <a:xfrm>
            <a:off x="688956" y="3667355"/>
            <a:ext cx="7640336" cy="419100"/>
          </a:xfrm>
          <a:ln/>
        </p:spPr>
        <p:txBody>
          <a:bodyPr/>
          <a:lstStyle>
            <a:lvl1pPr marL="0" indent="0" algn="r">
              <a:lnSpc>
                <a:spcPct val="90000"/>
              </a:lnSpc>
              <a:buFont typeface="Wingdings" pitchFamily="2" charset="2"/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 descr="tinkers.png"/>
          <p:cNvPicPr>
            <a:picLocks noChangeAspect="1"/>
          </p:cNvPicPr>
          <p:nvPr userDrawn="1"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6" name="Rectangle 6278"/>
          <p:cNvSpPr>
            <a:spLocks noChangeArrowheads="1"/>
          </p:cNvSpPr>
          <p:nvPr userDrawn="1"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F5A435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8" name="Picture 7" descr="Cisco_TogetherWe_light_lockup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14" name="Picture 13" descr="Colin_BW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400" y="2479462"/>
            <a:ext cx="3429000" cy="43910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tinkers.png"/>
          <p:cNvPicPr>
            <a:picLocks noChangeAspect="1"/>
          </p:cNvPicPr>
          <p:nvPr/>
        </p:nvPicPr>
        <p:blipFill>
          <a:blip r:embed="rId2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41C15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lang="en-US" sz="3600" b="0" kern="1200" spc="0" baseline="0" dirty="0" smtClean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32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tinkers.png"/>
          <p:cNvPicPr>
            <a:picLocks noChangeAspect="1"/>
          </p:cNvPicPr>
          <p:nvPr/>
        </p:nvPicPr>
        <p:blipFill>
          <a:blip r:embed="rId2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4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F3952E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18" name="Picture 17" descr="Noriko_B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400" y="790575"/>
            <a:ext cx="3429000" cy="606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 descr="Mike-B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032" y="5169159"/>
            <a:ext cx="1371600" cy="1253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bridge lines_blue.png"/>
          <p:cNvPicPr>
            <a:picLocks noChangeAspect="1"/>
          </p:cNvPicPr>
          <p:nvPr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25"/>
          <a:stretch>
            <a:fillRect/>
          </a:stretch>
        </p:blipFill>
        <p:spPr>
          <a:xfrm>
            <a:off x="0" y="3440105"/>
            <a:ext cx="2688051" cy="106553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tinkers.png"/>
          <p:cNvPicPr>
            <a:picLocks noChangeAspect="1"/>
          </p:cNvPicPr>
          <p:nvPr/>
        </p:nvPicPr>
        <p:blipFill>
          <a:blip r:embed="rId3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7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49BAF0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 descr="Cisco_TogetherWe_light_locku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 marL="236538" indent="-236538" algn="l" defTabSz="814388" rtl="0" eaLnBrk="1" fontAlgn="base" hangingPunct="1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2A83A6"/>
              </a:buClr>
              <a:buSzPct val="100000"/>
              <a:buFont typeface="Wingdings" charset="2"/>
              <a:buChar char="§"/>
              <a:defRPr lang="en-US" sz="2000" kern="1200" dirty="0" smtClean="0">
                <a:solidFill>
                  <a:srgbClr val="546568"/>
                </a:solidFill>
                <a:latin typeface="Arial"/>
                <a:ea typeface="+mj-ea"/>
                <a:cs typeface="+mj-cs"/>
              </a:defRPr>
            </a:lvl1pPr>
            <a:lvl2pPr>
              <a:buClr>
                <a:srgbClr val="2A83A6"/>
              </a:buClr>
              <a:buFont typeface="Wingdings" charset="2"/>
              <a:buChar char="§"/>
              <a:defRPr lang="en-US" sz="1800" kern="1200" dirty="0" smtClean="0">
                <a:solidFill>
                  <a:srgbClr val="546568"/>
                </a:solidFill>
                <a:latin typeface="Arial"/>
                <a:ea typeface="+mj-ea"/>
                <a:cs typeface="+mj-cs"/>
              </a:defRPr>
            </a:lvl2pPr>
            <a:lvl3pPr>
              <a:buClr>
                <a:srgbClr val="2A83A6"/>
              </a:buClr>
              <a:buFont typeface="Wingdings" charset="2"/>
              <a:buChar char="§"/>
              <a:defRPr lang="en-US" sz="1800" kern="1200" dirty="0" smtClean="0">
                <a:solidFill>
                  <a:srgbClr val="546568"/>
                </a:solidFill>
                <a:latin typeface="Arial"/>
                <a:ea typeface="+mj-ea"/>
                <a:cs typeface="+mj-cs"/>
              </a:defRPr>
            </a:lvl3pPr>
            <a:lvl4pPr>
              <a:buClr>
                <a:srgbClr val="2A83A6"/>
              </a:buClr>
              <a:buFont typeface="Wingdings" charset="2"/>
              <a:buChar char="§"/>
              <a:defRPr lang="en-US" sz="1800" kern="1200" dirty="0" smtClean="0">
                <a:solidFill>
                  <a:srgbClr val="546568"/>
                </a:solidFill>
                <a:latin typeface="Arial"/>
                <a:ea typeface="+mj-ea"/>
                <a:cs typeface="+mj-cs"/>
              </a:defRPr>
            </a:lvl4pPr>
            <a:lvl5pPr>
              <a:buClr>
                <a:srgbClr val="2A83A6"/>
              </a:buClr>
              <a:buFont typeface="Wingdings" charset="2"/>
              <a:buChar char="§"/>
              <a:defRPr lang="en-US" sz="1800" kern="1200" dirty="0">
                <a:solidFill>
                  <a:srgbClr val="546568"/>
                </a:solidFill>
                <a:latin typeface="Arial"/>
                <a:ea typeface="+mj-ea"/>
                <a:cs typeface="+mj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F3D53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Cisco_TogetherWe_light_locku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8" name="Picture 7" descr="tinkers.png"/>
          <p:cNvPicPr>
            <a:picLocks noChangeAspect="1"/>
          </p:cNvPicPr>
          <p:nvPr/>
        </p:nvPicPr>
        <p:blipFill>
          <a:blip r:embed="rId3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626"/>
            <a:ext cx="9143391" cy="6400374"/>
          </a:xfrm>
          <a:prstGeom prst="rect">
            <a:avLst/>
          </a:prstGeom>
        </p:spPr>
      </p:pic>
      <p:pic>
        <p:nvPicPr>
          <p:cNvPr id="13" name="Picture 12" descr="Pete-B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2676525"/>
            <a:ext cx="3522825" cy="4181475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 descr="Michelle_B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322396" y="5138945"/>
            <a:ext cx="1420806" cy="1265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 descr="tinkers.png"/>
          <p:cNvPicPr>
            <a:picLocks noChangeAspect="1"/>
          </p:cNvPicPr>
          <p:nvPr/>
        </p:nvPicPr>
        <p:blipFill>
          <a:blip r:embed="rId2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6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F5A435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14" name="Picture 13" descr="Colin_B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400" y="2479462"/>
            <a:ext cx="3429000" cy="43910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descr="Philippe_BW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9046" y="5159375"/>
            <a:ext cx="1371600" cy="123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lang="en-US" sz="3600" b="0" kern="1200" spc="0" baseline="0" dirty="0" smtClean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 descr="Philippe_B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046" y="5159375"/>
            <a:ext cx="1371600" cy="123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2" name="Group 29"/>
          <p:cNvGrpSpPr/>
          <p:nvPr/>
        </p:nvGrpSpPr>
        <p:grpSpPr>
          <a:xfrm>
            <a:off x="924644" y="5709851"/>
            <a:ext cx="7605490" cy="666310"/>
            <a:chOff x="924644" y="5709851"/>
            <a:chExt cx="7605490" cy="666310"/>
          </a:xfrm>
        </p:grpSpPr>
        <p:pic>
          <p:nvPicPr>
            <p:cNvPr id="4" name="Picture 3" descr="Colin_color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15322" y="5709851"/>
              <a:ext cx="608711" cy="666310"/>
            </a:xfrm>
            <a:prstGeom prst="rect">
              <a:avLst/>
            </a:prstGeom>
          </p:spPr>
        </p:pic>
        <p:pic>
          <p:nvPicPr>
            <p:cNvPr id="6" name="Picture 5" descr="Julie_color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70670" y="5828720"/>
              <a:ext cx="798811" cy="547441"/>
            </a:xfrm>
            <a:prstGeom prst="rect">
              <a:avLst/>
            </a:prstGeom>
          </p:spPr>
        </p:pic>
        <p:pic>
          <p:nvPicPr>
            <p:cNvPr id="10" name="Picture 9" descr="Kevin_color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25247" y="5828720"/>
              <a:ext cx="572749" cy="547441"/>
            </a:xfrm>
            <a:prstGeom prst="rect">
              <a:avLst/>
            </a:prstGeom>
          </p:spPr>
        </p:pic>
        <p:pic>
          <p:nvPicPr>
            <p:cNvPr id="12" name="Picture 11" descr="Lalitha_color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500975" y="5818169"/>
              <a:ext cx="1029159" cy="557992"/>
            </a:xfrm>
            <a:prstGeom prst="rect">
              <a:avLst/>
            </a:prstGeom>
          </p:spPr>
        </p:pic>
        <p:pic>
          <p:nvPicPr>
            <p:cNvPr id="14" name="Picture 13" descr="Michelle_color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31669" y="5804060"/>
              <a:ext cx="536023" cy="572101"/>
            </a:xfrm>
            <a:prstGeom prst="rect">
              <a:avLst/>
            </a:prstGeom>
          </p:spPr>
        </p:pic>
        <p:pic>
          <p:nvPicPr>
            <p:cNvPr id="19" name="Picture 18" descr="Noriko_color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27011" y="5784273"/>
              <a:ext cx="795258" cy="591888"/>
            </a:xfrm>
            <a:prstGeom prst="rect">
              <a:avLst/>
            </a:prstGeom>
          </p:spPr>
        </p:pic>
        <p:pic>
          <p:nvPicPr>
            <p:cNvPr id="21" name="Picture 20" descr="Olaf_color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4644" y="5777346"/>
              <a:ext cx="504047" cy="598815"/>
            </a:xfrm>
            <a:prstGeom prst="rect">
              <a:avLst/>
            </a:prstGeom>
          </p:spPr>
        </p:pic>
        <p:pic>
          <p:nvPicPr>
            <p:cNvPr id="27" name="Picture 26" descr="Philippe_color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459" y="5798487"/>
              <a:ext cx="639885" cy="5776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278"/>
          <p:cNvSpPr>
            <a:spLocks noChangeArrowheads="1"/>
          </p:cNvSpPr>
          <p:nvPr/>
        </p:nvSpPr>
        <p:spPr bwMode="auto">
          <a:xfrm rot="5400000" flipV="1">
            <a:off x="1985850" y="33873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flipV="1">
            <a:off x="217357" y="6355828"/>
            <a:ext cx="8694295" cy="21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0401" y="1918741"/>
            <a:ext cx="3686748" cy="3020517"/>
          </a:xfrm>
        </p:spPr>
        <p:txBody>
          <a:bodyPr anchor="ctr"/>
          <a:lstStyle>
            <a:lvl1pPr marL="0" indent="0">
              <a:buNone/>
              <a:defRPr sz="45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Telling Shared Experiences</a:t>
            </a:r>
          </a:p>
        </p:txBody>
      </p:sp>
      <p:sp>
        <p:nvSpPr>
          <p:cNvPr id="8" name="Content Placeholder 14"/>
          <p:cNvSpPr>
            <a:spLocks noGrp="1"/>
          </p:cNvSpPr>
          <p:nvPr>
            <p:ph sz="quarter" idx="10" hasCustomPrompt="1"/>
          </p:nvPr>
        </p:nvSpPr>
        <p:spPr>
          <a:xfrm>
            <a:off x="4922519" y="495300"/>
            <a:ext cx="3605531" cy="5673725"/>
          </a:xfrm>
        </p:spPr>
        <p:txBody>
          <a:bodyPr anchor="ctr"/>
          <a:lstStyle>
            <a:lvl1pPr marL="228600" indent="-228600">
              <a:buClr>
                <a:srgbClr val="2A83A6"/>
              </a:buClr>
              <a:buFont typeface="Wingdings" charset="2"/>
              <a:buChar char="§"/>
              <a:defRPr baseline="0">
                <a:solidFill>
                  <a:schemeClr val="tx1"/>
                </a:solidFill>
              </a:defRPr>
            </a:lvl1pPr>
            <a:lvl2pPr marL="228600" indent="-228600">
              <a:buClr>
                <a:srgbClr val="2A83A6"/>
              </a:buClr>
              <a:buFont typeface="Wingdings" charset="2"/>
              <a:buChar char="§"/>
              <a:defRPr/>
            </a:lvl2pPr>
            <a:lvl3pPr marL="228600" indent="-228600">
              <a:buClr>
                <a:srgbClr val="2A83A6"/>
              </a:buClr>
              <a:buFont typeface="Wingdings" charset="2"/>
              <a:buChar char="§"/>
              <a:defRPr/>
            </a:lvl3pPr>
            <a:lvl4pPr marL="228600" indent="-228600">
              <a:buClr>
                <a:srgbClr val="2A83A6"/>
              </a:buClr>
              <a:buFont typeface="Wingdings" charset="2"/>
              <a:buChar char="§"/>
              <a:defRPr/>
            </a:lvl4pPr>
            <a:lvl5pPr marL="228600" indent="-228600"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pic>
        <p:nvPicPr>
          <p:cNvPr id="9" name="Picture 8" descr="cisco_gradient_background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900684"/>
            <a:ext cx="4123944" cy="838200"/>
          </a:xfr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/>
              <a:buNone/>
              <a:defRPr lang="en-US" sz="3000" b="0" kern="1200" spc="-100" baseline="0" dirty="0" smtClean="0"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18888" y="909828"/>
            <a:ext cx="3895344" cy="841248"/>
          </a:xfr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/>
              <a:buNone/>
              <a:defRPr lang="en-US" sz="3000" b="0" kern="1200" spc="-100" baseline="0" dirty="0"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Right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19455" y="1790700"/>
            <a:ext cx="4142232" cy="452628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35000" indent="-228600">
              <a:buClr>
                <a:schemeClr val="accent5"/>
              </a:buClr>
              <a:buFont typeface="Arial" pitchFamily="34" charset="0"/>
              <a:buChar char="•"/>
              <a:tabLst/>
              <a:defRPr sz="20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</a:t>
            </a:r>
            <a:br>
              <a:rPr lang="en-US" dirty="0" smtClean="0"/>
            </a:br>
            <a:r>
              <a:rPr lang="en-US" dirty="0" smtClean="0"/>
              <a:t>do not italicize; use yellow on the </a:t>
            </a:r>
            <a:br>
              <a:rPr lang="en-US" dirty="0" smtClean="0"/>
            </a:br>
            <a:r>
              <a:rPr lang="en-US" dirty="0" smtClean="0"/>
              <a:t>black template and red for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790700"/>
            <a:ext cx="4005072" cy="452628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 marL="635000" indent="-228600">
              <a:buClr>
                <a:schemeClr val="accent1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3" y="6586246"/>
            <a:ext cx="2568027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</a:endParaRPr>
          </a:p>
        </p:txBody>
      </p:sp>
      <p:pic>
        <p:nvPicPr>
          <p:cNvPr id="13" name="Picture 12" descr="cisco_gradient_background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  <p:sp>
        <p:nvSpPr>
          <p:cNvPr id="14" name="Rectangle 6278"/>
          <p:cNvSpPr>
            <a:spLocks noChangeArrowheads="1"/>
          </p:cNvSpPr>
          <p:nvPr/>
        </p:nvSpPr>
        <p:spPr bwMode="auto">
          <a:xfrm rot="5400000" flipV="1">
            <a:off x="1985850" y="35651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121" y="366261"/>
            <a:ext cx="1821179" cy="827539"/>
          </a:xfrm>
          <a:prstGeom prst="rect">
            <a:avLst/>
          </a:prstGeom>
        </p:spPr>
      </p:pic>
      <p:sp>
        <p:nvSpPr>
          <p:cNvPr id="15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2440" cy="82294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2568027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pic>
        <p:nvPicPr>
          <p:cNvPr id="18" name="Picture 17" descr="bottom bar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6378339"/>
            <a:ext cx="8477250" cy="1629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  <p:hf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315076" y="990600"/>
            <a:ext cx="2633472" cy="628218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Column Three</a:t>
            </a:r>
          </a:p>
        </p:txBody>
      </p:sp>
      <p:sp>
        <p:nvSpPr>
          <p:cNvPr id="3" name="Rectangle 2"/>
          <p:cNvSpPr/>
          <p:nvPr/>
        </p:nvSpPr>
        <p:spPr>
          <a:xfrm flipV="1">
            <a:off x="217357" y="6355828"/>
            <a:ext cx="8694295" cy="21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15900" y="990052"/>
            <a:ext cx="2670175" cy="627561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Column One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295651" y="990600"/>
            <a:ext cx="2596896" cy="628218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Column Two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4475" y="1600200"/>
            <a:ext cx="2622550" cy="4786778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228600" indent="0">
              <a:defRPr sz="2000">
                <a:latin typeface="+mj-lt"/>
                <a:cs typeface="Arial" pitchFamily="34" charset="0"/>
              </a:defRPr>
            </a:lvl2pPr>
            <a:lvl3pPr marL="228600" indent="0">
              <a:defRPr sz="2000">
                <a:latin typeface="+mj-lt"/>
                <a:cs typeface="Arial" pitchFamily="34" charset="0"/>
              </a:defRPr>
            </a:lvl3pPr>
            <a:lvl4pPr marL="228600" indent="0">
              <a:defRPr sz="2000">
                <a:latin typeface="+mj-lt"/>
                <a:cs typeface="Arial" pitchFamily="34" charset="0"/>
              </a:defRPr>
            </a:lvl4pPr>
            <a:lvl5pPr marL="228600" indent="0">
              <a:defRPr sz="2000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292474" y="1600200"/>
            <a:ext cx="2593975" cy="475562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 marL="292100" indent="0">
              <a:defRPr sz="2000">
                <a:latin typeface="+mj-lt"/>
                <a:cs typeface="Arial" pitchFamily="34" charset="0"/>
              </a:defRPr>
            </a:lvl2pPr>
            <a:lvl3pPr marL="292100" indent="0">
              <a:defRPr sz="2000">
                <a:latin typeface="+mj-lt"/>
                <a:cs typeface="Arial" pitchFamily="34" charset="0"/>
              </a:defRPr>
            </a:lvl3pPr>
            <a:lvl4pPr marL="292100" indent="0">
              <a:defRPr sz="2000">
                <a:latin typeface="+mj-lt"/>
                <a:cs typeface="Arial" pitchFamily="34" charset="0"/>
              </a:defRPr>
            </a:lvl4pPr>
            <a:lvl5pPr marL="292100" indent="0">
              <a:defRPr sz="2000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300788" y="1600200"/>
            <a:ext cx="2633662" cy="472447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 marL="228600" indent="0">
              <a:defRPr sz="2000">
                <a:latin typeface="+mj-lt"/>
                <a:cs typeface="Arial" pitchFamily="34" charset="0"/>
              </a:defRPr>
            </a:lvl2pPr>
            <a:lvl3pPr marL="228600" indent="0">
              <a:defRPr sz="2000">
                <a:latin typeface="+mj-lt"/>
                <a:cs typeface="Arial" pitchFamily="34" charset="0"/>
              </a:defRPr>
            </a:lvl3pPr>
            <a:lvl4pPr marL="228600" indent="0">
              <a:defRPr sz="2000">
                <a:latin typeface="+mj-lt"/>
                <a:cs typeface="Arial" pitchFamily="34" charset="0"/>
              </a:defRPr>
            </a:lvl4pPr>
            <a:lvl5pPr marL="228600" indent="0">
              <a:defRPr sz="2000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9" name="Picture 18" descr="cisco_gradient_background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  <p:sp>
        <p:nvSpPr>
          <p:cNvPr id="16" name="Rectangle 6278"/>
          <p:cNvSpPr>
            <a:spLocks noChangeArrowheads="1"/>
          </p:cNvSpPr>
          <p:nvPr/>
        </p:nvSpPr>
        <p:spPr bwMode="auto">
          <a:xfrm rot="5400000" flipV="1">
            <a:off x="485648" y="36794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6278"/>
          <p:cNvSpPr>
            <a:spLocks noChangeArrowheads="1"/>
          </p:cNvSpPr>
          <p:nvPr/>
        </p:nvSpPr>
        <p:spPr bwMode="auto">
          <a:xfrm rot="5400000" flipV="1">
            <a:off x="3482848" y="36794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/>
          <p:cNvGrpSpPr/>
          <p:nvPr userDrawn="1"/>
        </p:nvGrpSpPr>
        <p:grpSpPr>
          <a:xfrm>
            <a:off x="-12700" y="-2056029"/>
            <a:ext cx="9847891" cy="19379146"/>
            <a:chOff x="-12700" y="-2056029"/>
            <a:chExt cx="9847891" cy="19379146"/>
          </a:xfrm>
        </p:grpSpPr>
        <p:pic>
          <p:nvPicPr>
            <p:cNvPr id="32" name="Picture 2" descr="C:\Documents and Settings\contractor\Desktop\Blue_Green_Gradient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700" y="0"/>
              <a:ext cx="9156700" cy="6858000"/>
            </a:xfrm>
            <a:prstGeom prst="rect">
              <a:avLst/>
            </a:prstGeom>
            <a:noFill/>
          </p:spPr>
        </p:pic>
        <p:sp>
          <p:nvSpPr>
            <p:cNvPr id="33" name="Rounded Rectangle 32"/>
            <p:cNvSpPr/>
            <p:nvPr userDrawn="1"/>
          </p:nvSpPr>
          <p:spPr>
            <a:xfrm>
              <a:off x="1823499" y="3308943"/>
              <a:ext cx="1729740" cy="140141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18000"/>
                  </a:scheme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" name="Rounded Rectangle 33"/>
            <p:cNvSpPr/>
            <p:nvPr userDrawn="1"/>
          </p:nvSpPr>
          <p:spPr>
            <a:xfrm>
              <a:off x="0" y="1236689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18000"/>
                  </a:scheme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" name="Rounded Rectangle 34"/>
            <p:cNvSpPr/>
            <p:nvPr userDrawn="1"/>
          </p:nvSpPr>
          <p:spPr>
            <a:xfrm rot="10800000">
              <a:off x="1013791" y="4248605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57550">
                    <a:alpha val="46000"/>
                  </a:srgb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85483" y="-2056029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75000"/>
                    <a:alpha val="28000"/>
                  </a:schemeClr>
                </a:gs>
                <a:gs pos="100000">
                  <a:schemeClr val="accent4">
                    <a:lumMod val="75000"/>
                    <a:alpha val="2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8105451" y="2783785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75000"/>
                    <a:alpha val="28000"/>
                  </a:schemeClr>
                </a:gs>
                <a:gs pos="100000">
                  <a:schemeClr val="accent4">
                    <a:lumMod val="75000"/>
                    <a:alpha val="2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8" name="Rounded Rectangle 37"/>
            <p:cNvSpPr/>
            <p:nvPr userDrawn="1"/>
          </p:nvSpPr>
          <p:spPr>
            <a:xfrm rot="10800000">
              <a:off x="3036073" y="174390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57550">
                    <a:alpha val="46000"/>
                  </a:srgb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69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000000"/>
                </a:solidFill>
              </a:rPr>
              <a:t>Cisco Confidential</a:t>
            </a:r>
          </a:p>
        </p:txBody>
      </p:sp>
      <p:sp>
        <p:nvSpPr>
          <p:cNvPr id="7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FFFFFF"/>
                </a:solidFill>
              </a:rPr>
              <a:t>© 2010 Cisco and/or its affiliates. All rights reserved.</a:t>
            </a:r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71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FFFFFF"/>
                </a:solidFill>
              </a:rPr>
              <a:pPr algn="r" defTabSz="814388"/>
              <a:t>‹#›</a:t>
            </a:fld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36689"/>
            <a:ext cx="8112125" cy="2918779"/>
          </a:xfrm>
        </p:spPr>
        <p:txBody>
          <a:bodyPr/>
          <a:lstStyle>
            <a:lvl1pPr>
              <a:lnSpc>
                <a:spcPct val="90000"/>
              </a:lnSpc>
              <a:defRPr lang="en-US" sz="5400" b="0" kern="1200" spc="-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68"/>
            <a:ext cx="8112126" cy="384175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0" hasCustomPrompt="1"/>
          </p:nvPr>
        </p:nvSpPr>
        <p:spPr>
          <a:xfrm>
            <a:off x="236383" y="4768852"/>
            <a:ext cx="8097838" cy="384175"/>
          </a:xfrm>
        </p:spPr>
        <p:txBody>
          <a:bodyPr/>
          <a:lstStyle>
            <a:lvl1pPr marL="0" indent="0"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1" hasCustomPrompt="1"/>
          </p:nvPr>
        </p:nvSpPr>
        <p:spPr>
          <a:xfrm>
            <a:off x="236538" y="5232770"/>
            <a:ext cx="8112125" cy="384175"/>
          </a:xfrm>
        </p:spPr>
        <p:txBody>
          <a:bodyPr/>
          <a:lstStyle>
            <a:lvl1pPr marL="0" indent="0">
              <a:buFontTx/>
              <a:buNone/>
              <a:defRPr lang="en-US" sz="14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grpSp>
        <p:nvGrpSpPr>
          <p:cNvPr id="5" name="Group 38"/>
          <p:cNvGrpSpPr/>
          <p:nvPr userDrawn="1"/>
        </p:nvGrpSpPr>
        <p:grpSpPr>
          <a:xfrm>
            <a:off x="341314" y="311151"/>
            <a:ext cx="829170" cy="438358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73" name="Rectangle 72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217357" y="3020519"/>
            <a:ext cx="8694295" cy="1757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967967"/>
            <a:ext cx="8112125" cy="2407042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0" kern="1200" spc="-150" baseline="0" dirty="0">
                <a:gradFill flip="none" rotWithShape="1">
                  <a:gsLst>
                    <a:gs pos="0">
                      <a:srgbClr val="55E6ED"/>
                    </a:gs>
                    <a:gs pos="80000">
                      <a:srgbClr val="009249"/>
                    </a:gs>
                  </a:gsLst>
                  <a:lin ang="120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 smtClean="0">
                <a:solidFill>
                  <a:srgbClr val="C0C0C0"/>
                </a:solidFill>
              </a:rPr>
              <a:t>© 2010 Cisco and/or its affiliates. All rights reserved.</a:t>
            </a:r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pic>
        <p:nvPicPr>
          <p:cNvPr id="13" name="Picture 12" descr="bottom ba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6378339"/>
            <a:ext cx="8477250" cy="1629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1918741"/>
            <a:ext cx="4117446" cy="3020518"/>
          </a:xfrm>
        </p:spPr>
        <p:txBody>
          <a:bodyPr vert="horz" lIns="82296" tIns="45720" rIns="82296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4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19" y="310896"/>
            <a:ext cx="3895344" cy="6208776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pic>
        <p:nvPicPr>
          <p:cNvPr id="12" name="Picture 11" descr="verticalba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927" y="777667"/>
            <a:ext cx="89319" cy="528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green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20" name="Rectangle 19"/>
          <p:cNvSpPr>
            <a:spLocks noChangeArrowheads="1"/>
          </p:cNvSpPr>
          <p:nvPr userDrawn="1"/>
        </p:nvSpPr>
        <p:spPr bwMode="black">
          <a:xfrm>
            <a:off x="6312989" y="3708603"/>
            <a:ext cx="116616" cy="4418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black">
          <a:xfrm>
            <a:off x="6992342" y="369760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black">
          <a:xfrm>
            <a:off x="5824831" y="369760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black">
          <a:xfrm>
            <a:off x="7452023" y="3697605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black">
          <a:xfrm>
            <a:off x="6580117" y="3697605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black">
          <a:xfrm>
            <a:off x="5592955" y="3082440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black">
          <a:xfrm>
            <a:off x="5900764" y="2930180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black">
          <a:xfrm>
            <a:off x="6203154" y="2720822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black">
          <a:xfrm>
            <a:off x="6510963" y="2930181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black">
          <a:xfrm>
            <a:off x="6811994" y="3082440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black">
          <a:xfrm>
            <a:off x="7119806" y="293018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black">
          <a:xfrm>
            <a:off x="7427618" y="272082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black">
          <a:xfrm>
            <a:off x="7730002" y="293018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black">
          <a:xfrm>
            <a:off x="8037814" y="3082440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644691" y="3060488"/>
            <a:ext cx="243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dirty="0" smtClean="0">
                <a:solidFill>
                  <a:srgbClr val="FFFFFF"/>
                </a:solidFill>
              </a:rPr>
              <a:t>Thank you.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9781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5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7" dur="7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924644" y="5709851"/>
            <a:ext cx="7605490" cy="666310"/>
            <a:chOff x="924644" y="5709851"/>
            <a:chExt cx="7605490" cy="666310"/>
          </a:xfrm>
        </p:grpSpPr>
        <p:pic>
          <p:nvPicPr>
            <p:cNvPr id="4" name="Picture 3" descr="Colin_color.png"/>
            <p:cNvPicPr>
              <a:picLocks noChangeAspect="1"/>
            </p:cNvPicPr>
            <p:nvPr userDrawn="1"/>
          </p:nvPicPr>
          <p:blipFill>
            <a:blip r:embed="rId2"/>
            <a:srcRect l="16571" r="28917" b="54001"/>
            <a:stretch>
              <a:fillRect/>
            </a:stretch>
          </p:blipFill>
          <p:spPr>
            <a:xfrm>
              <a:off x="4615322" y="5709851"/>
              <a:ext cx="608711" cy="666310"/>
            </a:xfrm>
            <a:prstGeom prst="rect">
              <a:avLst/>
            </a:prstGeom>
          </p:spPr>
        </p:pic>
        <p:pic>
          <p:nvPicPr>
            <p:cNvPr id="6" name="Picture 5" descr="Julie_color.png"/>
            <p:cNvPicPr>
              <a:picLocks noChangeAspect="1"/>
            </p:cNvPicPr>
            <p:nvPr userDrawn="1"/>
          </p:nvPicPr>
          <p:blipFill>
            <a:blip r:embed="rId3"/>
            <a:srcRect b="60064"/>
            <a:stretch>
              <a:fillRect/>
            </a:stretch>
          </p:blipFill>
          <p:spPr>
            <a:xfrm>
              <a:off x="2570670" y="5828720"/>
              <a:ext cx="798811" cy="547441"/>
            </a:xfrm>
            <a:prstGeom prst="rect">
              <a:avLst/>
            </a:prstGeom>
          </p:spPr>
        </p:pic>
        <p:pic>
          <p:nvPicPr>
            <p:cNvPr id="10" name="Picture 9" descr="Kevin_color.png"/>
            <p:cNvPicPr>
              <a:picLocks noChangeAspect="1"/>
            </p:cNvPicPr>
            <p:nvPr userDrawn="1"/>
          </p:nvPicPr>
          <p:blipFill>
            <a:blip r:embed="rId4"/>
            <a:srcRect l="28894" r="17363" b="63147"/>
            <a:stretch>
              <a:fillRect/>
            </a:stretch>
          </p:blipFill>
          <p:spPr>
            <a:xfrm>
              <a:off x="6625247" y="5828720"/>
              <a:ext cx="572749" cy="547441"/>
            </a:xfrm>
            <a:prstGeom prst="rect">
              <a:avLst/>
            </a:prstGeom>
          </p:spPr>
        </p:pic>
        <p:pic>
          <p:nvPicPr>
            <p:cNvPr id="12" name="Picture 11" descr="Lalitha_color.png"/>
            <p:cNvPicPr>
              <a:picLocks noChangeAspect="1"/>
            </p:cNvPicPr>
            <p:nvPr userDrawn="1"/>
          </p:nvPicPr>
          <p:blipFill>
            <a:blip r:embed="rId5"/>
            <a:srcRect b="52043"/>
            <a:stretch>
              <a:fillRect/>
            </a:stretch>
          </p:blipFill>
          <p:spPr>
            <a:xfrm>
              <a:off x="7500975" y="5818169"/>
              <a:ext cx="1029159" cy="557992"/>
            </a:xfrm>
            <a:prstGeom prst="rect">
              <a:avLst/>
            </a:prstGeom>
          </p:spPr>
        </p:pic>
        <p:pic>
          <p:nvPicPr>
            <p:cNvPr id="14" name="Picture 13" descr="Michelle_color.png"/>
            <p:cNvPicPr>
              <a:picLocks noChangeAspect="1"/>
            </p:cNvPicPr>
            <p:nvPr userDrawn="1"/>
          </p:nvPicPr>
          <p:blipFill>
            <a:blip r:embed="rId6"/>
            <a:srcRect l="17149" r="21261" b="41808"/>
            <a:stretch>
              <a:fillRect/>
            </a:stretch>
          </p:blipFill>
          <p:spPr>
            <a:xfrm>
              <a:off x="1731669" y="5804060"/>
              <a:ext cx="536023" cy="572101"/>
            </a:xfrm>
            <a:prstGeom prst="rect">
              <a:avLst/>
            </a:prstGeom>
          </p:spPr>
        </p:pic>
        <p:pic>
          <p:nvPicPr>
            <p:cNvPr id="19" name="Picture 18" descr="Noriko_color.png"/>
            <p:cNvPicPr>
              <a:picLocks noChangeAspect="1"/>
            </p:cNvPicPr>
            <p:nvPr userDrawn="1"/>
          </p:nvPicPr>
          <p:blipFill>
            <a:blip r:embed="rId7"/>
            <a:srcRect b="57938"/>
            <a:stretch>
              <a:fillRect/>
            </a:stretch>
          </p:blipFill>
          <p:spPr>
            <a:xfrm>
              <a:off x="5527011" y="5784273"/>
              <a:ext cx="795258" cy="591888"/>
            </a:xfrm>
            <a:prstGeom prst="rect">
              <a:avLst/>
            </a:prstGeom>
          </p:spPr>
        </p:pic>
        <p:pic>
          <p:nvPicPr>
            <p:cNvPr id="21" name="Picture 20" descr="Olaf_color.png"/>
            <p:cNvPicPr>
              <a:picLocks noChangeAspect="1"/>
            </p:cNvPicPr>
            <p:nvPr userDrawn="1"/>
          </p:nvPicPr>
          <p:blipFill>
            <a:blip r:embed="rId8"/>
            <a:srcRect l="25892" r="29050" b="73374"/>
            <a:stretch>
              <a:fillRect/>
            </a:stretch>
          </p:blipFill>
          <p:spPr>
            <a:xfrm>
              <a:off x="924644" y="5777346"/>
              <a:ext cx="504047" cy="598815"/>
            </a:xfrm>
            <a:prstGeom prst="rect">
              <a:avLst/>
            </a:prstGeom>
          </p:spPr>
        </p:pic>
        <p:pic>
          <p:nvPicPr>
            <p:cNvPr id="27" name="Picture 26" descr="Philippe_color.png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672459" y="5798487"/>
              <a:ext cx="639885" cy="5776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278"/>
          <p:cNvSpPr>
            <a:spLocks noChangeArrowheads="1"/>
          </p:cNvSpPr>
          <p:nvPr userDrawn="1"/>
        </p:nvSpPr>
        <p:spPr bwMode="auto">
          <a:xfrm rot="5400000" flipV="1">
            <a:off x="1985850" y="33873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 flipV="1">
            <a:off x="217357" y="6355828"/>
            <a:ext cx="8694295" cy="21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0401" y="1918741"/>
            <a:ext cx="3686748" cy="3020517"/>
          </a:xfrm>
        </p:spPr>
        <p:txBody>
          <a:bodyPr anchor="ctr"/>
          <a:lstStyle>
            <a:lvl1pPr marL="0" indent="0">
              <a:buNone/>
              <a:defRPr sz="45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Telling Shared Experiences</a:t>
            </a:r>
          </a:p>
        </p:txBody>
      </p:sp>
      <p:sp>
        <p:nvSpPr>
          <p:cNvPr id="8" name="Content Placeholder 14"/>
          <p:cNvSpPr>
            <a:spLocks noGrp="1"/>
          </p:cNvSpPr>
          <p:nvPr>
            <p:ph sz="quarter" idx="10" hasCustomPrompt="1"/>
          </p:nvPr>
        </p:nvSpPr>
        <p:spPr>
          <a:xfrm>
            <a:off x="4922519" y="495300"/>
            <a:ext cx="3605531" cy="5673725"/>
          </a:xfrm>
        </p:spPr>
        <p:txBody>
          <a:bodyPr anchor="ctr"/>
          <a:lstStyle>
            <a:lvl1pPr marL="228600" indent="-228600">
              <a:buClr>
                <a:srgbClr val="2A83A6"/>
              </a:buClr>
              <a:buFont typeface="Wingdings" charset="2"/>
              <a:buChar char="§"/>
              <a:defRPr baseline="0">
                <a:solidFill>
                  <a:schemeClr val="tx1"/>
                </a:solidFill>
              </a:defRPr>
            </a:lvl1pPr>
            <a:lvl2pPr marL="228600" indent="-228600">
              <a:buClr>
                <a:srgbClr val="2A83A6"/>
              </a:buClr>
              <a:buFont typeface="Wingdings" charset="2"/>
              <a:buChar char="§"/>
              <a:defRPr/>
            </a:lvl2pPr>
            <a:lvl3pPr marL="228600" indent="-228600">
              <a:buClr>
                <a:srgbClr val="2A83A6"/>
              </a:buClr>
              <a:buFont typeface="Wingdings" charset="2"/>
              <a:buChar char="§"/>
              <a:defRPr/>
            </a:lvl3pPr>
            <a:lvl4pPr marL="228600" indent="-228600">
              <a:buClr>
                <a:srgbClr val="2A83A6"/>
              </a:buClr>
              <a:buFont typeface="Wingdings" charset="2"/>
              <a:buChar char="§"/>
              <a:defRPr/>
            </a:lvl4pPr>
            <a:lvl5pPr marL="228600" indent="-228600"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pic>
        <p:nvPicPr>
          <p:cNvPr id="9" name="Picture 8" descr="cisco_gradient_background.png"/>
          <p:cNvPicPr>
            <a:picLocks/>
          </p:cNvPicPr>
          <p:nvPr userDrawn="1"/>
        </p:nvPicPr>
        <p:blipFill>
          <a:blip r:embed="rId2"/>
          <a:srcRect l="955" t="27519" r="819" b="68089"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900684"/>
            <a:ext cx="4123944" cy="838200"/>
          </a:xfr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/>
              <a:buNone/>
              <a:defRPr lang="en-US" sz="3000" b="0" kern="1200" spc="-100" baseline="0" dirty="0" smtClean="0"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18888" y="909828"/>
            <a:ext cx="3895344" cy="841248"/>
          </a:xfr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/>
              <a:buNone/>
              <a:defRPr lang="en-US" sz="3000" b="0" kern="1200" spc="-100" baseline="0" dirty="0"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Right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19455" y="1790700"/>
            <a:ext cx="4142232" cy="452628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35000" indent="-228600">
              <a:buClr>
                <a:schemeClr val="accent5"/>
              </a:buClr>
              <a:buFont typeface="Arial" pitchFamily="34" charset="0"/>
              <a:buChar char="•"/>
              <a:tabLst/>
              <a:defRPr sz="20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</a:t>
            </a:r>
            <a:br>
              <a:rPr lang="en-US" dirty="0" smtClean="0"/>
            </a:br>
            <a:r>
              <a:rPr lang="en-US" dirty="0" smtClean="0"/>
              <a:t>do not italicize; use yellow on the </a:t>
            </a:r>
            <a:br>
              <a:rPr lang="en-US" dirty="0" smtClean="0"/>
            </a:br>
            <a:r>
              <a:rPr lang="en-US" dirty="0" smtClean="0"/>
              <a:t>black template and red for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790700"/>
            <a:ext cx="4005072" cy="452628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 marL="635000" indent="-228600">
              <a:buClr>
                <a:schemeClr val="accent1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r>
              <a:rPr lang="en-US" sz="600" dirty="0">
                <a:solidFill>
                  <a:srgbClr val="C0C0C0"/>
                </a:solidFill>
                <a:latin typeface="+mj-lt"/>
              </a:rPr>
              <a:t>Cisco Confidential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</a:pPr>
            <a:fld id="{DFCF27A5-1A5B-48D3-A060-2758FFBB1ADD}" type="slidenum">
              <a:rPr lang="en-US" sz="600">
                <a:solidFill>
                  <a:srgbClr val="C0C0C0"/>
                </a:solidFill>
                <a:latin typeface="+mj-lt"/>
              </a:rPr>
              <a:pPr algn="r" defTabSz="814388">
                <a:lnSpc>
                  <a:spcPct val="100000"/>
                </a:lnSpc>
              </a:pPr>
              <a:t>‹#›</a:t>
            </a:fld>
            <a:endParaRPr lang="en-US" sz="600" dirty="0">
              <a:solidFill>
                <a:srgbClr val="C0C0C0"/>
              </a:solidFill>
              <a:latin typeface="+mj-lt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2568027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marL="0" algn="l" defTabSz="814388" rtl="0" eaLnBrk="1" latinLnBrk="0" hangingPunct="1">
              <a:lnSpc>
                <a:spcPct val="100000"/>
              </a:lnSpc>
            </a:pPr>
            <a:r>
              <a:rPr lang="en-US" sz="600" kern="1200" dirty="0" smtClean="0">
                <a:solidFill>
                  <a:srgbClr val="C0C0C0"/>
                </a:solidFill>
                <a:latin typeface="+mj-lt"/>
                <a:ea typeface="+mn-ea"/>
                <a:cs typeface="+mn-cs"/>
              </a:rPr>
              <a:t>© 2010 Cisco and/or its affiliates. All rights reserved.</a:t>
            </a:r>
            <a:endParaRPr lang="en-US" sz="600" kern="1200" dirty="0">
              <a:solidFill>
                <a:srgbClr val="C0C0C0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3" name="Picture 12" descr="cisco_gradient_background.png"/>
          <p:cNvPicPr>
            <a:picLocks/>
          </p:cNvPicPr>
          <p:nvPr userDrawn="1"/>
        </p:nvPicPr>
        <p:blipFill>
          <a:blip r:embed="rId2"/>
          <a:srcRect l="955" t="27519" r="819" b="68089"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  <p:sp>
        <p:nvSpPr>
          <p:cNvPr id="14" name="Rectangle 6278"/>
          <p:cNvSpPr>
            <a:spLocks noChangeArrowheads="1"/>
          </p:cNvSpPr>
          <p:nvPr userDrawn="1"/>
        </p:nvSpPr>
        <p:spPr bwMode="auto">
          <a:xfrm rot="5400000" flipV="1">
            <a:off x="1985850" y="35651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1" name="Picture 10" descr="Cisco_TogetherWe_light_lockup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9121" y="366261"/>
            <a:ext cx="1821179" cy="827539"/>
          </a:xfrm>
          <a:prstGeom prst="rect">
            <a:avLst/>
          </a:prstGeom>
        </p:spPr>
      </p:pic>
      <p:sp>
        <p:nvSpPr>
          <p:cNvPr id="15" name="Rectangle 6278"/>
          <p:cNvSpPr>
            <a:spLocks noChangeArrowheads="1"/>
          </p:cNvSpPr>
          <p:nvPr userDrawn="1"/>
        </p:nvSpPr>
        <p:spPr bwMode="auto">
          <a:xfrm flipV="1">
            <a:off x="660400" y="283967"/>
            <a:ext cx="8092440" cy="82294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315076" y="990600"/>
            <a:ext cx="2633472" cy="628218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Column Three</a:t>
            </a:r>
          </a:p>
        </p:txBody>
      </p:sp>
      <p:sp>
        <p:nvSpPr>
          <p:cNvPr id="3" name="Rectangle 2"/>
          <p:cNvSpPr/>
          <p:nvPr/>
        </p:nvSpPr>
        <p:spPr>
          <a:xfrm flipV="1">
            <a:off x="217357" y="6355828"/>
            <a:ext cx="8694295" cy="21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15900" y="990052"/>
            <a:ext cx="2670175" cy="627561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Column One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295651" y="990600"/>
            <a:ext cx="2596896" cy="628218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Column Two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4475" y="1600200"/>
            <a:ext cx="2622550" cy="4786778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228600" indent="0">
              <a:defRPr sz="2000">
                <a:latin typeface="+mj-lt"/>
                <a:cs typeface="Arial" pitchFamily="34" charset="0"/>
              </a:defRPr>
            </a:lvl2pPr>
            <a:lvl3pPr marL="228600" indent="0">
              <a:defRPr sz="2000">
                <a:latin typeface="+mj-lt"/>
                <a:cs typeface="Arial" pitchFamily="34" charset="0"/>
              </a:defRPr>
            </a:lvl3pPr>
            <a:lvl4pPr marL="228600" indent="0">
              <a:defRPr sz="2000">
                <a:latin typeface="+mj-lt"/>
                <a:cs typeface="Arial" pitchFamily="34" charset="0"/>
              </a:defRPr>
            </a:lvl4pPr>
            <a:lvl5pPr marL="228600" indent="0">
              <a:defRPr sz="2000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292474" y="1600200"/>
            <a:ext cx="2593975" cy="475562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 marL="292100" indent="0">
              <a:defRPr sz="2000">
                <a:latin typeface="+mj-lt"/>
                <a:cs typeface="Arial" pitchFamily="34" charset="0"/>
              </a:defRPr>
            </a:lvl2pPr>
            <a:lvl3pPr marL="292100" indent="0">
              <a:defRPr sz="2000">
                <a:latin typeface="+mj-lt"/>
                <a:cs typeface="Arial" pitchFamily="34" charset="0"/>
              </a:defRPr>
            </a:lvl3pPr>
            <a:lvl4pPr marL="292100" indent="0">
              <a:defRPr sz="2000">
                <a:latin typeface="+mj-lt"/>
                <a:cs typeface="Arial" pitchFamily="34" charset="0"/>
              </a:defRPr>
            </a:lvl4pPr>
            <a:lvl5pPr marL="292100" indent="0">
              <a:defRPr sz="2000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300788" y="1600200"/>
            <a:ext cx="2633662" cy="472447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 marL="228600" indent="0">
              <a:defRPr sz="2000">
                <a:latin typeface="+mj-lt"/>
                <a:cs typeface="Arial" pitchFamily="34" charset="0"/>
              </a:defRPr>
            </a:lvl2pPr>
            <a:lvl3pPr marL="228600" indent="0">
              <a:defRPr sz="2000">
                <a:latin typeface="+mj-lt"/>
                <a:cs typeface="Arial" pitchFamily="34" charset="0"/>
              </a:defRPr>
            </a:lvl3pPr>
            <a:lvl4pPr marL="228600" indent="0">
              <a:defRPr sz="2000">
                <a:latin typeface="+mj-lt"/>
                <a:cs typeface="Arial" pitchFamily="34" charset="0"/>
              </a:defRPr>
            </a:lvl4pPr>
            <a:lvl5pPr marL="228600" indent="0">
              <a:defRPr sz="2000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9" name="Picture 18" descr="cisco_gradient_background.png"/>
          <p:cNvPicPr>
            <a:picLocks/>
          </p:cNvPicPr>
          <p:nvPr userDrawn="1"/>
        </p:nvPicPr>
        <p:blipFill>
          <a:blip r:embed="rId2"/>
          <a:srcRect l="955" t="27519" r="819" b="68089"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  <p:sp>
        <p:nvSpPr>
          <p:cNvPr id="16" name="Rectangle 6278"/>
          <p:cNvSpPr>
            <a:spLocks noChangeArrowheads="1"/>
          </p:cNvSpPr>
          <p:nvPr userDrawn="1"/>
        </p:nvSpPr>
        <p:spPr bwMode="auto">
          <a:xfrm rot="5400000" flipV="1">
            <a:off x="485648" y="36794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8" name="Rectangle 6278"/>
          <p:cNvSpPr>
            <a:spLocks noChangeArrowheads="1"/>
          </p:cNvSpPr>
          <p:nvPr userDrawn="1"/>
        </p:nvSpPr>
        <p:spPr bwMode="auto">
          <a:xfrm rot="5400000" flipV="1">
            <a:off x="3482848" y="36794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cisco_gradient_background.png"/>
          <p:cNvPicPr>
            <a:picLocks noChangeAspect="1"/>
          </p:cNvPicPr>
          <p:nvPr userDrawn="1"/>
        </p:nvPicPr>
        <p:blipFill>
          <a:blip r:embed="rId2"/>
          <a:srcRect l="955" r="819" b="929"/>
          <a:stretch>
            <a:fillRect/>
          </a:stretch>
        </p:blipFill>
        <p:spPr>
          <a:xfrm flipH="1">
            <a:off x="0" y="-4909"/>
            <a:ext cx="9144000" cy="6875609"/>
          </a:xfrm>
          <a:prstGeom prst="rect">
            <a:avLst/>
          </a:prstGeom>
        </p:spPr>
      </p:pic>
      <p:sp>
        <p:nvSpPr>
          <p:cNvPr id="48" name="Rounded Rectangle 47"/>
          <p:cNvSpPr/>
          <p:nvPr userDrawn="1"/>
        </p:nvSpPr>
        <p:spPr>
          <a:xfrm>
            <a:off x="1823499" y="3308943"/>
            <a:ext cx="1729740" cy="36285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9" name="Rounded Rectangle 48"/>
          <p:cNvSpPr/>
          <p:nvPr userDrawn="1"/>
        </p:nvSpPr>
        <p:spPr>
          <a:xfrm>
            <a:off x="0" y="1236689"/>
            <a:ext cx="1729740" cy="565799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0" name="Rounded Rectangle 49"/>
          <p:cNvSpPr/>
          <p:nvPr userDrawn="1"/>
        </p:nvSpPr>
        <p:spPr>
          <a:xfrm rot="10800000">
            <a:off x="1121142" y="2649071"/>
            <a:ext cx="1729740" cy="428845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 userDrawn="1"/>
        </p:nvSpPr>
        <p:spPr>
          <a:xfrm>
            <a:off x="6599552" y="-51152"/>
            <a:ext cx="1729740" cy="47831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2" name="Rounded Rectangle 51"/>
          <p:cNvSpPr/>
          <p:nvPr userDrawn="1"/>
        </p:nvSpPr>
        <p:spPr>
          <a:xfrm>
            <a:off x="8105451" y="2783785"/>
            <a:ext cx="1038550" cy="408691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3" name="Rounded Rectangle 52"/>
          <p:cNvSpPr/>
          <p:nvPr userDrawn="1"/>
        </p:nvSpPr>
        <p:spPr>
          <a:xfrm rot="10800000">
            <a:off x="3173413" y="736841"/>
            <a:ext cx="1729740" cy="615784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Rectangle 278"/>
          <p:cNvSpPr>
            <a:spLocks noChangeArrowheads="1"/>
          </p:cNvSpPr>
          <p:nvPr userDrawn="1"/>
        </p:nvSpPr>
        <p:spPr bwMode="auto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lnSpc>
                <a:spcPct val="100000"/>
              </a:lnSpc>
              <a:defRPr/>
            </a:pPr>
            <a:r>
              <a:rPr lang="en-US" sz="700">
                <a:solidFill>
                  <a:srgbClr val="D3D3D3"/>
                </a:solidFill>
                <a:latin typeface="Arial" charset="0"/>
              </a:rPr>
              <a:t>© 2007 Cisco Systems, Inc. All rights reserved.</a:t>
            </a:r>
          </a:p>
        </p:txBody>
      </p:sp>
      <p:sp>
        <p:nvSpPr>
          <p:cNvPr id="6" name="Rectangle 279"/>
          <p:cNvSpPr>
            <a:spLocks noChangeArrowheads="1"/>
          </p:cNvSpPr>
          <p:nvPr userDrawn="1"/>
        </p:nvSpPr>
        <p:spPr bwMode="auto">
          <a:xfrm>
            <a:off x="3173413" y="6672263"/>
            <a:ext cx="877887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r>
              <a:rPr lang="en-US" sz="700">
                <a:solidFill>
                  <a:srgbClr val="D3D3D3"/>
                </a:solidFill>
                <a:latin typeface="Arial" charset="0"/>
              </a:rPr>
              <a:t>Cisco Confidential</a:t>
            </a:r>
          </a:p>
        </p:txBody>
      </p:sp>
      <p:sp>
        <p:nvSpPr>
          <p:cNvPr id="7" name="Rectangle 280"/>
          <p:cNvSpPr>
            <a:spLocks noChangeArrowheads="1"/>
          </p:cNvSpPr>
          <p:nvPr userDrawn="1"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lnSpc>
                <a:spcPct val="100000"/>
              </a:lnSpc>
              <a:defRPr/>
            </a:pPr>
            <a:r>
              <a:rPr lang="en-US" sz="700">
                <a:solidFill>
                  <a:srgbClr val="D3D3D3"/>
                </a:solidFill>
                <a:latin typeface="Arial" charset="0"/>
              </a:rPr>
              <a:t>Presentation_ID</a:t>
            </a:r>
          </a:p>
        </p:txBody>
      </p:sp>
      <p:sp>
        <p:nvSpPr>
          <p:cNvPr id="8" name="Rectangle 281"/>
          <p:cNvSpPr>
            <a:spLocks noChangeArrowheads="1"/>
          </p:cNvSpPr>
          <p:nvPr userDrawn="1"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fld id="{28302FAE-6618-481F-A18D-CF4B2E18F369}" type="slidenum">
              <a:rPr lang="en-US" sz="1000">
                <a:solidFill>
                  <a:srgbClr val="D3D3D3"/>
                </a:solidFill>
                <a:latin typeface="Arial" charset="0"/>
              </a:rPr>
              <a:pPr algn="r" defTabSz="814388">
                <a:lnSpc>
                  <a:spcPct val="100000"/>
                </a:lnSpc>
                <a:defRPr/>
              </a:pPr>
              <a:t>‹#›</a:t>
            </a:fld>
            <a:endParaRPr lang="en-US" sz="1000">
              <a:solidFill>
                <a:srgbClr val="D3D3D3"/>
              </a:solidFill>
              <a:latin typeface="Arial" charset="0"/>
            </a:endParaRPr>
          </a:p>
        </p:txBody>
      </p:sp>
      <p:grpSp>
        <p:nvGrpSpPr>
          <p:cNvPr id="3" name="Group 28"/>
          <p:cNvGrpSpPr/>
          <p:nvPr userDrawn="1"/>
        </p:nvGrpSpPr>
        <p:grpSpPr>
          <a:xfrm>
            <a:off x="773727" y="221562"/>
            <a:ext cx="968937" cy="515279"/>
            <a:chOff x="254000" y="5811838"/>
            <a:chExt cx="1447800" cy="769937"/>
          </a:xfrm>
        </p:grpSpPr>
        <p:sp>
          <p:nvSpPr>
            <p:cNvPr id="66" name="AutoShape 284"/>
            <p:cNvSpPr>
              <a:spLocks noChangeAspect="1" noChangeArrowheads="1" noTextEdit="1"/>
            </p:cNvSpPr>
            <p:nvPr/>
          </p:nvSpPr>
          <p:spPr bwMode="invGray">
            <a:xfrm>
              <a:off x="254000" y="5811838"/>
              <a:ext cx="144780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Rectangle 285"/>
            <p:cNvSpPr>
              <a:spLocks noChangeArrowheads="1"/>
            </p:cNvSpPr>
            <p:nvPr/>
          </p:nvSpPr>
          <p:spPr bwMode="invGray">
            <a:xfrm>
              <a:off x="660400" y="6321425"/>
              <a:ext cx="66675" cy="2508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286"/>
            <p:cNvSpPr>
              <a:spLocks/>
            </p:cNvSpPr>
            <p:nvPr/>
          </p:nvSpPr>
          <p:spPr bwMode="invGray">
            <a:xfrm>
              <a:off x="1044575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Freeform 287"/>
            <p:cNvSpPr>
              <a:spLocks/>
            </p:cNvSpPr>
            <p:nvPr/>
          </p:nvSpPr>
          <p:spPr bwMode="invGray">
            <a:xfrm>
              <a:off x="385763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Freeform 288"/>
            <p:cNvSpPr>
              <a:spLocks noEditPoints="1"/>
            </p:cNvSpPr>
            <p:nvPr/>
          </p:nvSpPr>
          <p:spPr bwMode="invGray">
            <a:xfrm>
              <a:off x="1304925" y="6315075"/>
              <a:ext cx="261938" cy="263525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289"/>
            <p:cNvSpPr>
              <a:spLocks/>
            </p:cNvSpPr>
            <p:nvPr/>
          </p:nvSpPr>
          <p:spPr bwMode="invGray">
            <a:xfrm>
              <a:off x="811213" y="6315075"/>
              <a:ext cx="171450" cy="263525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290"/>
            <p:cNvSpPr>
              <a:spLocks/>
            </p:cNvSpPr>
            <p:nvPr/>
          </p:nvSpPr>
          <p:spPr bwMode="invGray">
            <a:xfrm>
              <a:off x="254000" y="6019800"/>
              <a:ext cx="61913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291"/>
            <p:cNvSpPr>
              <a:spLocks/>
            </p:cNvSpPr>
            <p:nvPr/>
          </p:nvSpPr>
          <p:spPr bwMode="invGray">
            <a:xfrm>
              <a:off x="428625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292"/>
            <p:cNvSpPr>
              <a:spLocks/>
            </p:cNvSpPr>
            <p:nvPr/>
          </p:nvSpPr>
          <p:spPr bwMode="invGray">
            <a:xfrm>
              <a:off x="598488" y="5815013"/>
              <a:ext cx="61913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293"/>
            <p:cNvSpPr>
              <a:spLocks/>
            </p:cNvSpPr>
            <p:nvPr/>
          </p:nvSpPr>
          <p:spPr bwMode="invGray">
            <a:xfrm>
              <a:off x="773113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294"/>
            <p:cNvSpPr>
              <a:spLocks/>
            </p:cNvSpPr>
            <p:nvPr/>
          </p:nvSpPr>
          <p:spPr bwMode="invGray">
            <a:xfrm>
              <a:off x="942975" y="6019800"/>
              <a:ext cx="66675" cy="12858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295"/>
            <p:cNvSpPr>
              <a:spLocks/>
            </p:cNvSpPr>
            <p:nvPr/>
          </p:nvSpPr>
          <p:spPr bwMode="invGray">
            <a:xfrm>
              <a:off x="1117600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296"/>
            <p:cNvSpPr>
              <a:spLocks/>
            </p:cNvSpPr>
            <p:nvPr/>
          </p:nvSpPr>
          <p:spPr bwMode="invGray">
            <a:xfrm>
              <a:off x="1290638" y="5815013"/>
              <a:ext cx="63500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297"/>
            <p:cNvSpPr>
              <a:spLocks/>
            </p:cNvSpPr>
            <p:nvPr/>
          </p:nvSpPr>
          <p:spPr bwMode="invGray">
            <a:xfrm>
              <a:off x="1462088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298"/>
            <p:cNvSpPr>
              <a:spLocks/>
            </p:cNvSpPr>
            <p:nvPr/>
          </p:nvSpPr>
          <p:spPr bwMode="invGray">
            <a:xfrm>
              <a:off x="1635125" y="6019800"/>
              <a:ext cx="63500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5" name="Rectangle 275"/>
          <p:cNvSpPr>
            <a:spLocks noChangeArrowheads="1"/>
          </p:cNvSpPr>
          <p:nvPr userDrawn="1"/>
        </p:nvSpPr>
        <p:spPr bwMode="auto">
          <a:xfrm rot="16200000">
            <a:off x="3462902" y="-994449"/>
            <a:ext cx="2218197" cy="9144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lin ang="768000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2" rIns="73025" bIns="36512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3" name="Picture 32" descr="Cisco_TogetherWe_light_lockup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305" y="174390"/>
            <a:ext cx="3742695" cy="1700671"/>
          </a:xfrm>
          <a:prstGeom prst="rect">
            <a:avLst/>
          </a:prstGeom>
        </p:spPr>
      </p:pic>
      <p:sp>
        <p:nvSpPr>
          <p:cNvPr id="46" name="Rectangle 209"/>
          <p:cNvSpPr>
            <a:spLocks noGrp="1" noChangeArrowheads="1"/>
          </p:cNvSpPr>
          <p:nvPr>
            <p:ph type="ctrTitle"/>
          </p:nvPr>
        </p:nvSpPr>
        <p:spPr bwMode="white">
          <a:xfrm>
            <a:off x="688956" y="2727129"/>
            <a:ext cx="7640336" cy="850422"/>
          </a:xfrm>
          <a:ln/>
        </p:spPr>
        <p:txBody>
          <a:bodyPr lIns="36576" rIns="36576" anchor="ctr"/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7" name="Rectangle 210"/>
          <p:cNvSpPr>
            <a:spLocks noGrp="1" noChangeArrowheads="1"/>
          </p:cNvSpPr>
          <p:nvPr>
            <p:ph type="subTitle" idx="1"/>
          </p:nvPr>
        </p:nvSpPr>
        <p:spPr>
          <a:xfrm>
            <a:off x="688956" y="3667355"/>
            <a:ext cx="7640336" cy="419100"/>
          </a:xfrm>
          <a:ln/>
        </p:spPr>
        <p:txBody>
          <a:bodyPr/>
          <a:lstStyle>
            <a:lvl1pPr marL="0" indent="0" algn="l">
              <a:lnSpc>
                <a:spcPct val="90000"/>
              </a:lnSpc>
              <a:buFont typeface="Wingdings" pitchFamily="2" charset="2"/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animated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C:\Documents and Settings\contractor\Desktop\Blue_Green_Gradient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59" name="Rounded Rectangle 58"/>
          <p:cNvSpPr/>
          <p:nvPr userDrawn="1"/>
        </p:nvSpPr>
        <p:spPr>
          <a:xfrm>
            <a:off x="1823499" y="-3570592"/>
            <a:ext cx="1729740" cy="1401417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4" name="Rounded Rectangle 63"/>
          <p:cNvSpPr/>
          <p:nvPr userDrawn="1"/>
        </p:nvSpPr>
        <p:spPr>
          <a:xfrm>
            <a:off x="0" y="-637720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 userDrawn="1"/>
        </p:nvSpPr>
        <p:spPr>
          <a:xfrm rot="10800000">
            <a:off x="1013791" y="424860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 userDrawn="1"/>
        </p:nvSpPr>
        <p:spPr>
          <a:xfrm>
            <a:off x="6585483" y="-2913279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7" name="Rounded Rectangle 66"/>
          <p:cNvSpPr/>
          <p:nvPr userDrawn="1"/>
        </p:nvSpPr>
        <p:spPr>
          <a:xfrm>
            <a:off x="8105451" y="5699195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8" name="Rounded Rectangle 67"/>
          <p:cNvSpPr/>
          <p:nvPr userDrawn="1"/>
        </p:nvSpPr>
        <p:spPr>
          <a:xfrm rot="10800000">
            <a:off x="3036073" y="1516172"/>
            <a:ext cx="1729740" cy="81484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9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rtl="0"/>
            <a:r>
              <a:rPr lang="en-US" sz="600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Cisco Confidential</a:t>
            </a:r>
          </a:p>
        </p:txBody>
      </p:sp>
      <p:sp>
        <p:nvSpPr>
          <p:cNvPr id="7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 rtl="0"/>
            <a:r>
              <a:rPr lang="en-US" sz="600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© 2010 Cisco and/or its affiliates. All rights reserved.</a:t>
            </a:r>
          </a:p>
        </p:txBody>
      </p:sp>
      <p:sp>
        <p:nvSpPr>
          <p:cNvPr id="71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rtl="0"/>
            <a:fld id="{DFCF27A5-1A5B-48D3-A060-2758FFBB1ADD}" type="slidenum">
              <a:rPr lang="en-US" sz="600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r" defTabSz="814388" rtl="0"/>
              <a:t>‹#›</a:t>
            </a:fld>
            <a:endParaRPr lang="en-US" sz="6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36689"/>
            <a:ext cx="8112125" cy="2918779"/>
          </a:xfrm>
        </p:spPr>
        <p:txBody>
          <a:bodyPr/>
          <a:lstStyle>
            <a:lvl1pPr>
              <a:lnSpc>
                <a:spcPct val="90000"/>
              </a:lnSpc>
              <a:defRPr lang="en-US" sz="5400" b="0" kern="1200" spc="-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68"/>
            <a:ext cx="8112126" cy="384175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0" hasCustomPrompt="1"/>
          </p:nvPr>
        </p:nvSpPr>
        <p:spPr>
          <a:xfrm>
            <a:off x="236383" y="4768852"/>
            <a:ext cx="8097838" cy="384175"/>
          </a:xfrm>
        </p:spPr>
        <p:txBody>
          <a:bodyPr/>
          <a:lstStyle>
            <a:lvl1pPr marL="0" indent="0"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1" hasCustomPrompt="1"/>
          </p:nvPr>
        </p:nvSpPr>
        <p:spPr>
          <a:xfrm>
            <a:off x="236538" y="5232770"/>
            <a:ext cx="8112125" cy="384175"/>
          </a:xfrm>
        </p:spPr>
        <p:txBody>
          <a:bodyPr/>
          <a:lstStyle>
            <a:lvl1pPr marL="0" indent="0">
              <a:buFontTx/>
              <a:buNone/>
              <a:defRPr lang="en-US" sz="14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grpSp>
        <p:nvGrpSpPr>
          <p:cNvPr id="4" name="Group 38"/>
          <p:cNvGrpSpPr/>
          <p:nvPr userDrawn="1"/>
        </p:nvGrpSpPr>
        <p:grpSpPr>
          <a:xfrm>
            <a:off x="341314" y="311151"/>
            <a:ext cx="829170" cy="438358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73" name="Rectangle 72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/>
              <a:endParaRPr lang="en-US" kern="1200" dirty="0">
                <a:solidFill>
                  <a:srgbClr val="0096D6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/>
              <a:endParaRPr lang="en-US" kern="1200" dirty="0">
                <a:solidFill>
                  <a:srgbClr val="0096D6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/>
              <a:endParaRPr lang="en-US" kern="1200" dirty="0">
                <a:solidFill>
                  <a:srgbClr val="0096D6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/>
              <a:endParaRPr lang="en-US" kern="1200" dirty="0">
                <a:solidFill>
                  <a:srgbClr val="0096D6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/>
              <a:endParaRPr lang="en-US" kern="1200" dirty="0">
                <a:solidFill>
                  <a:srgbClr val="0096D6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/>
              <a:endParaRPr lang="en-US" kern="1200" dirty="0">
                <a:solidFill>
                  <a:srgbClr val="0096D6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/>
              <a:endParaRPr lang="en-US" kern="1200" dirty="0">
                <a:solidFill>
                  <a:srgbClr val="0096D6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/>
              <a:endParaRPr lang="en-US" kern="1200" dirty="0">
                <a:solidFill>
                  <a:srgbClr val="0096D6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/>
              <a:endParaRPr lang="en-US" kern="1200" dirty="0">
                <a:solidFill>
                  <a:srgbClr val="0096D6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/>
              <a:endParaRPr lang="en-US" kern="1200" dirty="0">
                <a:solidFill>
                  <a:srgbClr val="0096D6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/>
              <a:endParaRPr lang="en-US" kern="1200" dirty="0">
                <a:solidFill>
                  <a:srgbClr val="0096D6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/>
              <a:endParaRPr lang="en-US" kern="1200" dirty="0">
                <a:solidFill>
                  <a:srgbClr val="0096D6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/>
              <a:endParaRPr lang="en-US" kern="1200" dirty="0">
                <a:solidFill>
                  <a:srgbClr val="0096D6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rtl="0"/>
              <a:endParaRPr lang="en-US" kern="1200" dirty="0">
                <a:solidFill>
                  <a:srgbClr val="0096D6"/>
                </a:solidFill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778E-6 -2.22045E-16 L -2.77778E-6 -1.425 " pathEditMode="fixed" rAng="0" ptsTypes="AA">
                                      <p:cBhvr>
                                        <p:cTn id="6" dur="4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3.05556E-6 0.88611 " pathEditMode="fixed" rAng="0" ptsTypes="AA">
                                      <p:cBhvr>
                                        <p:cTn id="8" dur="4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5E-6 3.7037E-6 L -2.5E-6 -1.33195 " pathEditMode="fixed" rAng="0" ptsTypes="AA">
                                      <p:cBhvr>
                                        <p:cTn id="10" dur="4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autoRev="1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1.94444E-6 4.07407E-6 L -1.94444E-6 -1.42084 " pathEditMode="fixed" rAng="0" ptsTypes="AA">
                                      <p:cBhvr>
                                        <p:cTn id="12" dur="4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94444E-6 4.07407E-6 L 1.94444E-6 0.81944 " pathEditMode="fixed" rAng="0" ptsTypes="AA">
                                      <p:cBhvr>
                                        <p:cTn id="14" dur="4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3.61111E-6 2.59259E-6 L -3.61111E-6 1.19028 " pathEditMode="fixed" rAng="0" ptsTypes="AA">
                                      <p:cBhvr>
                                        <p:cTn id="16" dur="4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green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</p:spPr>
      </p:pic>
      <p:sp>
        <p:nvSpPr>
          <p:cNvPr id="20" name="Rectangle 19"/>
          <p:cNvSpPr>
            <a:spLocks noChangeArrowheads="1"/>
          </p:cNvSpPr>
          <p:nvPr userDrawn="1"/>
        </p:nvSpPr>
        <p:spPr bwMode="black">
          <a:xfrm>
            <a:off x="6312989" y="3708603"/>
            <a:ext cx="116616" cy="4418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/>
            <a:endParaRPr lang="en-US" kern="1200" dirty="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black">
          <a:xfrm>
            <a:off x="6992342" y="369760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/>
            <a:endParaRPr lang="en-US" kern="1200" dirty="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black">
          <a:xfrm>
            <a:off x="5824831" y="3697605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/>
            <a:endParaRPr lang="en-US" kern="1200" dirty="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black">
          <a:xfrm>
            <a:off x="7452023" y="3697605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/>
            <a:endParaRPr lang="en-US" kern="1200" dirty="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black">
          <a:xfrm>
            <a:off x="6580117" y="3697605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/>
            <a:endParaRPr lang="en-US" kern="1200" dirty="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black">
          <a:xfrm>
            <a:off x="5592955" y="3082440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/>
            <a:endParaRPr lang="en-US" kern="1200" dirty="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black">
          <a:xfrm>
            <a:off x="5900764" y="2930180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/>
            <a:endParaRPr lang="en-US" kern="1200" dirty="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black">
          <a:xfrm>
            <a:off x="6203154" y="2720822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/>
            <a:endParaRPr lang="en-US" kern="1200" dirty="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black">
          <a:xfrm>
            <a:off x="6510963" y="2930181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/>
            <a:endParaRPr lang="en-US" kern="1200" dirty="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black">
          <a:xfrm>
            <a:off x="6811994" y="3082440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/>
            <a:endParaRPr lang="en-US" kern="1200" dirty="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black">
          <a:xfrm>
            <a:off x="7119806" y="293018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/>
            <a:endParaRPr lang="en-US" kern="1200" dirty="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black">
          <a:xfrm>
            <a:off x="7427618" y="272082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/>
            <a:endParaRPr lang="en-US" kern="1200" dirty="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black">
          <a:xfrm>
            <a:off x="7730002" y="293018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/>
            <a:endParaRPr lang="en-US" kern="1200" dirty="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black">
          <a:xfrm>
            <a:off x="8037814" y="3082440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/>
            <a:endParaRPr lang="en-US" kern="1200" dirty="0">
              <a:solidFill>
                <a:srgbClr val="0096D6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644691" y="3060488"/>
            <a:ext cx="243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600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Thank you.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5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7" dur="7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8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2741613"/>
          </a:xfrm>
          <a:prstGeom prst="rect">
            <a:avLst/>
          </a:prstGeom>
          <a:solidFill>
            <a:srgbClr val="015F85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9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79299" name="Rectangle 3"/>
          <p:cNvSpPr>
            <a:spLocks noChangeArrowheads="1"/>
          </p:cNvSpPr>
          <p:nvPr/>
        </p:nvSpPr>
        <p:spPr bwMode="auto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kern="1200">
                <a:solidFill>
                  <a:srgbClr val="D3D3D3"/>
                </a:solidFill>
                <a:latin typeface="Arial" charset="0"/>
                <a:ea typeface="+mn-ea"/>
                <a:cs typeface="+mn-cs"/>
              </a:rPr>
              <a:t>© 2009 Cisco Systems, Inc. All rights reserved.</a:t>
            </a:r>
          </a:p>
        </p:txBody>
      </p:sp>
      <p:sp>
        <p:nvSpPr>
          <p:cNvPr id="1079300" name="Rectangle 4"/>
          <p:cNvSpPr>
            <a:spLocks noChangeArrowheads="1"/>
          </p:cNvSpPr>
          <p:nvPr/>
        </p:nvSpPr>
        <p:spPr bwMode="auto">
          <a:xfrm>
            <a:off x="3173413" y="6672263"/>
            <a:ext cx="877887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kern="1200">
                <a:solidFill>
                  <a:srgbClr val="D3D3D3"/>
                </a:solidFill>
                <a:latin typeface="Arial" charset="0"/>
                <a:ea typeface="+mn-ea"/>
                <a:cs typeface="+mn-cs"/>
              </a:rPr>
              <a:t>Cisco Confidential</a:t>
            </a:r>
          </a:p>
        </p:txBody>
      </p:sp>
      <p:sp>
        <p:nvSpPr>
          <p:cNvPr id="1079301" name="Rectangle 5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rtl="0" eaLnBrk="0" fontAlgn="base" hangingPunct="0">
              <a:spcBef>
                <a:spcPct val="0"/>
              </a:spcBef>
              <a:spcAft>
                <a:spcPct val="0"/>
              </a:spcAft>
            </a:pPr>
            <a:fld id="{0361AACE-CD81-4335-91D0-5AFA17B2714D}" type="slidenum">
              <a:rPr lang="en-US" sz="1000" kern="1200">
                <a:solidFill>
                  <a:srgbClr val="D3D3D3"/>
                </a:solidFill>
                <a:latin typeface="Arial" charset="0"/>
                <a:ea typeface="+mn-ea"/>
                <a:cs typeface="+mn-cs"/>
              </a:rPr>
              <a:pPr algn="r" defTabSz="814388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D3D3D3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272" y="1316"/>
            <a:chExt cx="1889" cy="1002"/>
          </a:xfrm>
        </p:grpSpPr>
        <p:sp>
          <p:nvSpPr>
            <p:cNvPr id="1079303" name="AutoShape 7"/>
            <p:cNvSpPr>
              <a:spLocks noChangeAspect="1" noChangeArrowheads="1" noTextEdit="1"/>
            </p:cNvSpPr>
            <p:nvPr/>
          </p:nvSpPr>
          <p:spPr bwMode="auto">
            <a:xfrm>
              <a:off x="3272" y="1316"/>
              <a:ext cx="1889" cy="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9304" name="Rectangle 8"/>
            <p:cNvSpPr>
              <a:spLocks noChangeArrowheads="1"/>
            </p:cNvSpPr>
            <p:nvPr/>
          </p:nvSpPr>
          <p:spPr bwMode="auto">
            <a:xfrm>
              <a:off x="3803" y="1980"/>
              <a:ext cx="86" cy="325"/>
            </a:xfrm>
            <a:prstGeom prst="rect">
              <a:avLst/>
            </a:prstGeom>
            <a:solidFill>
              <a:srgbClr val="B21A1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9305" name="Freeform 9"/>
            <p:cNvSpPr>
              <a:spLocks/>
            </p:cNvSpPr>
            <p:nvPr/>
          </p:nvSpPr>
          <p:spPr bwMode="auto">
            <a:xfrm>
              <a:off x="4304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9306" name="Freeform 10"/>
            <p:cNvSpPr>
              <a:spLocks/>
            </p:cNvSpPr>
            <p:nvPr/>
          </p:nvSpPr>
          <p:spPr bwMode="auto">
            <a:xfrm>
              <a:off x="3443" y="1971"/>
              <a:ext cx="249" cy="343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9307" name="Freeform 11"/>
            <p:cNvSpPr>
              <a:spLocks noEditPoints="1"/>
            </p:cNvSpPr>
            <p:nvPr/>
          </p:nvSpPr>
          <p:spPr bwMode="auto">
            <a:xfrm>
              <a:off x="4643" y="1971"/>
              <a:ext cx="342" cy="343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9308" name="Freeform 12"/>
            <p:cNvSpPr>
              <a:spLocks/>
            </p:cNvSpPr>
            <p:nvPr/>
          </p:nvSpPr>
          <p:spPr bwMode="auto">
            <a:xfrm>
              <a:off x="4000" y="1971"/>
              <a:ext cx="223" cy="343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B2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9309" name="Freeform 13"/>
            <p:cNvSpPr>
              <a:spLocks/>
            </p:cNvSpPr>
            <p:nvPr/>
          </p:nvSpPr>
          <p:spPr bwMode="auto">
            <a:xfrm>
              <a:off x="3272" y="1586"/>
              <a:ext cx="81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9310" name="Freeform 14"/>
            <p:cNvSpPr>
              <a:spLocks/>
            </p:cNvSpPr>
            <p:nvPr/>
          </p:nvSpPr>
          <p:spPr bwMode="auto">
            <a:xfrm>
              <a:off x="349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9311" name="Freeform 15"/>
            <p:cNvSpPr>
              <a:spLocks/>
            </p:cNvSpPr>
            <p:nvPr/>
          </p:nvSpPr>
          <p:spPr bwMode="auto">
            <a:xfrm>
              <a:off x="3722" y="1320"/>
              <a:ext cx="81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9312" name="Freeform 16"/>
            <p:cNvSpPr>
              <a:spLocks/>
            </p:cNvSpPr>
            <p:nvPr/>
          </p:nvSpPr>
          <p:spPr bwMode="auto">
            <a:xfrm>
              <a:off x="3949" y="1474"/>
              <a:ext cx="81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9313" name="Freeform 17"/>
            <p:cNvSpPr>
              <a:spLocks/>
            </p:cNvSpPr>
            <p:nvPr/>
          </p:nvSpPr>
          <p:spPr bwMode="auto">
            <a:xfrm>
              <a:off x="4171" y="1586"/>
              <a:ext cx="86" cy="16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9314" name="Freeform 18"/>
            <p:cNvSpPr>
              <a:spLocks/>
            </p:cNvSpPr>
            <p:nvPr/>
          </p:nvSpPr>
          <p:spPr bwMode="auto">
            <a:xfrm>
              <a:off x="439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9315" name="Freeform 19"/>
            <p:cNvSpPr>
              <a:spLocks/>
            </p:cNvSpPr>
            <p:nvPr/>
          </p:nvSpPr>
          <p:spPr bwMode="auto">
            <a:xfrm>
              <a:off x="4625" y="1320"/>
              <a:ext cx="82" cy="51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9316" name="Freeform 20"/>
            <p:cNvSpPr>
              <a:spLocks/>
            </p:cNvSpPr>
            <p:nvPr/>
          </p:nvSpPr>
          <p:spPr bwMode="auto">
            <a:xfrm>
              <a:off x="4848" y="1474"/>
              <a:ext cx="82" cy="27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9317" name="Freeform 21"/>
            <p:cNvSpPr>
              <a:spLocks/>
            </p:cNvSpPr>
            <p:nvPr/>
          </p:nvSpPr>
          <p:spPr bwMode="auto">
            <a:xfrm>
              <a:off x="5075" y="1586"/>
              <a:ext cx="82" cy="16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15F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079318" name="Rectangle 22"/>
          <p:cNvSpPr>
            <a:spLocks noGrp="1" noChangeArrowheads="1"/>
          </p:cNvSpPr>
          <p:nvPr>
            <p:ph type="ctrTitle"/>
          </p:nvPr>
        </p:nvSpPr>
        <p:spPr bwMode="white">
          <a:xfrm>
            <a:off x="650875" y="2676525"/>
            <a:ext cx="3768725" cy="830263"/>
          </a:xfrm>
          <a:ln/>
        </p:spPr>
        <p:txBody>
          <a:bodyPr anchor="ctr"/>
          <a:lstStyle>
            <a:lvl1pPr>
              <a:defRPr sz="30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79319" name="Rectangle 23"/>
          <p:cNvSpPr>
            <a:spLocks noGrp="1" noChangeArrowheads="1"/>
          </p:cNvSpPr>
          <p:nvPr>
            <p:ph type="subTitle" idx="1"/>
          </p:nvPr>
        </p:nvSpPr>
        <p:spPr>
          <a:xfrm>
            <a:off x="650875" y="4733925"/>
            <a:ext cx="7121525" cy="1590675"/>
          </a:xfrm>
          <a:ln/>
        </p:spPr>
        <p:txBody>
          <a:bodyPr/>
          <a:lstStyle>
            <a:lvl1pPr marL="0" indent="0">
              <a:lnSpc>
                <a:spcPct val="90000"/>
              </a:lnSpc>
              <a:spcBef>
                <a:spcPct val="10000"/>
              </a:spcBef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638" y="1676400"/>
            <a:ext cx="38941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175" y="1676400"/>
            <a:ext cx="38941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tinkers.png"/>
          <p:cNvPicPr>
            <a:picLocks noChangeAspect="1"/>
          </p:cNvPicPr>
          <p:nvPr userDrawn="1"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Rectangle 6278"/>
          <p:cNvSpPr>
            <a:spLocks noChangeArrowheads="1"/>
          </p:cNvSpPr>
          <p:nvPr userDrawn="1"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41C15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8" name="Picture 7" descr="Cisco_TogetherWe_light_lockup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14" name="Picture 13" descr="Kevin_BW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400" y="2298487"/>
            <a:ext cx="3429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5925" y="76200"/>
            <a:ext cx="2035175" cy="599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638" y="76200"/>
            <a:ext cx="5957887" cy="5991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-animat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0" descr="bottom ba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6375400"/>
            <a:ext cx="84772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2" descr="bottom ba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6375400"/>
            <a:ext cx="84772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6"/>
          <p:cNvSpPr/>
          <p:nvPr/>
        </p:nvSpPr>
        <p:spPr>
          <a:xfrm>
            <a:off x="3405188" y="5948363"/>
            <a:ext cx="598487" cy="1146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/>
          <p:nvPr/>
        </p:nvSpPr>
        <p:spPr>
          <a:xfrm>
            <a:off x="1460500" y="5948363"/>
            <a:ext cx="473075" cy="1146175"/>
          </a:xfrm>
          <a:prstGeom prst="rect">
            <a:avLst/>
          </a:prstGeom>
          <a:solidFill>
            <a:srgbClr val="6DB344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44"/>
          <p:cNvSpPr/>
          <p:nvPr/>
        </p:nvSpPr>
        <p:spPr>
          <a:xfrm>
            <a:off x="4772025" y="5948363"/>
            <a:ext cx="473075" cy="1146175"/>
          </a:xfrm>
          <a:prstGeom prst="rect">
            <a:avLst/>
          </a:prstGeom>
          <a:solidFill>
            <a:srgbClr val="009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ounded Rectangle 32"/>
          <p:cNvSpPr/>
          <p:nvPr/>
        </p:nvSpPr>
        <p:spPr>
          <a:xfrm rot="10800000" flipH="1">
            <a:off x="2855913" y="831850"/>
            <a:ext cx="657225" cy="4241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ounded Rectangle 27"/>
          <p:cNvSpPr/>
          <p:nvPr/>
        </p:nvSpPr>
        <p:spPr>
          <a:xfrm rot="10800000" flipH="1">
            <a:off x="822325" y="4716463"/>
            <a:ext cx="655638" cy="15081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ounded Rectangle 28"/>
          <p:cNvSpPr/>
          <p:nvPr/>
        </p:nvSpPr>
        <p:spPr>
          <a:xfrm rot="10800000" flipH="1">
            <a:off x="1331913" y="1981200"/>
            <a:ext cx="657225" cy="42433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ounded Rectangle 29"/>
          <p:cNvSpPr/>
          <p:nvPr/>
        </p:nvSpPr>
        <p:spPr>
          <a:xfrm rot="10800000" flipH="1">
            <a:off x="5870575" y="6613525"/>
            <a:ext cx="779463" cy="3319463"/>
          </a:xfrm>
          <a:prstGeom prst="roundRect">
            <a:avLst>
              <a:gd name="adj" fmla="val 50000"/>
            </a:avLst>
          </a:prstGeom>
          <a:solidFill>
            <a:srgbClr val="1F8BAE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ounded Rectangle 30"/>
          <p:cNvSpPr/>
          <p:nvPr/>
        </p:nvSpPr>
        <p:spPr>
          <a:xfrm rot="10800000" flipH="1">
            <a:off x="6932613" y="6613525"/>
            <a:ext cx="657225" cy="15081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5" name="Rounded Rectangle 33"/>
          <p:cNvSpPr/>
          <p:nvPr/>
        </p:nvSpPr>
        <p:spPr>
          <a:xfrm rot="10800000" flipH="1">
            <a:off x="2190750" y="6719888"/>
            <a:ext cx="663575" cy="63309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ounded Rectangle 34"/>
          <p:cNvSpPr/>
          <p:nvPr/>
        </p:nvSpPr>
        <p:spPr>
          <a:xfrm rot="10800000" flipH="1">
            <a:off x="2794000" y="6669088"/>
            <a:ext cx="779463" cy="55451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Rounded Rectangle 35"/>
          <p:cNvSpPr/>
          <p:nvPr/>
        </p:nvSpPr>
        <p:spPr>
          <a:xfrm rot="10800000" flipH="1">
            <a:off x="4921250" y="1025525"/>
            <a:ext cx="655638" cy="42433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ounded Rectangle 36"/>
          <p:cNvSpPr/>
          <p:nvPr/>
        </p:nvSpPr>
        <p:spPr>
          <a:xfrm rot="10800000" flipH="1">
            <a:off x="5391150" y="1731963"/>
            <a:ext cx="657225" cy="42433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ounded Rectangle 37"/>
          <p:cNvSpPr/>
          <p:nvPr/>
        </p:nvSpPr>
        <p:spPr>
          <a:xfrm rot="10800000" flipH="1">
            <a:off x="341313" y="6708752"/>
            <a:ext cx="780312" cy="33195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DCAFF">
                  <a:shade val="30000"/>
                  <a:satMod val="115000"/>
                  <a:alpha val="26000"/>
                </a:srgbClr>
              </a:gs>
              <a:gs pos="50000">
                <a:srgbClr val="4DCAFF">
                  <a:shade val="67500"/>
                  <a:satMod val="115000"/>
                </a:srgbClr>
              </a:gs>
              <a:gs pos="100000">
                <a:srgbClr val="4DCA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ounded Rectangle 38"/>
          <p:cNvSpPr/>
          <p:nvPr/>
        </p:nvSpPr>
        <p:spPr>
          <a:xfrm rot="10800000" flipH="1">
            <a:off x="8037513" y="8318500"/>
            <a:ext cx="781050" cy="3319463"/>
          </a:xfrm>
          <a:prstGeom prst="roundRect">
            <a:avLst>
              <a:gd name="adj" fmla="val 5000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ounded Rectangle 40"/>
          <p:cNvSpPr/>
          <p:nvPr/>
        </p:nvSpPr>
        <p:spPr>
          <a:xfrm rot="10800000" flipH="1">
            <a:off x="8162925" y="1731963"/>
            <a:ext cx="655638" cy="42433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Rounded Rectangle 41"/>
          <p:cNvSpPr/>
          <p:nvPr/>
        </p:nvSpPr>
        <p:spPr>
          <a:xfrm rot="10800000" flipH="1">
            <a:off x="3770313" y="1981200"/>
            <a:ext cx="657225" cy="42433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84"/>
          <p:cNvSpPr/>
          <p:nvPr/>
        </p:nvSpPr>
        <p:spPr>
          <a:xfrm>
            <a:off x="0" y="0"/>
            <a:ext cx="9129713" cy="6378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ectangle 43"/>
          <p:cNvSpPr/>
          <p:nvPr/>
        </p:nvSpPr>
        <p:spPr>
          <a:xfrm>
            <a:off x="0" y="6537325"/>
            <a:ext cx="9129713" cy="32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ltGray">
          <a:xfrm>
            <a:off x="250825" y="6586538"/>
            <a:ext cx="19558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45509F91-3752-4F2D-BA69-6A1AA04EC509}" type="slidenum">
              <a:rPr lang="en-US" sz="600">
                <a:solidFill>
                  <a:srgbClr val="C0C0C0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28" name="Rectangle 100"/>
          <p:cNvSpPr/>
          <p:nvPr/>
        </p:nvSpPr>
        <p:spPr>
          <a:xfrm>
            <a:off x="0" y="6537325"/>
            <a:ext cx="9129713" cy="32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ltGray">
          <a:xfrm>
            <a:off x="250825" y="6586538"/>
            <a:ext cx="19558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7A51DB77-70FA-459F-8E20-6C8EAF964908}" type="slidenum">
              <a:rPr lang="en-US" sz="600">
                <a:solidFill>
                  <a:srgbClr val="C0C0C0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32" name="Rectangle 108"/>
          <p:cNvSpPr/>
          <p:nvPr/>
        </p:nvSpPr>
        <p:spPr>
          <a:xfrm>
            <a:off x="0" y="6537325"/>
            <a:ext cx="9129713" cy="32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ltGray">
          <a:xfrm>
            <a:off x="250825" y="6586538"/>
            <a:ext cx="19558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2798D47E-A8F0-4342-8114-CF2AFCFBFDE0}" type="slidenum">
              <a:rPr lang="en-US" sz="600">
                <a:solidFill>
                  <a:srgbClr val="C0C0C0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grpSp>
        <p:nvGrpSpPr>
          <p:cNvPr id="2" name="Group 67"/>
          <p:cNvGrpSpPr/>
          <p:nvPr/>
        </p:nvGrpSpPr>
        <p:grpSpPr>
          <a:xfrm>
            <a:off x="341314" y="311151"/>
            <a:ext cx="829170" cy="438358"/>
            <a:chOff x="609600" y="528537"/>
            <a:chExt cx="1444734" cy="763789"/>
          </a:xfrm>
          <a:gradFill flip="none" rotWithShape="1">
            <a:gsLst>
              <a:gs pos="11000">
                <a:schemeClr val="accent2"/>
              </a:gs>
              <a:gs pos="100000">
                <a:schemeClr val="accent5"/>
              </a:gs>
            </a:gsLst>
            <a:lin ang="2700000" scaled="1"/>
            <a:tileRect/>
          </a:gradFill>
        </p:grpSpPr>
        <p:sp>
          <p:nvSpPr>
            <p:cNvPr id="37" name="Rectangle 68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38" name="Freeform 69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39" name="Freeform 70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40" name="Freeform 71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41" name="Freeform 72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42" name="Freeform 73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43" name="Freeform 74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44" name="Freeform 75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45" name="Freeform 76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46" name="Freeform 77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47" name="Freeform 78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49" name="Freeform 79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51" name="Freeform 80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52" name="Freeform 81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</p:grpSp>
      <p:sp>
        <p:nvSpPr>
          <p:cNvPr id="53" name="Rectangle 56"/>
          <p:cNvSpPr/>
          <p:nvPr/>
        </p:nvSpPr>
        <p:spPr>
          <a:xfrm>
            <a:off x="0" y="6537325"/>
            <a:ext cx="9129713" cy="32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DA2A0186-5047-4A53-AE71-AC1351555994}" type="slidenum">
              <a:rPr lang="en-US" sz="600">
                <a:solidFill>
                  <a:srgbClr val="C0C0C0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ltGray">
          <a:xfrm>
            <a:off x="250825" y="6586538"/>
            <a:ext cx="3421063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236383" y="4464066"/>
            <a:ext cx="8112126" cy="384175"/>
          </a:xfrm>
        </p:spPr>
        <p:txBody>
          <a:bodyPr>
            <a:normAutofit/>
          </a:bodyPr>
          <a:lstStyle>
            <a:lvl1pPr marL="0" indent="0" algn="l">
              <a:buNone/>
              <a:defRPr lang="en-US" sz="2000" kern="1200" dirty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0" name="Title 1"/>
          <p:cNvSpPr>
            <a:spLocks noGrp="1"/>
          </p:cNvSpPr>
          <p:nvPr>
            <p:ph type="ctrTitle"/>
          </p:nvPr>
        </p:nvSpPr>
        <p:spPr>
          <a:xfrm>
            <a:off x="221393" y="1248229"/>
            <a:ext cx="8112125" cy="290723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0" kern="1200" spc="-200" baseline="0" dirty="0">
                <a:gradFill flip="none" rotWithShape="1">
                  <a:gsLst>
                    <a:gs pos="0">
                      <a:srgbClr val="55E6ED"/>
                    </a:gs>
                    <a:gs pos="80000">
                      <a:srgbClr val="009249"/>
                    </a:gs>
                  </a:gsLst>
                  <a:lin ang="120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44444E-6 4.81481E-6 L -4.44444E-6 0.65879 " pathEditMode="relative" rAng="0" ptsTypes="AA">
                                      <p:cBhvr>
                                        <p:cTn id="6" dur="8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8" dur="10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grpId="0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0 L 1.94444E-6 -1.0081 " pathEditMode="relative" rAng="0" ptsTypes="AA">
                                      <p:cBhvr>
                                        <p:cTn id="10" dur="16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animMotion origin="layout" path="M 2.77778E-6 4.81481E-6 L 2.77778E-6 -0.34561 " pathEditMode="relative" rAng="0" ptsTypes="AA">
                                      <p:cBhvr>
                                        <p:cTn id="12" dur="10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3.88889E-6 1.14467 " pathEditMode="relative" rAng="0" ptsTypes="AA">
                                      <p:cBhvr>
                                        <p:cTn id="14" dur="10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16667E-6 0.27476 L 4.16667E-6 -1.26019 " pathEditMode="relative" rAng="0" ptsTypes="AA">
                                      <p:cBhvr>
                                        <p:cTn id="16" dur="12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autoRev="1" fill="hold" grpId="0" nodeType="withEffect">
                                  <p:stCondLst>
                                    <p:cond delay="3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0 L 1.94444E-6 -1.0081 " pathEditMode="relative" rAng="0" ptsTypes="AA">
                                      <p:cBhvr>
                                        <p:cTn id="18" dur="8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20" dur="19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22" dur="8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5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2222E-6 -2.15822E-6 L -4.72222E-6 -1.32223 " pathEditMode="relative" rAng="0" ptsTypes="AA">
                                      <p:cBhvr>
                                        <p:cTn id="24" dur="1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grpId="0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0 L 1.94444E-6 -1.0081 " pathEditMode="relative" rAng="0" ptsTypes="AA">
                                      <p:cBhvr>
                                        <p:cTn id="26" dur="7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28" dur="15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1.85185E-6 L 2.77778E-6 0.99305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66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animClr clrSpc="rgb" dir="cw">
                                      <p:cBhvr>
                                        <p:cTn id="33" dur="66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set>
                                      <p:cBhvr>
                                        <p:cTn id="34" dur="66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66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3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animClr clrSpc="rgb" dir="cw">
                                      <p:cBhvr>
                                        <p:cTn id="38" dur="53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set>
                                      <p:cBhvr>
                                        <p:cTn id="39" dur="53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3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66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animClr clrSpc="rgb" dir="cw">
                                      <p:cBhvr>
                                        <p:cTn id="43" dur="66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0CCCC"/>
                                      </p:to>
                                    </p:animClr>
                                    <p:set>
                                      <p:cBhvr>
                                        <p:cTn id="44" dur="66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66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-animated bar_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0" descr="bottom ba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6375400"/>
            <a:ext cx="84772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2" descr="bottom ba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6375400"/>
            <a:ext cx="84772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6"/>
          <p:cNvSpPr/>
          <p:nvPr/>
        </p:nvSpPr>
        <p:spPr>
          <a:xfrm>
            <a:off x="3405188" y="5562600"/>
            <a:ext cx="598487" cy="1146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/>
          <p:nvPr/>
        </p:nvSpPr>
        <p:spPr>
          <a:xfrm>
            <a:off x="1460500" y="5638800"/>
            <a:ext cx="473075" cy="1146175"/>
          </a:xfrm>
          <a:prstGeom prst="rect">
            <a:avLst/>
          </a:prstGeom>
          <a:solidFill>
            <a:srgbClr val="6DB344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44"/>
          <p:cNvSpPr/>
          <p:nvPr/>
        </p:nvSpPr>
        <p:spPr>
          <a:xfrm>
            <a:off x="4772025" y="5562600"/>
            <a:ext cx="473075" cy="1146175"/>
          </a:xfrm>
          <a:prstGeom prst="rect">
            <a:avLst/>
          </a:prstGeom>
          <a:solidFill>
            <a:srgbClr val="009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ounded Rectangle 32"/>
          <p:cNvSpPr/>
          <p:nvPr/>
        </p:nvSpPr>
        <p:spPr>
          <a:xfrm rot="10800000" flipH="1">
            <a:off x="2855913" y="831850"/>
            <a:ext cx="657225" cy="4241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ounded Rectangle 27"/>
          <p:cNvSpPr/>
          <p:nvPr/>
        </p:nvSpPr>
        <p:spPr>
          <a:xfrm rot="10800000" flipH="1">
            <a:off x="822325" y="4716463"/>
            <a:ext cx="655638" cy="15081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ounded Rectangle 28"/>
          <p:cNvSpPr/>
          <p:nvPr/>
        </p:nvSpPr>
        <p:spPr>
          <a:xfrm rot="10800000" flipH="1">
            <a:off x="1331913" y="1981200"/>
            <a:ext cx="657225" cy="42433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3" name="Rounded Rectangle 35"/>
          <p:cNvSpPr/>
          <p:nvPr/>
        </p:nvSpPr>
        <p:spPr>
          <a:xfrm rot="10800000" flipH="1">
            <a:off x="4921250" y="1025525"/>
            <a:ext cx="655638" cy="42433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ounded Rectangle 36"/>
          <p:cNvSpPr/>
          <p:nvPr/>
        </p:nvSpPr>
        <p:spPr>
          <a:xfrm rot="10800000" flipH="1">
            <a:off x="5391150" y="1731963"/>
            <a:ext cx="657225" cy="42433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ounded Rectangle 40"/>
          <p:cNvSpPr/>
          <p:nvPr/>
        </p:nvSpPr>
        <p:spPr>
          <a:xfrm rot="10800000" flipH="1">
            <a:off x="8162925" y="1731963"/>
            <a:ext cx="655638" cy="42433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ounded Rectangle 41"/>
          <p:cNvSpPr/>
          <p:nvPr/>
        </p:nvSpPr>
        <p:spPr>
          <a:xfrm rot="10800000" flipH="1">
            <a:off x="3770313" y="1981200"/>
            <a:ext cx="657225" cy="42433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Rectangle 84"/>
          <p:cNvSpPr/>
          <p:nvPr/>
        </p:nvSpPr>
        <p:spPr>
          <a:xfrm>
            <a:off x="14288" y="0"/>
            <a:ext cx="9129712" cy="6378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43"/>
          <p:cNvSpPr/>
          <p:nvPr/>
        </p:nvSpPr>
        <p:spPr>
          <a:xfrm>
            <a:off x="0" y="6537325"/>
            <a:ext cx="9129713" cy="32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ltGray">
          <a:xfrm>
            <a:off x="250825" y="6586538"/>
            <a:ext cx="19558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55980073-A9F1-4EBC-B07D-CAD0A7625B60}" type="slidenum">
              <a:rPr lang="en-US" sz="600">
                <a:solidFill>
                  <a:srgbClr val="C0C0C0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22" name="Rectangle 100"/>
          <p:cNvSpPr/>
          <p:nvPr/>
        </p:nvSpPr>
        <p:spPr>
          <a:xfrm>
            <a:off x="0" y="6537325"/>
            <a:ext cx="9129713" cy="32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ltGray">
          <a:xfrm>
            <a:off x="250825" y="6586538"/>
            <a:ext cx="19558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7E26E5CC-6BD3-4ED2-AF60-86964FA6C06E}" type="slidenum">
              <a:rPr lang="en-US" sz="600">
                <a:solidFill>
                  <a:srgbClr val="C0C0C0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26" name="Rectangle 108"/>
          <p:cNvSpPr/>
          <p:nvPr/>
        </p:nvSpPr>
        <p:spPr>
          <a:xfrm>
            <a:off x="0" y="6537325"/>
            <a:ext cx="9129713" cy="32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ltGray">
          <a:xfrm>
            <a:off x="250825" y="6586538"/>
            <a:ext cx="19558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8DDE05D6-688F-4C3F-86E8-99CF3D071FA1}" type="slidenum">
              <a:rPr lang="en-US" sz="600">
                <a:solidFill>
                  <a:srgbClr val="C0C0C0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grpSp>
        <p:nvGrpSpPr>
          <p:cNvPr id="2" name="Group 67"/>
          <p:cNvGrpSpPr/>
          <p:nvPr/>
        </p:nvGrpSpPr>
        <p:grpSpPr>
          <a:xfrm>
            <a:off x="341314" y="311151"/>
            <a:ext cx="829170" cy="438358"/>
            <a:chOff x="609600" y="528537"/>
            <a:chExt cx="1444734" cy="763789"/>
          </a:xfrm>
          <a:gradFill flip="none" rotWithShape="1">
            <a:gsLst>
              <a:gs pos="11000">
                <a:schemeClr val="accent2"/>
              </a:gs>
              <a:gs pos="100000">
                <a:schemeClr val="accent5"/>
              </a:gs>
            </a:gsLst>
            <a:lin ang="2700000" scaled="1"/>
            <a:tileRect/>
          </a:gradFill>
        </p:grpSpPr>
        <p:sp>
          <p:nvSpPr>
            <p:cNvPr id="31" name="Rectangle 68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32" name="Freeform 69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33" name="Freeform 70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34" name="Freeform 71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35" name="Freeform 72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36" name="Freeform 73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37" name="Freeform 74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38" name="Freeform 75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39" name="Freeform 76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40" name="Freeform 77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41" name="Freeform 78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42" name="Freeform 79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43" name="Freeform 80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44" name="Freeform 81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</p:grpSp>
      <p:sp>
        <p:nvSpPr>
          <p:cNvPr id="45" name="Rectangle 56"/>
          <p:cNvSpPr/>
          <p:nvPr/>
        </p:nvSpPr>
        <p:spPr>
          <a:xfrm>
            <a:off x="0" y="6537325"/>
            <a:ext cx="9129713" cy="32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B095F928-F3AD-4CF9-94AE-A9F8A93980C2}" type="slidenum">
              <a:rPr lang="en-US" sz="600">
                <a:solidFill>
                  <a:srgbClr val="C0C0C0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ltGray">
          <a:xfrm>
            <a:off x="250825" y="6586538"/>
            <a:ext cx="3421063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236383" y="4464066"/>
            <a:ext cx="8112126" cy="384175"/>
          </a:xfrm>
        </p:spPr>
        <p:txBody>
          <a:bodyPr>
            <a:normAutofit/>
          </a:bodyPr>
          <a:lstStyle>
            <a:lvl1pPr marL="0" indent="0" algn="l">
              <a:buNone/>
              <a:defRPr lang="en-US" sz="2000" kern="1200" dirty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0" name="Title 1"/>
          <p:cNvSpPr>
            <a:spLocks noGrp="1"/>
          </p:cNvSpPr>
          <p:nvPr>
            <p:ph type="ctrTitle"/>
          </p:nvPr>
        </p:nvSpPr>
        <p:spPr>
          <a:xfrm>
            <a:off x="221393" y="1248229"/>
            <a:ext cx="8112125" cy="290723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0" kern="1200" spc="-200" baseline="0" dirty="0">
                <a:gradFill flip="none" rotWithShape="1">
                  <a:gsLst>
                    <a:gs pos="0">
                      <a:srgbClr val="55E6ED"/>
                    </a:gs>
                    <a:gs pos="80000">
                      <a:srgbClr val="009249"/>
                    </a:gs>
                  </a:gsLst>
                  <a:lin ang="120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solid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28"/>
          <p:cNvSpPr/>
          <p:nvPr/>
        </p:nvSpPr>
        <p:spPr>
          <a:xfrm>
            <a:off x="1824038" y="-3570288"/>
            <a:ext cx="1728787" cy="1401445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ounded Rectangle 29"/>
          <p:cNvSpPr/>
          <p:nvPr/>
        </p:nvSpPr>
        <p:spPr>
          <a:xfrm>
            <a:off x="0" y="-638175"/>
            <a:ext cx="1730375" cy="81486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ounded Rectangle 30"/>
          <p:cNvSpPr/>
          <p:nvPr/>
        </p:nvSpPr>
        <p:spPr>
          <a:xfrm rot="10800000">
            <a:off x="1014413" y="4248150"/>
            <a:ext cx="1728787" cy="81486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ounded Rectangle 31"/>
          <p:cNvSpPr/>
          <p:nvPr/>
        </p:nvSpPr>
        <p:spPr>
          <a:xfrm>
            <a:off x="6584950" y="-2913063"/>
            <a:ext cx="1730375" cy="81486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ounded Rectangle 32"/>
          <p:cNvSpPr/>
          <p:nvPr/>
        </p:nvSpPr>
        <p:spPr>
          <a:xfrm>
            <a:off x="8105775" y="5699125"/>
            <a:ext cx="1728788" cy="81486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ounded Rectangle 33"/>
          <p:cNvSpPr/>
          <p:nvPr/>
        </p:nvSpPr>
        <p:spPr>
          <a:xfrm rot="10800000">
            <a:off x="3035300" y="1516063"/>
            <a:ext cx="1730375" cy="81486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1" name="Group 38"/>
          <p:cNvGrpSpPr/>
          <p:nvPr/>
        </p:nvGrpSpPr>
        <p:grpSpPr>
          <a:xfrm>
            <a:off x="341314" y="311151"/>
            <a:ext cx="829170" cy="438358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12" name="Rectangle 63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3" name="Freeform 64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4" name="Freeform 65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5" name="Freeform 66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6" name="Freeform 67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7" name="Freeform 68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8" name="Freeform 69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9" name="Freeform 70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20" name="Freeform 71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21" name="Freeform 72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22" name="Freeform 73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23" name="Freeform 74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24" name="Freeform 75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25" name="Freeform 76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</p:grpSp>
      <p:sp>
        <p:nvSpPr>
          <p:cNvPr id="26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FFFFFF"/>
                </a:solidFill>
              </a:rPr>
              <a:t>Cisco Confidential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DAE38060-392E-4767-9A3C-48A9EB74BAE2}" type="slidenum">
              <a:rPr lang="en-US" sz="600">
                <a:solidFill>
                  <a:srgbClr val="FFFFFF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ltGray">
          <a:xfrm>
            <a:off x="250825" y="6586538"/>
            <a:ext cx="3421063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FFFFFF"/>
                </a:solidFill>
              </a:rPr>
              <a:t>© 2010 Cisco and/or its affiliates.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393" y="1236689"/>
            <a:ext cx="8112125" cy="2918779"/>
          </a:xfrm>
        </p:spPr>
        <p:txBody>
          <a:bodyPr/>
          <a:lstStyle>
            <a:lvl1pPr>
              <a:lnSpc>
                <a:spcPct val="90000"/>
              </a:lnSpc>
              <a:defRPr sz="6000" b="0" spc="-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383" y="4464068"/>
            <a:ext cx="8112126" cy="38417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remove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778E-6 -2.22045E-16 L -2.77778E-6 -1.425 " pathEditMode="fixed" rAng="0" ptsTypes="AA">
                                      <p:cBhvr>
                                        <p:cTn id="6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3.05556E-6 0.88611 " pathEditMode="fixed" rAng="0" ptsTypes="AA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5E-6 3.7037E-6 L -2.5E-6 -1.33195 " pathEditMode="fixed" rAng="0" ptsTypes="AA">
                                      <p:cBhvr>
                                        <p:cTn id="10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autoRev="1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1.94444E-6 4.07407E-6 L -1.94444E-6 -1.42084 " pathEditMode="fixed" rAng="0" ptsTypes="AA">
                                      <p:cBhvr>
                                        <p:cTn id="12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94444E-6 4.07407E-6 L 1.94444E-6 0.81944 " pathEditMode="fixed" rAng="0" ptsTypes="AA">
                                      <p:cBhvr>
                                        <p:cTn id="14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3.61111E-6 2.59259E-6 L -3.61111E-6 1.19028 " pathEditMode="fixed" rAng="0" ptsTypes="AA">
                                      <p:cBhvr>
                                        <p:cTn id="16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solid gradient_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36"/>
          <p:cNvSpPr/>
          <p:nvPr/>
        </p:nvSpPr>
        <p:spPr>
          <a:xfrm>
            <a:off x="1824038" y="3308350"/>
            <a:ext cx="1728787" cy="140144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ounded Rectangle 37"/>
          <p:cNvSpPr/>
          <p:nvPr/>
        </p:nvSpPr>
        <p:spPr>
          <a:xfrm>
            <a:off x="0" y="1236663"/>
            <a:ext cx="1730375" cy="81486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ounded Rectangle 38"/>
          <p:cNvSpPr/>
          <p:nvPr/>
        </p:nvSpPr>
        <p:spPr>
          <a:xfrm rot="10800000">
            <a:off x="1014413" y="4248150"/>
            <a:ext cx="1728787" cy="81486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ounded Rectangle 39"/>
          <p:cNvSpPr/>
          <p:nvPr/>
        </p:nvSpPr>
        <p:spPr>
          <a:xfrm>
            <a:off x="6584950" y="-2055813"/>
            <a:ext cx="1730375" cy="81486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ounded Rectangle 40"/>
          <p:cNvSpPr/>
          <p:nvPr/>
        </p:nvSpPr>
        <p:spPr>
          <a:xfrm>
            <a:off x="8105775" y="2784475"/>
            <a:ext cx="1728788" cy="81470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ounded Rectangle 41"/>
          <p:cNvSpPr/>
          <p:nvPr/>
        </p:nvSpPr>
        <p:spPr>
          <a:xfrm rot="10800000">
            <a:off x="3035300" y="174625"/>
            <a:ext cx="1730375" cy="81486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1" name="Group 38"/>
          <p:cNvGrpSpPr/>
          <p:nvPr/>
        </p:nvGrpSpPr>
        <p:grpSpPr>
          <a:xfrm>
            <a:off x="341314" y="311151"/>
            <a:ext cx="829170" cy="438358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12" name="Rectangle 63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3" name="Freeform 64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4" name="Freeform 65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5" name="Freeform 66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6" name="Freeform 67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7" name="Freeform 68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8" name="Freeform 69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9" name="Freeform 70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20" name="Freeform 71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21" name="Freeform 72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22" name="Freeform 73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23" name="Freeform 74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24" name="Freeform 75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25" name="Freeform 76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</p:grpSp>
      <p:sp>
        <p:nvSpPr>
          <p:cNvPr id="26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FFFFFF"/>
                </a:solidFill>
              </a:rPr>
              <a:t>Cisco Confidential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3ACD1F96-AE14-4EEF-B642-061AADF005E6}" type="slidenum">
              <a:rPr lang="en-US" sz="600">
                <a:solidFill>
                  <a:srgbClr val="FFFFFF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ltGray">
          <a:xfrm>
            <a:off x="250825" y="6586538"/>
            <a:ext cx="3421063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FFFFFF"/>
                </a:solidFill>
              </a:rPr>
              <a:t>© 2010 Cisco and/or its affiliates.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393" y="1236689"/>
            <a:ext cx="8112125" cy="2918779"/>
          </a:xfrm>
        </p:spPr>
        <p:txBody>
          <a:bodyPr/>
          <a:lstStyle>
            <a:lvl1pPr>
              <a:lnSpc>
                <a:spcPct val="90000"/>
              </a:lnSpc>
              <a:defRPr sz="6000" b="0" spc="-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383" y="4464068"/>
            <a:ext cx="8112126" cy="38417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contractor\Desktop\Pattern_Half_P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3106738"/>
            <a:ext cx="847725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5"/>
          <p:cNvSpPr/>
          <p:nvPr/>
        </p:nvSpPr>
        <p:spPr>
          <a:xfrm>
            <a:off x="217488" y="3021013"/>
            <a:ext cx="8694737" cy="3357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5CDA1025-CE15-4BDD-9997-DE962638585D}" type="slidenum">
              <a:rPr lang="en-US" sz="600">
                <a:solidFill>
                  <a:srgbClr val="C0C0C0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50825" y="6586538"/>
            <a:ext cx="3421063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393" y="399143"/>
            <a:ext cx="8112125" cy="2407042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0" kern="1200" spc="-150" baseline="0" dirty="0">
                <a:gradFill flip="none" rotWithShape="1">
                  <a:gsLst>
                    <a:gs pos="0">
                      <a:srgbClr val="55E6ED"/>
                    </a:gs>
                    <a:gs pos="80000">
                      <a:srgbClr val="009249"/>
                    </a:gs>
                  </a:gsLst>
                  <a:lin ang="120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1.94444E-6 -0.48102 " pathEditMode="relative" rAng="0" ptsTypes="AA">
                                      <p:cBhvr>
                                        <p:cTn id="6" dur="1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3" y="1441345"/>
            <a:ext cx="8578850" cy="4527655"/>
          </a:xfrm>
        </p:spPr>
        <p:txBody>
          <a:bodyPr/>
          <a:lstStyle>
            <a:lvl1pPr>
              <a:lnSpc>
                <a:spcPct val="95000"/>
              </a:lnSpc>
              <a:spcBef>
                <a:spcPts val="1480"/>
              </a:spcBef>
              <a:defRPr sz="2200">
                <a:solidFill>
                  <a:srgbClr val="435153"/>
                </a:solidFill>
                <a:latin typeface="+mj-lt"/>
              </a:defRPr>
            </a:lvl1pPr>
            <a:lvl2pPr marL="576263" indent="-231775">
              <a:lnSpc>
                <a:spcPct val="95000"/>
              </a:lnSpc>
              <a:spcBef>
                <a:spcPts val="600"/>
              </a:spcBef>
              <a:buFont typeface="Arial" pitchFamily="34" charset="0"/>
              <a:buChar char="–"/>
              <a:defRPr>
                <a:solidFill>
                  <a:srgbClr val="435153"/>
                </a:solidFill>
                <a:latin typeface="+mj-lt"/>
              </a:defRPr>
            </a:lvl2pPr>
            <a:lvl3pPr marL="801688" indent="-6350"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3" y="1339745"/>
            <a:ext cx="4122425" cy="4965700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18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 sz="1400">
                <a:solidFill>
                  <a:srgbClr val="435153"/>
                </a:solidFill>
                <a:latin typeface="+mj-lt"/>
              </a:defRPr>
            </a:lvl2pPr>
            <a:lvl3pPr>
              <a:defRPr sz="1200">
                <a:solidFill>
                  <a:srgbClr val="435153"/>
                </a:solidFill>
                <a:latin typeface="+mj-lt"/>
              </a:defRPr>
            </a:lvl3pPr>
            <a:lvl4pPr>
              <a:defRPr sz="1100">
                <a:solidFill>
                  <a:srgbClr val="435153"/>
                </a:solidFill>
                <a:latin typeface="+mj-lt"/>
              </a:defRPr>
            </a:lvl4pPr>
            <a:lvl5pPr>
              <a:defRPr sz="1100"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1" y="1339745"/>
            <a:ext cx="4122425" cy="4965700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18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 sz="1400">
                <a:solidFill>
                  <a:srgbClr val="435153"/>
                </a:solidFill>
                <a:latin typeface="+mj-lt"/>
              </a:defRPr>
            </a:lvl2pPr>
            <a:lvl3pPr>
              <a:defRPr sz="1200">
                <a:solidFill>
                  <a:srgbClr val="435153"/>
                </a:solidFill>
                <a:latin typeface="+mj-lt"/>
              </a:defRPr>
            </a:lvl3pPr>
            <a:lvl4pPr>
              <a:defRPr sz="1100">
                <a:solidFill>
                  <a:srgbClr val="435153"/>
                </a:solidFill>
                <a:latin typeface="+mj-lt"/>
              </a:defRPr>
            </a:lvl4pPr>
            <a:lvl5pPr>
              <a:defRPr sz="1100"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descr="Julie_BW.png"/>
          <p:cNvPicPr>
            <a:picLocks noChangeAspect="1"/>
          </p:cNvPicPr>
          <p:nvPr userDrawn="1"/>
        </p:nvPicPr>
        <p:blipFill>
          <a:blip r:embed="rId2"/>
          <a:srcRect b="55995"/>
          <a:stretch>
            <a:fillRect/>
          </a:stretch>
        </p:blipFill>
        <p:spPr>
          <a:xfrm>
            <a:off x="560948" y="5232400"/>
            <a:ext cx="1543050" cy="1165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4"/>
          <p:cNvSpPr/>
          <p:nvPr/>
        </p:nvSpPr>
        <p:spPr>
          <a:xfrm>
            <a:off x="4984750" y="1411288"/>
            <a:ext cx="3759200" cy="479425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E2F4FA"/>
              </a:gs>
              <a:gs pos="47000">
                <a:schemeClr val="bg1"/>
              </a:gs>
              <a:gs pos="100000">
                <a:srgbClr val="E2F4FA"/>
              </a:gs>
            </a:gsLst>
            <a:lin ang="2700000" scaled="1"/>
            <a:tileRect/>
          </a:gradFill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250825" y="6586538"/>
            <a:ext cx="2568575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3F013721-C724-4686-8154-9F3C7DB49AB1}" type="slidenum">
              <a:rPr lang="en-US" sz="600">
                <a:solidFill>
                  <a:srgbClr val="C0C0C0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pic>
        <p:nvPicPr>
          <p:cNvPr id="11" name="Picture 20" descr="verticalba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8238" y="1335088"/>
            <a:ext cx="84137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3" y="1339745"/>
            <a:ext cx="4103687" cy="4965700"/>
          </a:xfrm>
        </p:spPr>
        <p:txBody>
          <a:bodyPr/>
          <a:lstStyle>
            <a:lvl1pPr>
              <a:lnSpc>
                <a:spcPct val="95000"/>
              </a:lnSpc>
              <a:spcBef>
                <a:spcPts val="1480"/>
              </a:spcBef>
              <a:defRPr sz="220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221224" y="1747683"/>
            <a:ext cx="3236976" cy="646331"/>
          </a:xfrm>
        </p:spPr>
        <p:txBody>
          <a:bodyPr>
            <a:spAutoFit/>
          </a:bodyPr>
          <a:lstStyle>
            <a:lvl1pPr marL="114300" indent="-11430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dirty="0" smtClean="0">
                <a:gradFill>
                  <a:gsLst>
                    <a:gs pos="0">
                      <a:schemeClr val="tx1"/>
                    </a:gs>
                    <a:gs pos="47000">
                      <a:schemeClr val="accent2"/>
                    </a:gs>
                    <a:gs pos="100000">
                      <a:schemeClr val="accent4"/>
                    </a:gs>
                  </a:gsLst>
                  <a:lin ang="3600000" scaled="0"/>
                </a:gradFill>
                <a:latin typeface="+mj-lt"/>
                <a:ea typeface="+mn-ea"/>
                <a:cs typeface="+mn-cs"/>
              </a:defRPr>
            </a:lvl1pPr>
            <a:lvl2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310432" y="4735551"/>
            <a:ext cx="3236976" cy="338554"/>
          </a:xfrm>
          <a:noFill/>
        </p:spPr>
        <p:txBody>
          <a:bodyPr rtlCol="0">
            <a:spAutoFit/>
          </a:bodyPr>
          <a:lstStyle>
            <a:lvl1pPr marL="114300" marR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300" indent="-114300" algn="l" defTabSz="914400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496D9831-F98C-4F68-BD09-B3CE45AF409B}" type="slidenum">
              <a:rPr lang="en-US" sz="600">
                <a:solidFill>
                  <a:srgbClr val="C0C0C0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pic>
        <p:nvPicPr>
          <p:cNvPr id="10" name="Picture 14" descr="verticalba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8175" y="777875"/>
            <a:ext cx="889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>
            <a:spLocks noChangeArrowheads="1"/>
          </p:cNvSpPr>
          <p:nvPr/>
        </p:nvSpPr>
        <p:spPr bwMode="ltGray">
          <a:xfrm>
            <a:off x="250825" y="6586538"/>
            <a:ext cx="2568575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301752"/>
            <a:ext cx="4123944" cy="838200"/>
          </a:xfrm>
        </p:spPr>
        <p:txBody>
          <a:bodyPr anchor="t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 smtClean="0"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818888" y="310896"/>
            <a:ext cx="3895344" cy="841248"/>
          </a:xfrm>
        </p:spPr>
        <p:txBody>
          <a:bodyPr lIns="82296" rIns="82296" rtlCol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19455" y="1600200"/>
            <a:ext cx="4142232" cy="452628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635000" indent="-228600">
              <a:buClr>
                <a:schemeClr val="accent5"/>
              </a:buClr>
              <a:buFont typeface="Arial" pitchFamily="34" charset="0"/>
              <a:buChar char="•"/>
              <a:tabLst/>
              <a:defRPr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18888" y="1600200"/>
            <a:ext cx="4005072" cy="452628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635000" indent="-228600">
              <a:buClr>
                <a:schemeClr val="accent1">
                  <a:lumMod val="40000"/>
                  <a:lumOff val="60000"/>
                </a:schemeClr>
              </a:buClr>
              <a:buFont typeface="Arial" pitchFamily="34" charset="0"/>
              <a:buChar char="•"/>
              <a:defRPr>
                <a:solidFill>
                  <a:schemeClr val="accent1"/>
                </a:solidFill>
                <a:latin typeface="+mj-lt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2568027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marL="0" algn="l" defTabSz="814388" rtl="0" eaLnBrk="1" latinLnBrk="0" hangingPunct="1">
              <a:lnSpc>
                <a:spcPct val="100000"/>
              </a:lnSpc>
            </a:pPr>
            <a:r>
              <a:rPr lang="en-US" sz="600" kern="1200" dirty="0" smtClean="0">
                <a:solidFill>
                  <a:srgbClr val="C0C0C0"/>
                </a:solidFill>
                <a:latin typeface="+mj-lt"/>
                <a:ea typeface="+mn-ea"/>
                <a:cs typeface="+mn-cs"/>
              </a:rPr>
              <a:t>© 2010 Cisco and/or its affiliates. All rights reserved.</a:t>
            </a:r>
            <a:endParaRPr lang="en-US" sz="600" kern="1200" dirty="0">
              <a:solidFill>
                <a:srgbClr val="C0C0C0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4" name="Picture 13" descr="cisco_gradient_background.png"/>
          <p:cNvPicPr>
            <a:picLocks/>
          </p:cNvPicPr>
          <p:nvPr userDrawn="1"/>
        </p:nvPicPr>
        <p:blipFill>
          <a:blip r:embed="rId3"/>
          <a:srcRect l="955" t="27519" r="819" b="68089"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  <p:sp>
        <p:nvSpPr>
          <p:cNvPr id="15" name="Rectangle 6278"/>
          <p:cNvSpPr>
            <a:spLocks noChangeArrowheads="1"/>
          </p:cNvSpPr>
          <p:nvPr userDrawn="1"/>
        </p:nvSpPr>
        <p:spPr bwMode="auto">
          <a:xfrm rot="5400000" flipV="1">
            <a:off x="1985850" y="35651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6" name="Picture 15" descr="Cisco_TogetherWe_light_locku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29121" y="366261"/>
            <a:ext cx="1821179" cy="827539"/>
          </a:xfrm>
          <a:prstGeom prst="rect">
            <a:avLst/>
          </a:prstGeom>
        </p:spPr>
      </p:pic>
      <p:sp>
        <p:nvSpPr>
          <p:cNvPr id="17" name="Rectangle 6278"/>
          <p:cNvSpPr>
            <a:spLocks noChangeArrowheads="1"/>
          </p:cNvSpPr>
          <p:nvPr userDrawn="1"/>
        </p:nvSpPr>
        <p:spPr bwMode="auto">
          <a:xfrm flipV="1">
            <a:off x="660400" y="283967"/>
            <a:ext cx="8092440" cy="82294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/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/>
          <p:nvPr/>
        </p:nvSpPr>
        <p:spPr>
          <a:xfrm flipV="1">
            <a:off x="217488" y="6356350"/>
            <a:ext cx="8694737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5" descr="verticalba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8475" y="777875"/>
            <a:ext cx="889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verticalba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9325" y="777875"/>
            <a:ext cx="889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315076" y="98375"/>
            <a:ext cx="2633472" cy="1152144"/>
          </a:xfrm>
        </p:spPr>
        <p:txBody>
          <a:bodyPr anchor="b">
            <a:noAutofit/>
          </a:bodyPr>
          <a:lstStyle>
            <a:lvl1pPr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15900" y="98375"/>
            <a:ext cx="2670175" cy="1150939"/>
          </a:xfrm>
        </p:spPr>
        <p:txBody>
          <a:bodyPr anchor="b">
            <a:noAutofit/>
          </a:bodyPr>
          <a:lstStyle>
            <a:lvl1pPr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95651" y="98375"/>
            <a:ext cx="2596896" cy="1152144"/>
          </a:xfrm>
        </p:spPr>
        <p:txBody>
          <a:bodyPr anchor="b">
            <a:noAutofit/>
          </a:bodyPr>
          <a:lstStyle>
            <a:lvl1pPr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rgbClr val="01BBBB"/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4475" y="1600200"/>
            <a:ext cx="2622550" cy="43910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>
              <a:defRPr>
                <a:latin typeface="+mj-lt"/>
                <a:cs typeface="Arial" pitchFamily="34" charset="0"/>
              </a:defRPr>
            </a:lvl2pPr>
            <a:lvl3pPr>
              <a:defRPr>
                <a:latin typeface="+mj-lt"/>
                <a:cs typeface="Arial" pitchFamily="34" charset="0"/>
              </a:defRPr>
            </a:lvl3pPr>
            <a:lvl4pPr>
              <a:defRPr>
                <a:latin typeface="+mj-lt"/>
                <a:cs typeface="Arial" pitchFamily="34" charset="0"/>
              </a:defRPr>
            </a:lvl4pPr>
            <a:lvl5pP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292474" y="1600200"/>
            <a:ext cx="2593975" cy="4362450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>
              <a:defRPr>
                <a:latin typeface="+mj-lt"/>
                <a:cs typeface="Arial" pitchFamily="34" charset="0"/>
              </a:defRPr>
            </a:lvl2pPr>
            <a:lvl3pPr>
              <a:defRPr>
                <a:latin typeface="+mj-lt"/>
                <a:cs typeface="Arial" pitchFamily="34" charset="0"/>
              </a:defRPr>
            </a:lvl3pPr>
            <a:lvl4pPr>
              <a:defRPr>
                <a:latin typeface="+mj-lt"/>
                <a:cs typeface="Arial" pitchFamily="34" charset="0"/>
              </a:defRPr>
            </a:lvl4pPr>
            <a:lvl5pP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300788" y="1600200"/>
            <a:ext cx="2633662" cy="4333875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>
              <a:defRPr>
                <a:latin typeface="+mj-lt"/>
                <a:cs typeface="Arial" pitchFamily="34" charset="0"/>
              </a:defRPr>
            </a:lvl2pPr>
            <a:lvl3pPr>
              <a:defRPr>
                <a:latin typeface="+mj-lt"/>
                <a:cs typeface="Arial" pitchFamily="34" charset="0"/>
              </a:defRPr>
            </a:lvl3pPr>
            <a:lvl4pPr>
              <a:defRPr>
                <a:latin typeface="+mj-lt"/>
                <a:cs typeface="Arial" pitchFamily="34" charset="0"/>
              </a:defRPr>
            </a:lvl4pPr>
            <a:lvl5pP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38888"/>
            <a:ext cx="9144000" cy="2714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246972" y="439710"/>
            <a:ext cx="8567244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359764" y="1476375"/>
            <a:ext cx="8439461" cy="4305300"/>
          </a:xfrm>
        </p:spPr>
        <p:txBody>
          <a:bodyPr rtlCol="0" anchor="ctr" anchorCtr="1">
            <a:normAutofit/>
          </a:bodyPr>
          <a:lstStyle>
            <a:lvl1pPr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49466" y="6062114"/>
            <a:ext cx="7461250" cy="276999"/>
          </a:xfrm>
        </p:spPr>
        <p:txBody>
          <a:bodyPr anchor="b">
            <a:spAutoFit/>
          </a:bodyPr>
          <a:lstStyle>
            <a:lvl1pPr algn="l" defTabSz="804863">
              <a:lnSpc>
                <a:spcPct val="100000"/>
              </a:lnSpc>
              <a:spcBef>
                <a:spcPct val="50000"/>
              </a:spcBef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buFont typeface="Arial" pitchFamily="34" charset="0"/>
              <a:buNone/>
              <a:defRPr sz="1400"/>
            </a:lvl2pPr>
            <a:lvl3pPr>
              <a:buFont typeface="Arial" pitchFamily="34" charset="0"/>
              <a:buNone/>
              <a:defRPr sz="1400"/>
            </a:lvl3pPr>
            <a:lvl4pPr>
              <a:buFont typeface="Arial" pitchFamily="34" charset="0"/>
              <a:buNone/>
              <a:defRPr sz="1400"/>
            </a:lvl4pPr>
            <a:lvl5pPr>
              <a:buFont typeface="Arial" pitchFamily="34" charset="0"/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5430244"/>
            <a:ext cx="8558698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6888" y="1600200"/>
            <a:ext cx="4005072" cy="374904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873752" y="1947672"/>
            <a:ext cx="3429000" cy="2990088"/>
          </a:xfrm>
        </p:spPr>
        <p:txBody>
          <a:bodyPr rtlCol="0" anchor="ctr" anchorCtr="1">
            <a:normAutofit/>
          </a:bodyPr>
          <a:lstStyle>
            <a:lvl1pPr algn="ctr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5430244"/>
            <a:ext cx="8558698" cy="838200"/>
          </a:xfr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852160"/>
            <a:ext cx="8112126" cy="38417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56" y="649224"/>
            <a:ext cx="8112125" cy="4480560"/>
          </a:xfrm>
        </p:spPr>
        <p:txBody>
          <a:bodyPr/>
          <a:lstStyle>
            <a:lvl1pPr marL="233363" indent="-233363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Char char="“"/>
              <a:defRPr lang="en-US" sz="6000" b="0" kern="1200" spc="-2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/>
        </p:nvSpPr>
        <p:spPr>
          <a:xfrm flipV="1">
            <a:off x="217488" y="6356350"/>
            <a:ext cx="8694737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11" descr="verticalba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1825" y="777875"/>
            <a:ext cx="889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9702" y="1918741"/>
            <a:ext cx="4117446" cy="3020518"/>
          </a:xfrm>
        </p:spPr>
        <p:txBody>
          <a:bodyPr anchor="ctr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400" b="0" kern="1200" spc="-2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19" y="310896"/>
            <a:ext cx="3895344" cy="6208776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tx1"/>
                </a:solidFill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8"/>
          <p:cNvGrpSpPr/>
          <p:nvPr/>
        </p:nvGrpSpPr>
        <p:grpSpPr>
          <a:xfrm>
            <a:off x="341313" y="311150"/>
            <a:ext cx="908367" cy="480227"/>
            <a:chOff x="609600" y="528537"/>
            <a:chExt cx="1444734" cy="763789"/>
          </a:xfrm>
          <a:gradFill flip="none" rotWithShape="1">
            <a:gsLst>
              <a:gs pos="11000">
                <a:schemeClr val="accent2"/>
              </a:gs>
              <a:gs pos="100000">
                <a:schemeClr val="accent5"/>
              </a:gs>
            </a:gsLst>
            <a:lin ang="2700000" scaled="1"/>
            <a:tileRect/>
          </a:gradFill>
        </p:grpSpPr>
        <p:sp>
          <p:nvSpPr>
            <p:cNvPr id="6" name="Rectangle 9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9" name="Freeform 12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</p:grpSp>
      <p:sp>
        <p:nvSpPr>
          <p:cNvPr id="20" name="Rectangle 3"/>
          <p:cNvSpPr>
            <a:spLocks noChangeArrowheads="1"/>
          </p:cNvSpPr>
          <p:nvPr/>
        </p:nvSpPr>
        <p:spPr bwMode="white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hidden">
          <a:xfrm>
            <a:off x="0" y="0"/>
            <a:ext cx="9144000" cy="17780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383" y="4279392"/>
            <a:ext cx="4684867" cy="384175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rgbClr val="6DB344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693" y="3282696"/>
            <a:ext cx="4712557" cy="102235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-20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75" y="1917700"/>
            <a:ext cx="2676525" cy="2889250"/>
          </a:xfrm>
        </p:spPr>
        <p:txBody>
          <a:bodyPr rtlCol="0" anchor="ctr" anchorCtr="1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32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8" descr="tinkers.png"/>
          <p:cNvPicPr>
            <a:picLocks noChangeAspect="1"/>
          </p:cNvPicPr>
          <p:nvPr userDrawn="1"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4" name="Rectangle 6278"/>
          <p:cNvSpPr>
            <a:spLocks noChangeArrowheads="1"/>
          </p:cNvSpPr>
          <p:nvPr userDrawn="1"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F3952E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8" name="Picture 7" descr="Cisco_TogetherWe_light_lockup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18" name="Picture 17" descr="Noriko_BW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400" y="790575"/>
            <a:ext cx="3429000" cy="606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/>
          <p:nvPr/>
        </p:nvSpPr>
        <p:spPr>
          <a:xfrm>
            <a:off x="-12700" y="6142038"/>
            <a:ext cx="9156700" cy="715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8"/>
          <p:cNvSpPr/>
          <p:nvPr/>
        </p:nvSpPr>
        <p:spPr>
          <a:xfrm>
            <a:off x="1824038" y="-3578225"/>
            <a:ext cx="1728787" cy="140144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ounded Rectangle 9"/>
          <p:cNvSpPr/>
          <p:nvPr/>
        </p:nvSpPr>
        <p:spPr>
          <a:xfrm>
            <a:off x="0" y="-644525"/>
            <a:ext cx="1730375" cy="81470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ounded Rectangle 10"/>
          <p:cNvSpPr/>
          <p:nvPr/>
        </p:nvSpPr>
        <p:spPr>
          <a:xfrm rot="10800000">
            <a:off x="1014413" y="-644525"/>
            <a:ext cx="1728787" cy="81470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ounded Rectangle 11"/>
          <p:cNvSpPr/>
          <p:nvPr/>
        </p:nvSpPr>
        <p:spPr>
          <a:xfrm>
            <a:off x="6375400" y="1711325"/>
            <a:ext cx="1730375" cy="81486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ounded Rectangle 12"/>
          <p:cNvSpPr/>
          <p:nvPr/>
        </p:nvSpPr>
        <p:spPr>
          <a:xfrm>
            <a:off x="8105775" y="835025"/>
            <a:ext cx="1728788" cy="81486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ounded Rectangle 13"/>
          <p:cNvSpPr/>
          <p:nvPr/>
        </p:nvSpPr>
        <p:spPr>
          <a:xfrm rot="10800000">
            <a:off x="3035300" y="-3378200"/>
            <a:ext cx="1730375" cy="81486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ltGray">
          <a:xfrm>
            <a:off x="7762875" y="6584950"/>
            <a:ext cx="8128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FFFFFF"/>
                </a:solidFill>
              </a:rPr>
              <a:t>Cisco Confidential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ltGray">
          <a:xfrm>
            <a:off x="8648700" y="6580188"/>
            <a:ext cx="261938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algn="r" defTabSz="814388">
              <a:defRPr/>
            </a:pPr>
            <a:fld id="{831A5CFD-C956-42C0-AFAD-79220C44CAC9}" type="slidenum">
              <a:rPr lang="en-US" sz="600">
                <a:solidFill>
                  <a:srgbClr val="FFFFFF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ltGray">
          <a:xfrm>
            <a:off x="7762875" y="6584950"/>
            <a:ext cx="8128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FFFFFF"/>
                </a:solidFill>
              </a:rPr>
              <a:t>Cisco Confidential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ltGray">
          <a:xfrm>
            <a:off x="8648700" y="6580188"/>
            <a:ext cx="261938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algn="r" defTabSz="814388">
              <a:defRPr/>
            </a:pPr>
            <a:fld id="{14B866AC-DA5A-47F6-A2A2-371C022A272B}" type="slidenum">
              <a:rPr lang="en-US" sz="600">
                <a:solidFill>
                  <a:srgbClr val="FFFFFF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ltGray">
          <a:xfrm>
            <a:off x="250825" y="6586538"/>
            <a:ext cx="3421063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FFFFFF"/>
                </a:solidFill>
              </a:rPr>
              <a:t>© 2010 Cisco and/or its affiliates.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" y="484632"/>
            <a:ext cx="8755128" cy="4372131"/>
          </a:xfrm>
        </p:spPr>
        <p:txBody>
          <a:bodyPr/>
          <a:lstStyle>
            <a:lvl1pPr marL="174625" indent="-174625">
              <a:buFont typeface="Arial" pitchFamily="34" charset="0"/>
              <a:buChar char="“"/>
              <a:defRPr sz="5400" spc="-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29768" y="5358903"/>
            <a:ext cx="8574685" cy="614362"/>
          </a:xfrm>
        </p:spPr>
        <p:txBody>
          <a:bodyPr rtlCol="0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8"/>
          <p:cNvSpPr/>
          <p:nvPr/>
        </p:nvSpPr>
        <p:spPr>
          <a:xfrm>
            <a:off x="1892300" y="795338"/>
            <a:ext cx="5348288" cy="40052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/>
          <p:nvPr/>
        </p:nvSpPr>
        <p:spPr>
          <a:xfrm>
            <a:off x="1892300" y="4794250"/>
            <a:ext cx="5346700" cy="996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795528"/>
            <a:ext cx="5329238" cy="4005072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</p:spPr>
        <p:txBody>
          <a:bodyPr rtlCol="0" anchor="ctr">
            <a:normAutofit/>
          </a:bodyPr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4873438"/>
            <a:ext cx="5074070" cy="838200"/>
          </a:xfrm>
        </p:spPr>
        <p:txBody>
          <a:bodyPr anchor="ctr"/>
          <a:lstStyle>
            <a:lvl1pPr>
              <a:defRPr sz="26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1"/>
          <p:cNvSpPr/>
          <p:nvPr/>
        </p:nvSpPr>
        <p:spPr>
          <a:xfrm>
            <a:off x="338138" y="311150"/>
            <a:ext cx="3273425" cy="245903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38328" y="310896"/>
            <a:ext cx="3273552" cy="2459736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9703" y="3429000"/>
            <a:ext cx="7009298" cy="1421928"/>
          </a:xfrm>
        </p:spPr>
        <p:txBody>
          <a:bodyPr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9"/>
          <p:cNvSpPr/>
          <p:nvPr/>
        </p:nvSpPr>
        <p:spPr>
          <a:xfrm>
            <a:off x="4992688" y="858838"/>
            <a:ext cx="3630612" cy="50292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859536"/>
            <a:ext cx="3630168" cy="502920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rtlCol="0" anchor="ctr">
            <a:normAutofit/>
          </a:bodyPr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9703" y="728972"/>
            <a:ext cx="4349918" cy="978729"/>
          </a:xfrm>
        </p:spPr>
        <p:txBody>
          <a:bodyPr anchor="t">
            <a:sp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7"/>
          <p:cNvSpPr/>
          <p:nvPr/>
        </p:nvSpPr>
        <p:spPr>
          <a:xfrm>
            <a:off x="3668713" y="311150"/>
            <a:ext cx="3268662" cy="26606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28"/>
          <p:cNvSpPr/>
          <p:nvPr/>
        </p:nvSpPr>
        <p:spPr>
          <a:xfrm>
            <a:off x="334963" y="311150"/>
            <a:ext cx="3259137" cy="26606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49"/>
          <p:cNvSpPr/>
          <p:nvPr/>
        </p:nvSpPr>
        <p:spPr>
          <a:xfrm>
            <a:off x="7011988" y="311150"/>
            <a:ext cx="1806575" cy="13081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51"/>
          <p:cNvSpPr/>
          <p:nvPr/>
        </p:nvSpPr>
        <p:spPr>
          <a:xfrm>
            <a:off x="334963" y="3028950"/>
            <a:ext cx="2501900" cy="345916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53"/>
          <p:cNvSpPr/>
          <p:nvPr/>
        </p:nvSpPr>
        <p:spPr>
          <a:xfrm>
            <a:off x="2911475" y="3028950"/>
            <a:ext cx="4025900" cy="345916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55"/>
          <p:cNvSpPr/>
          <p:nvPr/>
        </p:nvSpPr>
        <p:spPr>
          <a:xfrm>
            <a:off x="7011988" y="1684338"/>
            <a:ext cx="1806575" cy="34417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57"/>
          <p:cNvSpPr/>
          <p:nvPr/>
        </p:nvSpPr>
        <p:spPr>
          <a:xfrm>
            <a:off x="7011988" y="5183188"/>
            <a:ext cx="1806575" cy="13049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89" y="311149"/>
            <a:ext cx="3267861" cy="2660652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4" y="311149"/>
            <a:ext cx="3272751" cy="2660652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7011988" y="311149"/>
            <a:ext cx="1806573" cy="1308101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3028951"/>
            <a:ext cx="2516104" cy="3458934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3028951"/>
            <a:ext cx="4028516" cy="3458934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7011988" y="1676400"/>
            <a:ext cx="1806573" cy="344941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7011988" y="5182960"/>
            <a:ext cx="1806573" cy="1304925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>
            <a:outerShdw blurRad="114300" dist="38100" dir="5400000" algn="ctr" rotWithShape="0">
              <a:srgbClr val="000000">
                <a:alpha val="80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hoto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>
          <a:xfrm>
            <a:off x="338138" y="311150"/>
            <a:ext cx="8477250" cy="607536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2" descr="bottom ba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6375400"/>
            <a:ext cx="84772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E9F46D6A-1D79-4FC1-B9F7-ADE408650A56}" type="slidenum">
              <a:rPr lang="en-US" sz="600">
                <a:solidFill>
                  <a:srgbClr val="C0C0C0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50825" y="6586538"/>
            <a:ext cx="3421063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33375" y="310896"/>
            <a:ext cx="8474869" cy="6054185"/>
          </a:xfrm>
          <a:ln>
            <a:solidFill>
              <a:schemeClr val="bg2"/>
            </a:solidFill>
          </a:ln>
        </p:spPr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baseline="0" dirty="0">
                <a:solidFill>
                  <a:srgbClr val="546568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91440" y="-91440"/>
            <a:ext cx="9326880" cy="7040880"/>
          </a:xfrm>
        </p:spPr>
        <p:txBody>
          <a:bodyPr rtlCol="0" anchor="ctr" anchorCtr="1">
            <a:noAutofit/>
          </a:bodyPr>
          <a:lstStyle>
            <a:lvl1pPr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>
              <a:alphaModFix amt="2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41314" y="6124575"/>
            <a:ext cx="787133" cy="416134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6" name="Rectangle 39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7" name="Freeform 40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8" name="Freeform 41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9" name="Freeform 42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1" name="Freeform 44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2" name="Freeform 45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3" name="Freeform 46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4" name="Freeform 47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5" name="Freeform 48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6" name="Freeform 49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7" name="Freeform 50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8" name="Freeform 51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19" name="Freeform 52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dirty="0">
                <a:solidFill>
                  <a:srgbClr val="0096D6"/>
                </a:solidFill>
              </a:endParaRPr>
            </a:p>
          </p:txBody>
        </p:sp>
      </p:grpSp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845150" y="778669"/>
            <a:ext cx="5971032" cy="4425696"/>
          </a:xfrm>
          <a:solidFill>
            <a:schemeClr val="tx1">
              <a:lumMod val="50000"/>
            </a:schemeClr>
          </a:solidFill>
          <a:ln>
            <a:noFill/>
          </a:ln>
          <a:effectLst>
            <a:innerShdw blurRad="419100">
              <a:prstClr val="black">
                <a:alpha val="4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gradi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6D15058A-53BF-40E1-987A-7E0D8F83CC83}" type="slidenum">
              <a:rPr lang="en-US" sz="600">
                <a:solidFill>
                  <a:srgbClr val="C0C0C0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250825" y="6586538"/>
            <a:ext cx="3421063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descr="Mike-BW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3032" y="5169159"/>
            <a:ext cx="1371600" cy="1253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9"/>
          <p:cNvSpPr>
            <a:spLocks noChangeArrowheads="1"/>
          </p:cNvSpPr>
          <p:nvPr/>
        </p:nvSpPr>
        <p:spPr bwMode="black">
          <a:xfrm>
            <a:off x="4373563" y="5845175"/>
            <a:ext cx="41275" cy="157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4" name="Freeform 20"/>
          <p:cNvSpPr>
            <a:spLocks/>
          </p:cNvSpPr>
          <p:nvPr/>
        </p:nvSpPr>
        <p:spPr bwMode="black">
          <a:xfrm>
            <a:off x="4614863" y="5840413"/>
            <a:ext cx="120650" cy="165100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" name="Freeform 21"/>
          <p:cNvSpPr>
            <a:spLocks/>
          </p:cNvSpPr>
          <p:nvPr/>
        </p:nvSpPr>
        <p:spPr bwMode="black">
          <a:xfrm>
            <a:off x="4200525" y="5840413"/>
            <a:ext cx="119063" cy="165100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6" name="Freeform 22"/>
          <p:cNvSpPr>
            <a:spLocks noEditPoints="1"/>
          </p:cNvSpPr>
          <p:nvPr/>
        </p:nvSpPr>
        <p:spPr bwMode="black">
          <a:xfrm>
            <a:off x="4778375" y="5840413"/>
            <a:ext cx="165100" cy="165100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7" name="Freeform 23"/>
          <p:cNvSpPr>
            <a:spLocks/>
          </p:cNvSpPr>
          <p:nvPr/>
        </p:nvSpPr>
        <p:spPr bwMode="black">
          <a:xfrm>
            <a:off x="4468813" y="5840413"/>
            <a:ext cx="107950" cy="165100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8" name="Freeform 24"/>
          <p:cNvSpPr>
            <a:spLocks/>
          </p:cNvSpPr>
          <p:nvPr/>
        </p:nvSpPr>
        <p:spPr bwMode="black">
          <a:xfrm>
            <a:off x="4117975" y="5654675"/>
            <a:ext cx="38100" cy="80963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9" name="Freeform 25"/>
          <p:cNvSpPr>
            <a:spLocks/>
          </p:cNvSpPr>
          <p:nvPr/>
        </p:nvSpPr>
        <p:spPr bwMode="black">
          <a:xfrm>
            <a:off x="4227513" y="5600700"/>
            <a:ext cx="38100" cy="13493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0" name="Freeform 26"/>
          <p:cNvSpPr>
            <a:spLocks/>
          </p:cNvSpPr>
          <p:nvPr/>
        </p:nvSpPr>
        <p:spPr bwMode="black">
          <a:xfrm>
            <a:off x="4335463" y="5526088"/>
            <a:ext cx="38100" cy="24765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1" name="Freeform 27"/>
          <p:cNvSpPr>
            <a:spLocks/>
          </p:cNvSpPr>
          <p:nvPr/>
        </p:nvSpPr>
        <p:spPr bwMode="black">
          <a:xfrm>
            <a:off x="4443413" y="5600700"/>
            <a:ext cx="39687" cy="13493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2" name="Freeform 28"/>
          <p:cNvSpPr>
            <a:spLocks/>
          </p:cNvSpPr>
          <p:nvPr/>
        </p:nvSpPr>
        <p:spPr bwMode="black">
          <a:xfrm>
            <a:off x="4551363" y="5654675"/>
            <a:ext cx="41275" cy="80963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3" name="Freeform 29"/>
          <p:cNvSpPr>
            <a:spLocks/>
          </p:cNvSpPr>
          <p:nvPr/>
        </p:nvSpPr>
        <p:spPr bwMode="black">
          <a:xfrm>
            <a:off x="4660900" y="5600700"/>
            <a:ext cx="39688" cy="13493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4" name="Freeform 30"/>
          <p:cNvSpPr>
            <a:spLocks/>
          </p:cNvSpPr>
          <p:nvPr/>
        </p:nvSpPr>
        <p:spPr bwMode="black">
          <a:xfrm>
            <a:off x="4770438" y="5526088"/>
            <a:ext cx="39687" cy="24765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5" name="Freeform 31"/>
          <p:cNvSpPr>
            <a:spLocks/>
          </p:cNvSpPr>
          <p:nvPr/>
        </p:nvSpPr>
        <p:spPr bwMode="black">
          <a:xfrm>
            <a:off x="4876800" y="5600700"/>
            <a:ext cx="39688" cy="13493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6" name="Freeform 32"/>
          <p:cNvSpPr>
            <a:spLocks/>
          </p:cNvSpPr>
          <p:nvPr/>
        </p:nvSpPr>
        <p:spPr bwMode="black">
          <a:xfrm>
            <a:off x="4986338" y="5654675"/>
            <a:ext cx="39687" cy="80963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1391E-6 L -5.55556E-7 0.02314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3242E-6 L 4.72222E-6 0.0296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1391E-6 L 0 0.02314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3242E-6 L -4.72222E-6 0.02962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1391E-6 L 4.16667E-6 0.02314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6056E-6 L 2.77778E-7 -0.02338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6056E-6 L -8.33333E-7 -0.02338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36056E-6 L 4.44444E-6 -0.02338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6056E-6 L 3.33333E-6 -0.02338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green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contractor\Desktop\Blue_Green_Gradi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9"/>
          <p:cNvSpPr>
            <a:spLocks noChangeArrowheads="1"/>
          </p:cNvSpPr>
          <p:nvPr/>
        </p:nvSpPr>
        <p:spPr bwMode="black">
          <a:xfrm>
            <a:off x="6313488" y="3708400"/>
            <a:ext cx="115887" cy="44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4" name="Freeform 20"/>
          <p:cNvSpPr>
            <a:spLocks/>
          </p:cNvSpPr>
          <p:nvPr/>
        </p:nvSpPr>
        <p:spPr bwMode="black">
          <a:xfrm>
            <a:off x="6992938" y="3697288"/>
            <a:ext cx="336550" cy="46672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" name="Freeform 21"/>
          <p:cNvSpPr>
            <a:spLocks/>
          </p:cNvSpPr>
          <p:nvPr/>
        </p:nvSpPr>
        <p:spPr bwMode="black">
          <a:xfrm>
            <a:off x="5824538" y="3697288"/>
            <a:ext cx="338137" cy="46672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6" name="Freeform 22"/>
          <p:cNvSpPr>
            <a:spLocks noEditPoints="1"/>
          </p:cNvSpPr>
          <p:nvPr/>
        </p:nvSpPr>
        <p:spPr bwMode="black">
          <a:xfrm>
            <a:off x="7451725" y="3697288"/>
            <a:ext cx="463550" cy="466725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7" name="Freeform 23"/>
          <p:cNvSpPr>
            <a:spLocks/>
          </p:cNvSpPr>
          <p:nvPr/>
        </p:nvSpPr>
        <p:spPr bwMode="black">
          <a:xfrm>
            <a:off x="6580188" y="3697288"/>
            <a:ext cx="301625" cy="466725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8" name="Freeform 24"/>
          <p:cNvSpPr>
            <a:spLocks/>
          </p:cNvSpPr>
          <p:nvPr/>
        </p:nvSpPr>
        <p:spPr bwMode="black">
          <a:xfrm>
            <a:off x="5592763" y="3082925"/>
            <a:ext cx="109537" cy="227013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9" name="Freeform 25"/>
          <p:cNvSpPr>
            <a:spLocks/>
          </p:cNvSpPr>
          <p:nvPr/>
        </p:nvSpPr>
        <p:spPr bwMode="black">
          <a:xfrm>
            <a:off x="5900738" y="2930525"/>
            <a:ext cx="109537" cy="37941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0" name="Freeform 26"/>
          <p:cNvSpPr>
            <a:spLocks/>
          </p:cNvSpPr>
          <p:nvPr/>
        </p:nvSpPr>
        <p:spPr bwMode="black">
          <a:xfrm>
            <a:off x="6202363" y="2720975"/>
            <a:ext cx="111125" cy="69850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1" name="Freeform 27"/>
          <p:cNvSpPr>
            <a:spLocks/>
          </p:cNvSpPr>
          <p:nvPr/>
        </p:nvSpPr>
        <p:spPr bwMode="black">
          <a:xfrm>
            <a:off x="6510338" y="2930525"/>
            <a:ext cx="111125" cy="37941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2" name="Freeform 28"/>
          <p:cNvSpPr>
            <a:spLocks/>
          </p:cNvSpPr>
          <p:nvPr/>
        </p:nvSpPr>
        <p:spPr bwMode="black">
          <a:xfrm>
            <a:off x="6811963" y="3082925"/>
            <a:ext cx="115887" cy="227013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3" name="Freeform 29"/>
          <p:cNvSpPr>
            <a:spLocks/>
          </p:cNvSpPr>
          <p:nvPr/>
        </p:nvSpPr>
        <p:spPr bwMode="black">
          <a:xfrm>
            <a:off x="7119938" y="2930525"/>
            <a:ext cx="111125" cy="37941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4" name="Freeform 30"/>
          <p:cNvSpPr>
            <a:spLocks/>
          </p:cNvSpPr>
          <p:nvPr/>
        </p:nvSpPr>
        <p:spPr bwMode="black">
          <a:xfrm>
            <a:off x="7427913" y="2720975"/>
            <a:ext cx="111125" cy="69850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5" name="Freeform 31"/>
          <p:cNvSpPr>
            <a:spLocks/>
          </p:cNvSpPr>
          <p:nvPr/>
        </p:nvSpPr>
        <p:spPr bwMode="black">
          <a:xfrm>
            <a:off x="7729538" y="2930525"/>
            <a:ext cx="111125" cy="37941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6" name="Freeform 32"/>
          <p:cNvSpPr>
            <a:spLocks/>
          </p:cNvSpPr>
          <p:nvPr/>
        </p:nvSpPr>
        <p:spPr bwMode="black">
          <a:xfrm>
            <a:off x="8037513" y="3082925"/>
            <a:ext cx="111125" cy="227013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7" name="TextBox 33"/>
          <p:cNvSpPr txBox="1"/>
          <p:nvPr/>
        </p:nvSpPr>
        <p:spPr>
          <a:xfrm>
            <a:off x="644525" y="3060700"/>
            <a:ext cx="24368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dirty="0">
                <a:solidFill>
                  <a:srgbClr val="FFFFFF"/>
                </a:solidFill>
              </a:rPr>
              <a:t>Thank you.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5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7" dur="7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Complex_Gradient7.jpg"/>
          <p:cNvPicPr>
            <a:picLocks noChangeAspect="1"/>
          </p:cNvPicPr>
          <p:nvPr/>
        </p:nvPicPr>
        <p:blipFill>
          <a:blip r:embed="rId2" cstate="print"/>
          <a:srcRect l="1695" r="14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black">
          <a:xfrm>
            <a:off x="4373563" y="5845175"/>
            <a:ext cx="41275" cy="157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4" name="Freeform 4"/>
          <p:cNvSpPr>
            <a:spLocks/>
          </p:cNvSpPr>
          <p:nvPr/>
        </p:nvSpPr>
        <p:spPr bwMode="black">
          <a:xfrm>
            <a:off x="4614863" y="5840413"/>
            <a:ext cx="120650" cy="165100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black">
          <a:xfrm>
            <a:off x="4200525" y="5840413"/>
            <a:ext cx="119063" cy="165100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6" name="Freeform 6"/>
          <p:cNvSpPr>
            <a:spLocks noEditPoints="1"/>
          </p:cNvSpPr>
          <p:nvPr/>
        </p:nvSpPr>
        <p:spPr bwMode="black">
          <a:xfrm>
            <a:off x="4778375" y="5840413"/>
            <a:ext cx="165100" cy="165100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black">
          <a:xfrm>
            <a:off x="4468813" y="5840413"/>
            <a:ext cx="107950" cy="165100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black">
          <a:xfrm>
            <a:off x="4117975" y="5654675"/>
            <a:ext cx="38100" cy="80963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black">
          <a:xfrm>
            <a:off x="4227513" y="5600700"/>
            <a:ext cx="38100" cy="13493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black">
          <a:xfrm>
            <a:off x="4335463" y="5526088"/>
            <a:ext cx="38100" cy="24765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black">
          <a:xfrm>
            <a:off x="4443413" y="5600700"/>
            <a:ext cx="39687" cy="13493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2" name="Freeform 13"/>
          <p:cNvSpPr>
            <a:spLocks/>
          </p:cNvSpPr>
          <p:nvPr/>
        </p:nvSpPr>
        <p:spPr bwMode="black">
          <a:xfrm>
            <a:off x="4551363" y="5654675"/>
            <a:ext cx="41275" cy="80963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3" name="Freeform 14"/>
          <p:cNvSpPr>
            <a:spLocks/>
          </p:cNvSpPr>
          <p:nvPr/>
        </p:nvSpPr>
        <p:spPr bwMode="black">
          <a:xfrm>
            <a:off x="4660900" y="5600700"/>
            <a:ext cx="39688" cy="13493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4" name="Freeform 15"/>
          <p:cNvSpPr>
            <a:spLocks/>
          </p:cNvSpPr>
          <p:nvPr/>
        </p:nvSpPr>
        <p:spPr bwMode="black">
          <a:xfrm>
            <a:off x="4770438" y="5526088"/>
            <a:ext cx="39687" cy="24765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5" name="Freeform 16"/>
          <p:cNvSpPr>
            <a:spLocks/>
          </p:cNvSpPr>
          <p:nvPr/>
        </p:nvSpPr>
        <p:spPr bwMode="black">
          <a:xfrm>
            <a:off x="4876800" y="5600700"/>
            <a:ext cx="39688" cy="13493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6" name="Freeform 17"/>
          <p:cNvSpPr>
            <a:spLocks/>
          </p:cNvSpPr>
          <p:nvPr/>
        </p:nvSpPr>
        <p:spPr bwMode="black">
          <a:xfrm>
            <a:off x="4986338" y="5654675"/>
            <a:ext cx="39687" cy="80963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1391E-6 L -5.55556E-7 0.02314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93242E-6 L 4.72222E-6 0.0296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1391E-6 L 0 0.02314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3242E-6 L -4.72222E-6 0.02962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1391E-6 L 4.16667E-6 0.02314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6056E-6 L 2.77778E-7 -0.02338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6056E-6 L -8.33333E-7 -0.02338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36056E-6 L 4.44444E-6 -0.02338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6056E-6 L 3.33333E-6 -0.02338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red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Complex_Gradient7.jpg"/>
          <p:cNvPicPr>
            <a:picLocks noChangeAspect="1"/>
          </p:cNvPicPr>
          <p:nvPr/>
        </p:nvPicPr>
        <p:blipFill>
          <a:blip r:embed="rId2" cstate="print"/>
          <a:srcRect l="1695" r="14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33"/>
          <p:cNvSpPr txBox="1"/>
          <p:nvPr/>
        </p:nvSpPr>
        <p:spPr>
          <a:xfrm>
            <a:off x="644525" y="3060700"/>
            <a:ext cx="24368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600" dirty="0">
                <a:solidFill>
                  <a:srgbClr val="FFFFFF"/>
                </a:solidFill>
              </a:rPr>
              <a:t>Thank you.</a:t>
            </a: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black">
          <a:xfrm>
            <a:off x="6313488" y="3708400"/>
            <a:ext cx="115887" cy="44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5" name="Freeform 34"/>
          <p:cNvSpPr>
            <a:spLocks/>
          </p:cNvSpPr>
          <p:nvPr/>
        </p:nvSpPr>
        <p:spPr bwMode="black">
          <a:xfrm>
            <a:off x="6992938" y="3697288"/>
            <a:ext cx="336550" cy="46672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6" name="Freeform 35"/>
          <p:cNvSpPr>
            <a:spLocks/>
          </p:cNvSpPr>
          <p:nvPr/>
        </p:nvSpPr>
        <p:spPr bwMode="black">
          <a:xfrm>
            <a:off x="5824538" y="3697288"/>
            <a:ext cx="338137" cy="46672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7" name="Freeform 36"/>
          <p:cNvSpPr>
            <a:spLocks noEditPoints="1"/>
          </p:cNvSpPr>
          <p:nvPr/>
        </p:nvSpPr>
        <p:spPr bwMode="black">
          <a:xfrm>
            <a:off x="7451725" y="3697288"/>
            <a:ext cx="463550" cy="466725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8" name="Freeform 37"/>
          <p:cNvSpPr>
            <a:spLocks/>
          </p:cNvSpPr>
          <p:nvPr/>
        </p:nvSpPr>
        <p:spPr bwMode="black">
          <a:xfrm>
            <a:off x="6580188" y="3697288"/>
            <a:ext cx="301625" cy="466725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9" name="Freeform 38"/>
          <p:cNvSpPr>
            <a:spLocks/>
          </p:cNvSpPr>
          <p:nvPr/>
        </p:nvSpPr>
        <p:spPr bwMode="black">
          <a:xfrm>
            <a:off x="5592763" y="3082925"/>
            <a:ext cx="109537" cy="227013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0" name="Freeform 39"/>
          <p:cNvSpPr>
            <a:spLocks/>
          </p:cNvSpPr>
          <p:nvPr/>
        </p:nvSpPr>
        <p:spPr bwMode="black">
          <a:xfrm>
            <a:off x="5900738" y="2930525"/>
            <a:ext cx="109537" cy="37941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1" name="Freeform 40"/>
          <p:cNvSpPr>
            <a:spLocks/>
          </p:cNvSpPr>
          <p:nvPr/>
        </p:nvSpPr>
        <p:spPr bwMode="black">
          <a:xfrm>
            <a:off x="6202363" y="2720975"/>
            <a:ext cx="111125" cy="69850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2" name="Freeform 41"/>
          <p:cNvSpPr>
            <a:spLocks/>
          </p:cNvSpPr>
          <p:nvPr/>
        </p:nvSpPr>
        <p:spPr bwMode="black">
          <a:xfrm>
            <a:off x="6510338" y="2930525"/>
            <a:ext cx="111125" cy="37941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3" name="Freeform 42"/>
          <p:cNvSpPr>
            <a:spLocks/>
          </p:cNvSpPr>
          <p:nvPr/>
        </p:nvSpPr>
        <p:spPr bwMode="black">
          <a:xfrm>
            <a:off x="6811963" y="3082925"/>
            <a:ext cx="115887" cy="227013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4" name="Freeform 43"/>
          <p:cNvSpPr>
            <a:spLocks/>
          </p:cNvSpPr>
          <p:nvPr/>
        </p:nvSpPr>
        <p:spPr bwMode="black">
          <a:xfrm>
            <a:off x="7119938" y="2930525"/>
            <a:ext cx="111125" cy="37941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5" name="Freeform 44"/>
          <p:cNvSpPr>
            <a:spLocks/>
          </p:cNvSpPr>
          <p:nvPr/>
        </p:nvSpPr>
        <p:spPr bwMode="black">
          <a:xfrm>
            <a:off x="7427913" y="2720975"/>
            <a:ext cx="111125" cy="69850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6" name="Freeform 45"/>
          <p:cNvSpPr>
            <a:spLocks/>
          </p:cNvSpPr>
          <p:nvPr/>
        </p:nvSpPr>
        <p:spPr bwMode="black">
          <a:xfrm>
            <a:off x="7729538" y="2930525"/>
            <a:ext cx="111125" cy="379413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  <p:sp>
        <p:nvSpPr>
          <p:cNvPr id="17" name="Freeform 46"/>
          <p:cNvSpPr>
            <a:spLocks/>
          </p:cNvSpPr>
          <p:nvPr/>
        </p:nvSpPr>
        <p:spPr bwMode="black">
          <a:xfrm>
            <a:off x="8037513" y="3082925"/>
            <a:ext cx="111125" cy="227013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96D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5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7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38" y="457200"/>
            <a:ext cx="8145462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55638" y="1781175"/>
            <a:ext cx="7940675" cy="436086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ogether white skreek.png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</p:spPr>
      </p:pic>
      <p:pic>
        <p:nvPicPr>
          <p:cNvPr id="32" name="Picture 31" descr="collaborate text.png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3844636" y="177800"/>
            <a:ext cx="5299364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32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Rectangle 6278"/>
          <p:cNvSpPr>
            <a:spLocks noChangeArrowheads="1"/>
          </p:cNvSpPr>
          <p:nvPr/>
        </p:nvSpPr>
        <p:spPr bwMode="auto">
          <a:xfrm flipV="1">
            <a:off x="0" y="0"/>
            <a:ext cx="9144000" cy="82294"/>
          </a:xfrm>
          <a:prstGeom prst="rect">
            <a:avLst/>
          </a:prstGeom>
          <a:solidFill>
            <a:srgbClr val="F6921E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9" name="Picture 8" descr="tinkers.png"/>
          <p:cNvPicPr>
            <a:picLocks noChangeAspect="1"/>
          </p:cNvPicPr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pic>
        <p:nvPicPr>
          <p:cNvPr id="47" name="Picture 46" descr="collabora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3304"/>
            <a:ext cx="5626915" cy="595469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 descr="tinkers.png"/>
          <p:cNvPicPr>
            <a:picLocks noChangeAspect="1"/>
          </p:cNvPicPr>
          <p:nvPr userDrawn="1"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4" name="Rectangle 6278"/>
          <p:cNvSpPr>
            <a:spLocks noChangeArrowheads="1"/>
          </p:cNvSpPr>
          <p:nvPr userDrawn="1"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F3952E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5" name="Picture 14" descr="Cisco_TogetherWe_light_lockup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16" name="Picture 15" descr="Noriko_BW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0400" y="790575"/>
            <a:ext cx="3429000" cy="606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_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 userDrawn="1"/>
        </p:nvGrpSpPr>
        <p:grpSpPr>
          <a:xfrm flipH="1">
            <a:off x="0" y="1695717"/>
            <a:ext cx="9144001" cy="3303814"/>
            <a:chOff x="0" y="1103086"/>
            <a:chExt cx="9144001" cy="3303814"/>
          </a:xfrm>
        </p:grpSpPr>
        <p:sp>
          <p:nvSpPr>
            <p:cNvPr id="24" name="Rectangle 23"/>
            <p:cNvSpPr/>
            <p:nvPr userDrawn="1"/>
          </p:nvSpPr>
          <p:spPr>
            <a:xfrm>
              <a:off x="0" y="1418926"/>
              <a:ext cx="9144000" cy="2824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3195866" y="-1541236"/>
              <a:ext cx="3303814" cy="8592457"/>
            </a:xfrm>
            <a:prstGeom prst="rect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4" descr="Picture 1.png"/>
          <p:cNvPicPr>
            <a:picLocks noChangeAspect="1"/>
          </p:cNvPicPr>
          <p:nvPr userDrawn="1"/>
        </p:nvPicPr>
        <p:blipFill>
          <a:blip r:embed="rId2" cstate="print"/>
          <a:srcRect l="12590" t="2556" r="21004"/>
          <a:stretch>
            <a:fillRect/>
          </a:stretch>
        </p:blipFill>
        <p:spPr>
          <a:xfrm>
            <a:off x="0" y="1638300"/>
            <a:ext cx="1339732" cy="1105824"/>
          </a:xfrm>
          <a:prstGeom prst="rect">
            <a:avLst/>
          </a:prstGeom>
        </p:spPr>
      </p:pic>
      <p:pic>
        <p:nvPicPr>
          <p:cNvPr id="6" name="Picture 5" descr="Picture 2.png"/>
          <p:cNvPicPr>
            <a:picLocks noChangeAspect="1"/>
          </p:cNvPicPr>
          <p:nvPr userDrawn="1"/>
        </p:nvPicPr>
        <p:blipFill>
          <a:blip r:embed="rId3" cstate="print"/>
          <a:srcRect t="2003" b="21624"/>
          <a:stretch>
            <a:fillRect/>
          </a:stretch>
        </p:blipFill>
        <p:spPr>
          <a:xfrm>
            <a:off x="1339731" y="1638300"/>
            <a:ext cx="1447933" cy="110582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Picture 4.png"/>
          <p:cNvPicPr>
            <a:picLocks noChangeAspect="1"/>
          </p:cNvPicPr>
          <p:nvPr userDrawn="1"/>
        </p:nvPicPr>
        <p:blipFill>
          <a:blip r:embed="rId4" cstate="print"/>
          <a:srcRect l="657" t="1926" r="2520" b="24796"/>
          <a:stretch>
            <a:fillRect/>
          </a:stretch>
        </p:blipFill>
        <p:spPr>
          <a:xfrm>
            <a:off x="0" y="2744124"/>
            <a:ext cx="936165" cy="708516"/>
          </a:xfrm>
          <a:prstGeom prst="rect">
            <a:avLst/>
          </a:prstGeom>
        </p:spPr>
      </p:pic>
      <p:pic>
        <p:nvPicPr>
          <p:cNvPr id="9" name="Picture 8" descr="Picture 5.png"/>
          <p:cNvPicPr>
            <a:picLocks noChangeAspect="1"/>
          </p:cNvPicPr>
          <p:nvPr userDrawn="1"/>
        </p:nvPicPr>
        <p:blipFill>
          <a:blip r:embed="rId5" cstate="print"/>
          <a:srcRect l="655" t="970" r="3836" b="506"/>
          <a:stretch>
            <a:fillRect/>
          </a:stretch>
        </p:blipFill>
        <p:spPr>
          <a:xfrm>
            <a:off x="936165" y="2744123"/>
            <a:ext cx="1842317" cy="1900481"/>
          </a:xfrm>
          <a:prstGeom prst="rect">
            <a:avLst/>
          </a:prstGeom>
        </p:spPr>
      </p:pic>
      <p:pic>
        <p:nvPicPr>
          <p:cNvPr id="10" name="Picture 9" descr="Picture 6.png"/>
          <p:cNvPicPr>
            <a:picLocks noChangeAspect="1"/>
          </p:cNvPicPr>
          <p:nvPr userDrawn="1"/>
        </p:nvPicPr>
        <p:blipFill>
          <a:blip r:embed="rId6" cstate="print"/>
          <a:srcRect l="6894" t="1347" r="2928" b="939"/>
          <a:stretch>
            <a:fillRect/>
          </a:stretch>
        </p:blipFill>
        <p:spPr>
          <a:xfrm>
            <a:off x="2778482" y="2695575"/>
            <a:ext cx="1698171" cy="1035050"/>
          </a:xfrm>
          <a:prstGeom prst="rect">
            <a:avLst/>
          </a:prstGeom>
        </p:spPr>
      </p:pic>
      <p:pic>
        <p:nvPicPr>
          <p:cNvPr id="11" name="Picture 10" descr="Picture 7.png"/>
          <p:cNvPicPr>
            <a:picLocks noChangeAspect="1"/>
          </p:cNvPicPr>
          <p:nvPr userDrawn="1"/>
        </p:nvPicPr>
        <p:blipFill>
          <a:blip r:embed="rId7" cstate="print"/>
          <a:srcRect l="15155" t="707" r="21869" b="13153"/>
          <a:stretch>
            <a:fillRect/>
          </a:stretch>
        </p:blipFill>
        <p:spPr>
          <a:xfrm>
            <a:off x="0" y="3451225"/>
            <a:ext cx="942515" cy="1289193"/>
          </a:xfrm>
          <a:prstGeom prst="rect">
            <a:avLst/>
          </a:prstGeom>
        </p:spPr>
      </p:pic>
      <p:pic>
        <p:nvPicPr>
          <p:cNvPr id="12" name="Picture 11" descr="Picture 8.png"/>
          <p:cNvPicPr>
            <a:picLocks noChangeAspect="1"/>
          </p:cNvPicPr>
          <p:nvPr userDrawn="1"/>
        </p:nvPicPr>
        <p:blipFill>
          <a:blip r:embed="rId8" cstate="print"/>
          <a:srcRect t="624" b="20121"/>
          <a:stretch>
            <a:fillRect/>
          </a:stretch>
        </p:blipFill>
        <p:spPr>
          <a:xfrm>
            <a:off x="936165" y="4644604"/>
            <a:ext cx="1855859" cy="827369"/>
          </a:xfrm>
          <a:prstGeom prst="rect">
            <a:avLst/>
          </a:prstGeom>
        </p:spPr>
      </p:pic>
      <p:pic>
        <p:nvPicPr>
          <p:cNvPr id="14" name="Picture 13" descr="Picture 10.png"/>
          <p:cNvPicPr>
            <a:picLocks noChangeAspect="1"/>
          </p:cNvPicPr>
          <p:nvPr userDrawn="1"/>
        </p:nvPicPr>
        <p:blipFill>
          <a:blip r:embed="rId9" cstate="print"/>
          <a:srcRect l="28149" t="970" r="12853"/>
          <a:stretch>
            <a:fillRect/>
          </a:stretch>
        </p:blipFill>
        <p:spPr>
          <a:xfrm>
            <a:off x="2778482" y="3730625"/>
            <a:ext cx="1698171" cy="1603374"/>
          </a:xfrm>
          <a:prstGeom prst="rect">
            <a:avLst/>
          </a:prstGeom>
        </p:spPr>
      </p:pic>
      <p:sp>
        <p:nvSpPr>
          <p:cNvPr id="43" name="Title 1"/>
          <p:cNvSpPr>
            <a:spLocks noGrp="1"/>
          </p:cNvSpPr>
          <p:nvPr>
            <p:ph type="ctrTitle" hasCustomPrompt="1"/>
          </p:nvPr>
        </p:nvSpPr>
        <p:spPr>
          <a:xfrm>
            <a:off x="4702628" y="2753277"/>
            <a:ext cx="4194629" cy="1477328"/>
          </a:xfr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000" b="0" kern="1200" spc="-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Segue Option Two</a:t>
            </a:r>
            <a:endParaRPr lang="en-US" dirty="0"/>
          </a:p>
        </p:txBody>
      </p:sp>
      <p:pic>
        <p:nvPicPr>
          <p:cNvPr id="34" name="Picture 33" descr="Picture 3.png"/>
          <p:cNvPicPr>
            <a:picLocks noChangeAspect="1"/>
          </p:cNvPicPr>
          <p:nvPr userDrawn="1"/>
        </p:nvPicPr>
        <p:blipFill>
          <a:blip r:embed="rId10" cstate="print"/>
          <a:srcRect l="29634" t="740" r="27449" b="7133"/>
          <a:stretch>
            <a:fillRect/>
          </a:stretch>
        </p:blipFill>
        <p:spPr>
          <a:xfrm>
            <a:off x="2778482" y="1374775"/>
            <a:ext cx="1093842" cy="1320800"/>
          </a:xfrm>
          <a:prstGeom prst="rect">
            <a:avLst/>
          </a:prstGeom>
        </p:spPr>
      </p:pic>
      <p:grpSp>
        <p:nvGrpSpPr>
          <p:cNvPr id="3" name="Group 88"/>
          <p:cNvGrpSpPr/>
          <p:nvPr/>
        </p:nvGrpSpPr>
        <p:grpSpPr>
          <a:xfrm>
            <a:off x="521496" y="-1218492"/>
            <a:ext cx="4084975" cy="9132233"/>
            <a:chOff x="3127982" y="1929431"/>
            <a:chExt cx="2836666" cy="6341548"/>
          </a:xfrm>
        </p:grpSpPr>
        <p:sp>
          <p:nvSpPr>
            <p:cNvPr id="90" name="Freeform 8"/>
            <p:cNvSpPr>
              <a:spLocks/>
            </p:cNvSpPr>
            <p:nvPr/>
          </p:nvSpPr>
          <p:spPr bwMode="auto">
            <a:xfrm>
              <a:off x="3552826" y="5707166"/>
              <a:ext cx="341313" cy="2563813"/>
            </a:xfrm>
            <a:custGeom>
              <a:avLst/>
              <a:gdLst/>
              <a:ahLst/>
              <a:cxnLst>
                <a:cxn ang="0">
                  <a:pos x="91" y="638"/>
                </a:cxn>
                <a:cxn ang="0">
                  <a:pos x="46" y="684"/>
                </a:cxn>
                <a:cxn ang="0">
                  <a:pos x="0" y="638"/>
                </a:cxn>
                <a:cxn ang="0">
                  <a:pos x="0" y="45"/>
                </a:cxn>
                <a:cxn ang="0">
                  <a:pos x="46" y="0"/>
                </a:cxn>
                <a:cxn ang="0">
                  <a:pos x="91" y="45"/>
                </a:cxn>
                <a:cxn ang="0">
                  <a:pos x="91" y="638"/>
                </a:cxn>
              </a:cxnLst>
              <a:rect l="0" t="0" r="r" b="b"/>
              <a:pathLst>
                <a:path w="91" h="684">
                  <a:moveTo>
                    <a:pt x="91" y="638"/>
                  </a:moveTo>
                  <a:cubicBezTo>
                    <a:pt x="91" y="663"/>
                    <a:pt x="71" y="684"/>
                    <a:pt x="46" y="684"/>
                  </a:cubicBezTo>
                  <a:cubicBezTo>
                    <a:pt x="21" y="684"/>
                    <a:pt x="0" y="663"/>
                    <a:pt x="0" y="63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1" y="0"/>
                    <a:pt x="46" y="0"/>
                  </a:cubicBezTo>
                  <a:cubicBezTo>
                    <a:pt x="71" y="0"/>
                    <a:pt x="91" y="20"/>
                    <a:pt x="91" y="45"/>
                  </a:cubicBezTo>
                  <a:lnTo>
                    <a:pt x="91" y="638"/>
                  </a:lnTo>
                  <a:close/>
                </a:path>
              </a:pathLst>
            </a:custGeom>
            <a:solidFill>
              <a:srgbClr val="B1E0E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96D6"/>
                </a:solidFill>
                <a:latin typeface="Arial"/>
                <a:cs typeface="+mn-cs"/>
              </a:endParaRPr>
            </a:p>
          </p:txBody>
        </p:sp>
        <p:sp>
          <p:nvSpPr>
            <p:cNvPr id="91" name="Freeform 9"/>
            <p:cNvSpPr>
              <a:spLocks/>
            </p:cNvSpPr>
            <p:nvPr/>
          </p:nvSpPr>
          <p:spPr bwMode="auto">
            <a:xfrm>
              <a:off x="5623335" y="4046090"/>
              <a:ext cx="341313" cy="795338"/>
            </a:xfrm>
            <a:custGeom>
              <a:avLst/>
              <a:gdLst/>
              <a:ahLst/>
              <a:cxnLst>
                <a:cxn ang="0">
                  <a:pos x="46" y="212"/>
                </a:cxn>
                <a:cxn ang="0">
                  <a:pos x="0" y="167"/>
                </a:cxn>
                <a:cxn ang="0">
                  <a:pos x="0" y="45"/>
                </a:cxn>
                <a:cxn ang="0">
                  <a:pos x="46" y="0"/>
                </a:cxn>
                <a:cxn ang="0">
                  <a:pos x="91" y="45"/>
                </a:cxn>
                <a:cxn ang="0">
                  <a:pos x="91" y="167"/>
                </a:cxn>
                <a:cxn ang="0">
                  <a:pos x="46" y="212"/>
                </a:cxn>
              </a:cxnLst>
              <a:rect l="0" t="0" r="r" b="b"/>
              <a:pathLst>
                <a:path w="91" h="212">
                  <a:moveTo>
                    <a:pt x="46" y="212"/>
                  </a:moveTo>
                  <a:cubicBezTo>
                    <a:pt x="20" y="212"/>
                    <a:pt x="0" y="192"/>
                    <a:pt x="0" y="16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6" y="0"/>
                  </a:cubicBezTo>
                  <a:cubicBezTo>
                    <a:pt x="71" y="0"/>
                    <a:pt x="91" y="20"/>
                    <a:pt x="91" y="45"/>
                  </a:cubicBezTo>
                  <a:cubicBezTo>
                    <a:pt x="91" y="167"/>
                    <a:pt x="91" y="167"/>
                    <a:pt x="91" y="167"/>
                  </a:cubicBezTo>
                  <a:cubicBezTo>
                    <a:pt x="91" y="192"/>
                    <a:pt x="71" y="212"/>
                    <a:pt x="46" y="212"/>
                  </a:cubicBezTo>
                </a:path>
              </a:pathLst>
            </a:custGeom>
            <a:solidFill>
              <a:srgbClr val="D8E02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96D6"/>
                </a:solidFill>
                <a:latin typeface="Arial"/>
                <a:cs typeface="+mn-cs"/>
              </a:endParaRPr>
            </a:p>
          </p:txBody>
        </p:sp>
        <p:sp>
          <p:nvSpPr>
            <p:cNvPr id="92" name="Freeform 10"/>
            <p:cNvSpPr>
              <a:spLocks/>
            </p:cNvSpPr>
            <p:nvPr/>
          </p:nvSpPr>
          <p:spPr bwMode="auto">
            <a:xfrm>
              <a:off x="5281911" y="1929431"/>
              <a:ext cx="341313" cy="1692275"/>
            </a:xfrm>
            <a:custGeom>
              <a:avLst/>
              <a:gdLst/>
              <a:ahLst/>
              <a:cxnLst>
                <a:cxn ang="0">
                  <a:pos x="46" y="451"/>
                </a:cxn>
                <a:cxn ang="0">
                  <a:pos x="0" y="405"/>
                </a:cxn>
                <a:cxn ang="0">
                  <a:pos x="0" y="45"/>
                </a:cxn>
                <a:cxn ang="0">
                  <a:pos x="46" y="0"/>
                </a:cxn>
                <a:cxn ang="0">
                  <a:pos x="91" y="45"/>
                </a:cxn>
                <a:cxn ang="0">
                  <a:pos x="91" y="405"/>
                </a:cxn>
                <a:cxn ang="0">
                  <a:pos x="46" y="451"/>
                </a:cxn>
              </a:cxnLst>
              <a:rect l="0" t="0" r="r" b="b"/>
              <a:pathLst>
                <a:path w="91" h="451">
                  <a:moveTo>
                    <a:pt x="46" y="451"/>
                  </a:moveTo>
                  <a:cubicBezTo>
                    <a:pt x="20" y="451"/>
                    <a:pt x="0" y="430"/>
                    <a:pt x="0" y="40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6" y="0"/>
                  </a:cubicBezTo>
                  <a:cubicBezTo>
                    <a:pt x="71" y="0"/>
                    <a:pt x="91" y="20"/>
                    <a:pt x="91" y="45"/>
                  </a:cubicBezTo>
                  <a:cubicBezTo>
                    <a:pt x="91" y="405"/>
                    <a:pt x="91" y="405"/>
                    <a:pt x="91" y="405"/>
                  </a:cubicBezTo>
                  <a:cubicBezTo>
                    <a:pt x="91" y="430"/>
                    <a:pt x="71" y="451"/>
                    <a:pt x="46" y="451"/>
                  </a:cubicBezTo>
                </a:path>
              </a:pathLst>
            </a:custGeom>
            <a:solidFill>
              <a:srgbClr val="B0E0E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96D6"/>
                </a:solidFill>
                <a:latin typeface="Arial"/>
                <a:cs typeface="+mn-cs"/>
              </a:endParaRPr>
            </a:p>
          </p:txBody>
        </p:sp>
        <p:sp>
          <p:nvSpPr>
            <p:cNvPr id="93" name="Freeform 11"/>
            <p:cNvSpPr>
              <a:spLocks/>
            </p:cNvSpPr>
            <p:nvPr/>
          </p:nvSpPr>
          <p:spPr bwMode="auto">
            <a:xfrm>
              <a:off x="5454846" y="5505308"/>
              <a:ext cx="341313" cy="1687513"/>
            </a:xfrm>
            <a:custGeom>
              <a:avLst/>
              <a:gdLst/>
              <a:ahLst/>
              <a:cxnLst>
                <a:cxn ang="0">
                  <a:pos x="45" y="450"/>
                </a:cxn>
                <a:cxn ang="0">
                  <a:pos x="0" y="405"/>
                </a:cxn>
                <a:cxn ang="0">
                  <a:pos x="0" y="45"/>
                </a:cxn>
                <a:cxn ang="0">
                  <a:pos x="45" y="0"/>
                </a:cxn>
                <a:cxn ang="0">
                  <a:pos x="91" y="45"/>
                </a:cxn>
                <a:cxn ang="0">
                  <a:pos x="91" y="405"/>
                </a:cxn>
                <a:cxn ang="0">
                  <a:pos x="45" y="450"/>
                </a:cxn>
              </a:cxnLst>
              <a:rect l="0" t="0" r="r" b="b"/>
              <a:pathLst>
                <a:path w="91" h="450">
                  <a:moveTo>
                    <a:pt x="45" y="450"/>
                  </a:moveTo>
                  <a:cubicBezTo>
                    <a:pt x="20" y="450"/>
                    <a:pt x="0" y="430"/>
                    <a:pt x="0" y="40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5" y="0"/>
                  </a:cubicBezTo>
                  <a:cubicBezTo>
                    <a:pt x="71" y="0"/>
                    <a:pt x="91" y="20"/>
                    <a:pt x="91" y="45"/>
                  </a:cubicBezTo>
                  <a:cubicBezTo>
                    <a:pt x="91" y="405"/>
                    <a:pt x="91" y="405"/>
                    <a:pt x="91" y="405"/>
                  </a:cubicBezTo>
                  <a:cubicBezTo>
                    <a:pt x="91" y="430"/>
                    <a:pt x="71" y="450"/>
                    <a:pt x="45" y="450"/>
                  </a:cubicBezTo>
                </a:path>
              </a:pathLst>
            </a:custGeom>
            <a:solidFill>
              <a:srgbClr val="B0E0E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96D6"/>
                </a:solidFill>
                <a:latin typeface="Arial"/>
                <a:cs typeface="+mn-cs"/>
              </a:endParaRPr>
            </a:p>
          </p:txBody>
        </p:sp>
        <p:sp>
          <p:nvSpPr>
            <p:cNvPr id="94" name="Freeform 12"/>
            <p:cNvSpPr>
              <a:spLocks/>
            </p:cNvSpPr>
            <p:nvPr/>
          </p:nvSpPr>
          <p:spPr bwMode="auto">
            <a:xfrm>
              <a:off x="3127982" y="5816933"/>
              <a:ext cx="341313" cy="1302649"/>
            </a:xfrm>
            <a:prstGeom prst="roundRect">
              <a:avLst>
                <a:gd name="adj" fmla="val 50000"/>
              </a:avLst>
            </a:prstGeom>
            <a:solidFill>
              <a:srgbClr val="595A5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96D6"/>
                </a:solidFill>
                <a:latin typeface="Arial"/>
                <a:cs typeface="+mn-cs"/>
              </a:endParaRPr>
            </a:p>
          </p:txBody>
        </p:sp>
        <p:sp>
          <p:nvSpPr>
            <p:cNvPr id="95" name="Freeform 13"/>
            <p:cNvSpPr>
              <a:spLocks/>
            </p:cNvSpPr>
            <p:nvPr/>
          </p:nvSpPr>
          <p:spPr bwMode="auto">
            <a:xfrm>
              <a:off x="4505103" y="3227628"/>
              <a:ext cx="341313" cy="1079500"/>
            </a:xfrm>
            <a:custGeom>
              <a:avLst/>
              <a:gdLst/>
              <a:ahLst/>
              <a:cxnLst>
                <a:cxn ang="0">
                  <a:pos x="91" y="243"/>
                </a:cxn>
                <a:cxn ang="0">
                  <a:pos x="46" y="288"/>
                </a:cxn>
                <a:cxn ang="0">
                  <a:pos x="0" y="243"/>
                </a:cxn>
                <a:cxn ang="0">
                  <a:pos x="0" y="46"/>
                </a:cxn>
                <a:cxn ang="0">
                  <a:pos x="46" y="0"/>
                </a:cxn>
                <a:cxn ang="0">
                  <a:pos x="91" y="46"/>
                </a:cxn>
                <a:cxn ang="0">
                  <a:pos x="91" y="243"/>
                </a:cxn>
              </a:cxnLst>
              <a:rect l="0" t="0" r="r" b="b"/>
              <a:pathLst>
                <a:path w="91" h="288">
                  <a:moveTo>
                    <a:pt x="91" y="243"/>
                  </a:moveTo>
                  <a:cubicBezTo>
                    <a:pt x="91" y="268"/>
                    <a:pt x="71" y="288"/>
                    <a:pt x="46" y="288"/>
                  </a:cubicBezTo>
                  <a:cubicBezTo>
                    <a:pt x="20" y="288"/>
                    <a:pt x="0" y="268"/>
                    <a:pt x="0" y="24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0" y="0"/>
                    <a:pt x="46" y="0"/>
                  </a:cubicBezTo>
                  <a:cubicBezTo>
                    <a:pt x="71" y="0"/>
                    <a:pt x="91" y="21"/>
                    <a:pt x="91" y="46"/>
                  </a:cubicBezTo>
                  <a:lnTo>
                    <a:pt x="91" y="243"/>
                  </a:lnTo>
                  <a:close/>
                </a:path>
              </a:pathLst>
            </a:custGeom>
            <a:solidFill>
              <a:srgbClr val="FBB04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96D6"/>
                </a:solidFill>
                <a:latin typeface="Arial"/>
                <a:cs typeface="+mn-cs"/>
              </a:endParaRPr>
            </a:p>
          </p:txBody>
        </p:sp>
        <p:sp>
          <p:nvSpPr>
            <p:cNvPr id="96" name="Freeform 14"/>
            <p:cNvSpPr>
              <a:spLocks/>
            </p:cNvSpPr>
            <p:nvPr/>
          </p:nvSpPr>
          <p:spPr bwMode="auto">
            <a:xfrm>
              <a:off x="3552826" y="5693921"/>
              <a:ext cx="341313" cy="1128713"/>
            </a:xfrm>
            <a:custGeom>
              <a:avLst/>
              <a:gdLst/>
              <a:ahLst/>
              <a:cxnLst>
                <a:cxn ang="0">
                  <a:pos x="91" y="256"/>
                </a:cxn>
                <a:cxn ang="0">
                  <a:pos x="46" y="301"/>
                </a:cxn>
                <a:cxn ang="0">
                  <a:pos x="0" y="256"/>
                </a:cxn>
                <a:cxn ang="0">
                  <a:pos x="0" y="45"/>
                </a:cxn>
                <a:cxn ang="0">
                  <a:pos x="46" y="0"/>
                </a:cxn>
                <a:cxn ang="0">
                  <a:pos x="91" y="45"/>
                </a:cxn>
                <a:cxn ang="0">
                  <a:pos x="91" y="256"/>
                </a:cxn>
              </a:cxnLst>
              <a:rect l="0" t="0" r="r" b="b"/>
              <a:pathLst>
                <a:path w="91" h="301">
                  <a:moveTo>
                    <a:pt x="91" y="256"/>
                  </a:moveTo>
                  <a:cubicBezTo>
                    <a:pt x="91" y="281"/>
                    <a:pt x="71" y="301"/>
                    <a:pt x="46" y="301"/>
                  </a:cubicBezTo>
                  <a:cubicBezTo>
                    <a:pt x="20" y="301"/>
                    <a:pt x="0" y="281"/>
                    <a:pt x="0" y="256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6" y="0"/>
                  </a:cubicBezTo>
                  <a:cubicBezTo>
                    <a:pt x="71" y="0"/>
                    <a:pt x="91" y="20"/>
                    <a:pt x="91" y="45"/>
                  </a:cubicBezTo>
                  <a:lnTo>
                    <a:pt x="91" y="256"/>
                  </a:lnTo>
                  <a:close/>
                </a:path>
              </a:pathLst>
            </a:custGeom>
            <a:solidFill>
              <a:srgbClr val="D8E02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96D6"/>
                </a:solidFill>
                <a:latin typeface="Arial"/>
                <a:cs typeface="+mn-cs"/>
              </a:endParaRPr>
            </a:p>
          </p:txBody>
        </p:sp>
        <p:sp>
          <p:nvSpPr>
            <p:cNvPr id="97" name="Rounded Rectangle 96"/>
            <p:cNvSpPr>
              <a:spLocks/>
            </p:cNvSpPr>
            <p:nvPr/>
          </p:nvSpPr>
          <p:spPr bwMode="auto">
            <a:xfrm flipV="1">
              <a:off x="3399636" y="3615501"/>
              <a:ext cx="341313" cy="129211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CF6B2D"/>
                </a:gs>
                <a:gs pos="100000">
                  <a:srgbClr val="EA4A3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Rounded Rectangle 97"/>
            <p:cNvSpPr>
              <a:spLocks/>
            </p:cNvSpPr>
            <p:nvPr/>
          </p:nvSpPr>
          <p:spPr bwMode="auto">
            <a:xfrm flipV="1">
              <a:off x="4991593" y="2226288"/>
              <a:ext cx="341313" cy="81635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FACE3"/>
                </a:gs>
                <a:gs pos="100000">
                  <a:srgbClr val="8AC0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82326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: 36 pt. A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3" y="432215"/>
            <a:ext cx="8588861" cy="838200"/>
          </a:xfrm>
        </p:spPr>
        <p:txBody>
          <a:bodyPr anchor="t"/>
          <a:lstStyle>
            <a:lvl1pPr>
              <a:defRPr sz="3600">
                <a:solidFill>
                  <a:srgbClr val="018295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207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bridge lines_blue.png"/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l="30625"/>
          <a:stretch>
            <a:fillRect/>
          </a:stretch>
        </p:blipFill>
        <p:spPr>
          <a:xfrm>
            <a:off x="0" y="3440105"/>
            <a:ext cx="2688051" cy="106553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4" name="Picture 13" descr="tinkers.png"/>
          <p:cNvPicPr>
            <a:picLocks noChangeAspect="1"/>
          </p:cNvPicPr>
          <p:nvPr userDrawn="1"/>
        </p:nvPicPr>
        <p:blipFill>
          <a:blip r:embed="rId3">
            <a:alphaModFix amt="41000"/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7" name="Rectangle 6278"/>
          <p:cNvSpPr>
            <a:spLocks noChangeArrowheads="1"/>
          </p:cNvSpPr>
          <p:nvPr userDrawn="1"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49BAF0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9" name="Picture 8" descr="Cisco_TogetherWe_light_locku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18" name="Picture 17" descr="Olaf_BW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0400" y="306705"/>
            <a:ext cx="3257550" cy="65512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cisco_gradient_background.png"/>
          <p:cNvPicPr>
            <a:picLocks noChangeAspect="1"/>
          </p:cNvPicPr>
          <p:nvPr userDrawn="1"/>
        </p:nvPicPr>
        <p:blipFill>
          <a:blip r:embed="rId2"/>
          <a:srcRect l="955" r="819" b="929"/>
          <a:stretch>
            <a:fillRect/>
          </a:stretch>
        </p:blipFill>
        <p:spPr>
          <a:xfrm flipH="1">
            <a:off x="0" y="-4909"/>
            <a:ext cx="9144000" cy="6875609"/>
          </a:xfrm>
          <a:prstGeom prst="rect">
            <a:avLst/>
          </a:prstGeom>
        </p:spPr>
      </p:pic>
      <p:sp>
        <p:nvSpPr>
          <p:cNvPr id="12" name="Rectangle 275"/>
          <p:cNvSpPr>
            <a:spLocks noChangeArrowheads="1"/>
          </p:cNvSpPr>
          <p:nvPr userDrawn="1"/>
        </p:nvSpPr>
        <p:spPr bwMode="auto">
          <a:xfrm rot="16200000">
            <a:off x="3462902" y="-1159899"/>
            <a:ext cx="2218197" cy="9144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4000"/>
                </a:schemeClr>
              </a:gs>
              <a:gs pos="100000">
                <a:schemeClr val="bg1">
                  <a:alpha val="25000"/>
                </a:schemeClr>
              </a:gs>
            </a:gsLst>
            <a:lin ang="768000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2" rIns="73025" bIns="36512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6" name="Picture 5" descr="together white skreek.png"/>
          <p:cNvPicPr>
            <a:picLocks noChangeAspect="1"/>
          </p:cNvPicPr>
          <p:nvPr userDrawn="1"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</p:spPr>
      </p:pic>
      <p:pic>
        <p:nvPicPr>
          <p:cNvPr id="10" name="Picture 9" descr="innovate title.png"/>
          <p:cNvPicPr>
            <a:picLocks noChangeAspect="1"/>
          </p:cNvPicPr>
          <p:nvPr userDrawn="1"/>
        </p:nvPicPr>
        <p:blipFill>
          <a:blip r:embed="rId4">
            <a:alphaModFix amt="59000"/>
          </a:blip>
          <a:srcRect b="61481"/>
          <a:stretch>
            <a:fillRect/>
          </a:stretch>
        </p:blipFill>
        <p:spPr>
          <a:xfrm>
            <a:off x="3844636" y="177800"/>
            <a:ext cx="5299364" cy="2641600"/>
          </a:xfrm>
          <a:prstGeom prst="rect">
            <a:avLst/>
          </a:prstGeom>
        </p:spPr>
      </p:pic>
      <p:sp>
        <p:nvSpPr>
          <p:cNvPr id="9" name="Rectangle 209"/>
          <p:cNvSpPr>
            <a:spLocks noGrp="1" noChangeArrowheads="1"/>
          </p:cNvSpPr>
          <p:nvPr>
            <p:ph type="ctrTitle"/>
          </p:nvPr>
        </p:nvSpPr>
        <p:spPr bwMode="white">
          <a:xfrm>
            <a:off x="688956" y="2727129"/>
            <a:ext cx="7640336" cy="850422"/>
          </a:xfrm>
          <a:ln/>
        </p:spPr>
        <p:txBody>
          <a:bodyPr lIns="36576" rIns="36576" anchor="ctr"/>
          <a:lstStyle>
            <a:lvl1pPr>
              <a:defRPr sz="3200" b="1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210"/>
          <p:cNvSpPr>
            <a:spLocks noGrp="1" noChangeArrowheads="1"/>
          </p:cNvSpPr>
          <p:nvPr>
            <p:ph type="subTitle" idx="1"/>
          </p:nvPr>
        </p:nvSpPr>
        <p:spPr>
          <a:xfrm>
            <a:off x="688956" y="3667355"/>
            <a:ext cx="7640336" cy="419100"/>
          </a:xfrm>
          <a:ln/>
        </p:spPr>
        <p:txBody>
          <a:bodyPr/>
          <a:lstStyle>
            <a:lvl1pPr marL="0" indent="0" algn="l">
              <a:lnSpc>
                <a:spcPct val="90000"/>
              </a:lnSpc>
              <a:buFont typeface="Wingdings" pitchFamily="2" charset="2"/>
              <a:buNone/>
              <a:defRPr sz="2400" b="1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2" name="Group 28"/>
          <p:cNvGrpSpPr/>
          <p:nvPr userDrawn="1"/>
        </p:nvGrpSpPr>
        <p:grpSpPr>
          <a:xfrm>
            <a:off x="773727" y="221562"/>
            <a:ext cx="968937" cy="515279"/>
            <a:chOff x="254000" y="5811838"/>
            <a:chExt cx="1447800" cy="769937"/>
          </a:xfrm>
        </p:grpSpPr>
        <p:sp>
          <p:nvSpPr>
            <p:cNvPr id="14" name="AutoShape 284"/>
            <p:cNvSpPr>
              <a:spLocks noChangeAspect="1" noChangeArrowheads="1" noTextEdit="1"/>
            </p:cNvSpPr>
            <p:nvPr/>
          </p:nvSpPr>
          <p:spPr bwMode="invGray">
            <a:xfrm>
              <a:off x="254000" y="5811838"/>
              <a:ext cx="144780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" name="Rectangle 285"/>
            <p:cNvSpPr>
              <a:spLocks noChangeArrowheads="1"/>
            </p:cNvSpPr>
            <p:nvPr/>
          </p:nvSpPr>
          <p:spPr bwMode="invGray">
            <a:xfrm>
              <a:off x="660400" y="6321425"/>
              <a:ext cx="66675" cy="2508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" name="Freeform 286"/>
            <p:cNvSpPr>
              <a:spLocks/>
            </p:cNvSpPr>
            <p:nvPr/>
          </p:nvSpPr>
          <p:spPr bwMode="invGray">
            <a:xfrm>
              <a:off x="1044575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" name="Freeform 287"/>
            <p:cNvSpPr>
              <a:spLocks/>
            </p:cNvSpPr>
            <p:nvPr/>
          </p:nvSpPr>
          <p:spPr bwMode="invGray">
            <a:xfrm>
              <a:off x="385763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" name="Freeform 288"/>
            <p:cNvSpPr>
              <a:spLocks noEditPoints="1"/>
            </p:cNvSpPr>
            <p:nvPr/>
          </p:nvSpPr>
          <p:spPr bwMode="invGray">
            <a:xfrm>
              <a:off x="1304925" y="6315075"/>
              <a:ext cx="261938" cy="263525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" name="Freeform 289"/>
            <p:cNvSpPr>
              <a:spLocks/>
            </p:cNvSpPr>
            <p:nvPr/>
          </p:nvSpPr>
          <p:spPr bwMode="invGray">
            <a:xfrm>
              <a:off x="811213" y="6315075"/>
              <a:ext cx="171450" cy="263525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" name="Freeform 290"/>
            <p:cNvSpPr>
              <a:spLocks/>
            </p:cNvSpPr>
            <p:nvPr/>
          </p:nvSpPr>
          <p:spPr bwMode="invGray">
            <a:xfrm>
              <a:off x="254000" y="6019800"/>
              <a:ext cx="61913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" name="Freeform 291"/>
            <p:cNvSpPr>
              <a:spLocks/>
            </p:cNvSpPr>
            <p:nvPr/>
          </p:nvSpPr>
          <p:spPr bwMode="invGray">
            <a:xfrm>
              <a:off x="428625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" name="Freeform 292"/>
            <p:cNvSpPr>
              <a:spLocks/>
            </p:cNvSpPr>
            <p:nvPr/>
          </p:nvSpPr>
          <p:spPr bwMode="invGray">
            <a:xfrm>
              <a:off x="598488" y="5815013"/>
              <a:ext cx="61913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" name="Freeform 293"/>
            <p:cNvSpPr>
              <a:spLocks/>
            </p:cNvSpPr>
            <p:nvPr/>
          </p:nvSpPr>
          <p:spPr bwMode="invGray">
            <a:xfrm>
              <a:off x="773113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" name="Freeform 294"/>
            <p:cNvSpPr>
              <a:spLocks/>
            </p:cNvSpPr>
            <p:nvPr/>
          </p:nvSpPr>
          <p:spPr bwMode="invGray">
            <a:xfrm>
              <a:off x="942975" y="6019800"/>
              <a:ext cx="66675" cy="12858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" name="Freeform 295"/>
            <p:cNvSpPr>
              <a:spLocks/>
            </p:cNvSpPr>
            <p:nvPr/>
          </p:nvSpPr>
          <p:spPr bwMode="invGray">
            <a:xfrm>
              <a:off x="1117600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6" name="Freeform 296"/>
            <p:cNvSpPr>
              <a:spLocks/>
            </p:cNvSpPr>
            <p:nvPr/>
          </p:nvSpPr>
          <p:spPr bwMode="invGray">
            <a:xfrm>
              <a:off x="1290638" y="5815013"/>
              <a:ext cx="63500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7" name="Freeform 297"/>
            <p:cNvSpPr>
              <a:spLocks/>
            </p:cNvSpPr>
            <p:nvPr/>
          </p:nvSpPr>
          <p:spPr bwMode="invGray">
            <a:xfrm>
              <a:off x="1462088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8" name="Freeform 298"/>
            <p:cNvSpPr>
              <a:spLocks/>
            </p:cNvSpPr>
            <p:nvPr/>
          </p:nvSpPr>
          <p:spPr bwMode="invGray">
            <a:xfrm>
              <a:off x="1635125" y="6019800"/>
              <a:ext cx="63500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 descr="cisco_gradient_backgroun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" r="819" b="929"/>
          <a:stretch>
            <a:fillRect/>
          </a:stretch>
        </p:blipFill>
        <p:spPr>
          <a:xfrm flipH="1">
            <a:off x="0" y="-4909"/>
            <a:ext cx="9144000" cy="6875609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823499" y="3308943"/>
            <a:ext cx="1729740" cy="371823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0" y="1236689"/>
            <a:ext cx="1729740" cy="56340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 rot="10800000">
            <a:off x="1312442" y="3886200"/>
            <a:ext cx="1729740" cy="31409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423660" y="-118279"/>
            <a:ext cx="1729740" cy="62787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8105451" y="2783785"/>
            <a:ext cx="1038549" cy="408691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 rot="10800000">
            <a:off x="3173413" y="52720"/>
            <a:ext cx="1729740" cy="644775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81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28302FAE-6618-481F-A18D-CF4B2E18F369}" type="slidenum">
              <a:rPr lang="en-US" sz="1000">
                <a:solidFill>
                  <a:srgbClr val="D3D3D3"/>
                </a:solidFill>
              </a:rPr>
              <a:pPr algn="r" defTabSz="814388">
                <a:defRPr/>
              </a:pPr>
              <a:t>‹#›</a:t>
            </a:fld>
            <a:endParaRPr lang="en-US" sz="1000">
              <a:solidFill>
                <a:srgbClr val="D3D3D3"/>
              </a:solidFill>
            </a:endParaRPr>
          </a:p>
        </p:txBody>
      </p:sp>
      <p:grpSp>
        <p:nvGrpSpPr>
          <p:cNvPr id="2" name="Group 28"/>
          <p:cNvGrpSpPr/>
          <p:nvPr/>
        </p:nvGrpSpPr>
        <p:grpSpPr>
          <a:xfrm>
            <a:off x="773727" y="221562"/>
            <a:ext cx="968937" cy="515279"/>
            <a:chOff x="254000" y="5811838"/>
            <a:chExt cx="1447800" cy="769937"/>
          </a:xfrm>
        </p:grpSpPr>
        <p:sp>
          <p:nvSpPr>
            <p:cNvPr id="66" name="AutoShape 284"/>
            <p:cNvSpPr>
              <a:spLocks noChangeAspect="1" noChangeArrowheads="1" noTextEdit="1"/>
            </p:cNvSpPr>
            <p:nvPr/>
          </p:nvSpPr>
          <p:spPr bwMode="invGray">
            <a:xfrm>
              <a:off x="254000" y="5811838"/>
              <a:ext cx="144780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Rectangle 285"/>
            <p:cNvSpPr>
              <a:spLocks noChangeArrowheads="1"/>
            </p:cNvSpPr>
            <p:nvPr/>
          </p:nvSpPr>
          <p:spPr bwMode="invGray">
            <a:xfrm>
              <a:off x="660400" y="6321425"/>
              <a:ext cx="66675" cy="2508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86"/>
            <p:cNvSpPr>
              <a:spLocks/>
            </p:cNvSpPr>
            <p:nvPr/>
          </p:nvSpPr>
          <p:spPr bwMode="invGray">
            <a:xfrm>
              <a:off x="1044575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87"/>
            <p:cNvSpPr>
              <a:spLocks/>
            </p:cNvSpPr>
            <p:nvPr/>
          </p:nvSpPr>
          <p:spPr bwMode="invGray">
            <a:xfrm>
              <a:off x="385763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88"/>
            <p:cNvSpPr>
              <a:spLocks noEditPoints="1"/>
            </p:cNvSpPr>
            <p:nvPr/>
          </p:nvSpPr>
          <p:spPr bwMode="invGray">
            <a:xfrm>
              <a:off x="1304925" y="6315075"/>
              <a:ext cx="261938" cy="263525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89"/>
            <p:cNvSpPr>
              <a:spLocks/>
            </p:cNvSpPr>
            <p:nvPr/>
          </p:nvSpPr>
          <p:spPr bwMode="invGray">
            <a:xfrm>
              <a:off x="811213" y="6315075"/>
              <a:ext cx="171450" cy="263525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90"/>
            <p:cNvSpPr>
              <a:spLocks/>
            </p:cNvSpPr>
            <p:nvPr/>
          </p:nvSpPr>
          <p:spPr bwMode="invGray">
            <a:xfrm>
              <a:off x="254000" y="6019800"/>
              <a:ext cx="61913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91"/>
            <p:cNvSpPr>
              <a:spLocks/>
            </p:cNvSpPr>
            <p:nvPr/>
          </p:nvSpPr>
          <p:spPr bwMode="invGray">
            <a:xfrm>
              <a:off x="428625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92"/>
            <p:cNvSpPr>
              <a:spLocks/>
            </p:cNvSpPr>
            <p:nvPr/>
          </p:nvSpPr>
          <p:spPr bwMode="invGray">
            <a:xfrm>
              <a:off x="598488" y="5815013"/>
              <a:ext cx="61913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93"/>
            <p:cNvSpPr>
              <a:spLocks/>
            </p:cNvSpPr>
            <p:nvPr/>
          </p:nvSpPr>
          <p:spPr bwMode="invGray">
            <a:xfrm>
              <a:off x="773113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94"/>
            <p:cNvSpPr>
              <a:spLocks/>
            </p:cNvSpPr>
            <p:nvPr/>
          </p:nvSpPr>
          <p:spPr bwMode="invGray">
            <a:xfrm>
              <a:off x="942975" y="6019800"/>
              <a:ext cx="66675" cy="12858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95"/>
            <p:cNvSpPr>
              <a:spLocks/>
            </p:cNvSpPr>
            <p:nvPr/>
          </p:nvSpPr>
          <p:spPr bwMode="invGray">
            <a:xfrm>
              <a:off x="1117600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96"/>
            <p:cNvSpPr>
              <a:spLocks/>
            </p:cNvSpPr>
            <p:nvPr/>
          </p:nvSpPr>
          <p:spPr bwMode="invGray">
            <a:xfrm>
              <a:off x="1290638" y="5815013"/>
              <a:ext cx="63500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97"/>
            <p:cNvSpPr>
              <a:spLocks/>
            </p:cNvSpPr>
            <p:nvPr/>
          </p:nvSpPr>
          <p:spPr bwMode="invGray">
            <a:xfrm>
              <a:off x="1462088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98"/>
            <p:cNvSpPr>
              <a:spLocks/>
            </p:cNvSpPr>
            <p:nvPr/>
          </p:nvSpPr>
          <p:spPr bwMode="invGray">
            <a:xfrm>
              <a:off x="1635125" y="6019800"/>
              <a:ext cx="63500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4" name="Picture 33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305" y="174390"/>
            <a:ext cx="3742695" cy="1700671"/>
          </a:xfrm>
          <a:prstGeom prst="rect">
            <a:avLst/>
          </a:prstGeom>
        </p:spPr>
      </p:pic>
      <p:pic>
        <p:nvPicPr>
          <p:cNvPr id="202" name="Picture 201" descr="Mike-BW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981200"/>
            <a:ext cx="1645920" cy="1504188"/>
          </a:xfrm>
          <a:prstGeom prst="rect">
            <a:avLst/>
          </a:prstGeom>
        </p:spPr>
      </p:pic>
      <p:sp>
        <p:nvSpPr>
          <p:cNvPr id="203" name="Rectangle 202"/>
          <p:cNvSpPr/>
          <p:nvPr/>
        </p:nvSpPr>
        <p:spPr>
          <a:xfrm>
            <a:off x="4419600" y="3505200"/>
            <a:ext cx="1752600" cy="16764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5029200" y="5181600"/>
            <a:ext cx="1905000" cy="1676400"/>
          </a:xfrm>
          <a:prstGeom prst="rect">
            <a:avLst/>
          </a:prstGeom>
          <a:solidFill>
            <a:schemeClr val="bg2">
              <a:lumMod val="9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6934200" y="3886200"/>
            <a:ext cx="2209800" cy="2971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0" y="1295400"/>
            <a:ext cx="1524000" cy="266700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1524000" y="3200400"/>
            <a:ext cx="1676400" cy="16002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3200400" y="2438400"/>
            <a:ext cx="1219200" cy="175260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9" name="Picture 208" descr="Kathy_colo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438400"/>
            <a:ext cx="1219200" cy="1828800"/>
          </a:xfrm>
          <a:prstGeom prst="rect">
            <a:avLst/>
          </a:prstGeom>
        </p:spPr>
      </p:pic>
      <p:pic>
        <p:nvPicPr>
          <p:cNvPr id="210" name="Picture 209" descr="Pete_color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3050" y="3276600"/>
            <a:ext cx="1638300" cy="1524000"/>
          </a:xfrm>
          <a:prstGeom prst="rect">
            <a:avLst/>
          </a:prstGeom>
        </p:spPr>
      </p:pic>
      <p:pic>
        <p:nvPicPr>
          <p:cNvPr id="211" name="Picture 210" descr="Julie_B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36072" y="4222750"/>
            <a:ext cx="1543050" cy="2647950"/>
          </a:xfrm>
          <a:prstGeom prst="rect">
            <a:avLst/>
          </a:prstGeom>
        </p:spPr>
      </p:pic>
      <p:pic>
        <p:nvPicPr>
          <p:cNvPr id="212" name="Picture 211" descr="Lalitha_BW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1384" y="1600200"/>
            <a:ext cx="2057400" cy="1600200"/>
          </a:xfrm>
          <a:prstGeom prst="rect">
            <a:avLst/>
          </a:prstGeom>
        </p:spPr>
      </p:pic>
      <p:pic>
        <p:nvPicPr>
          <p:cNvPr id="213" name="Picture 212" descr="Kevin_color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34200" y="3936619"/>
            <a:ext cx="2133600" cy="2934081"/>
          </a:xfrm>
          <a:prstGeom prst="rect">
            <a:avLst/>
          </a:prstGeom>
        </p:spPr>
      </p:pic>
      <p:pic>
        <p:nvPicPr>
          <p:cNvPr id="214" name="Picture 213" descr="Philippe_color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5155406"/>
            <a:ext cx="1885950" cy="1702594"/>
          </a:xfrm>
          <a:prstGeom prst="rect">
            <a:avLst/>
          </a:prstGeom>
        </p:spPr>
      </p:pic>
      <p:pic>
        <p:nvPicPr>
          <p:cNvPr id="215" name="Picture 214" descr="Noriko_color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95400"/>
            <a:ext cx="1543050" cy="2667000"/>
          </a:xfrm>
          <a:prstGeom prst="rect">
            <a:avLst/>
          </a:prstGeom>
        </p:spPr>
      </p:pic>
      <p:pic>
        <p:nvPicPr>
          <p:cNvPr id="216" name="Picture 215" descr="Olaf_BW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8" y="3754755"/>
            <a:ext cx="1543050" cy="3103245"/>
          </a:xfrm>
          <a:prstGeom prst="rect">
            <a:avLst/>
          </a:prstGeom>
        </p:spPr>
      </p:pic>
      <p:sp>
        <p:nvSpPr>
          <p:cNvPr id="217" name="Rectangle 216"/>
          <p:cNvSpPr/>
          <p:nvPr/>
        </p:nvSpPr>
        <p:spPr>
          <a:xfrm>
            <a:off x="6172200" y="2209800"/>
            <a:ext cx="1828800" cy="1676400"/>
          </a:xfrm>
          <a:prstGeom prst="rect">
            <a:avLst/>
          </a:prstGeom>
          <a:solidFill>
            <a:schemeClr val="bg2">
              <a:lumMod val="9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18" name="Picture 217" descr="Colin_color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9600" y="3429000"/>
            <a:ext cx="1737371" cy="1752600"/>
          </a:xfrm>
          <a:prstGeom prst="rect">
            <a:avLst/>
          </a:prstGeom>
        </p:spPr>
      </p:pic>
      <p:pic>
        <p:nvPicPr>
          <p:cNvPr id="219" name="Picture 218" descr="Michelle_color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2286000"/>
            <a:ext cx="2057400" cy="1600200"/>
          </a:xfrm>
          <a:prstGeom prst="rect">
            <a:avLst/>
          </a:prstGeom>
        </p:spPr>
      </p:pic>
      <p:sp>
        <p:nvSpPr>
          <p:cNvPr id="7" name="Rectangle 280"/>
          <p:cNvSpPr>
            <a:spLocks noChangeArrowheads="1"/>
          </p:cNvSpPr>
          <p:nvPr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700" dirty="0" err="1">
                <a:solidFill>
                  <a:srgbClr val="D3D3D3"/>
                </a:solidFill>
              </a:rPr>
              <a:t>Presentation_ID</a:t>
            </a:r>
            <a:endParaRPr lang="en-US" sz="700" dirty="0">
              <a:solidFill>
                <a:srgbClr val="D3D3D3"/>
              </a:solidFill>
            </a:endParaRPr>
          </a:p>
        </p:txBody>
      </p:sp>
      <p:sp>
        <p:nvSpPr>
          <p:cNvPr id="5" name="Rectangle 278"/>
          <p:cNvSpPr>
            <a:spLocks noChangeArrowheads="1"/>
          </p:cNvSpPr>
          <p:nvPr/>
        </p:nvSpPr>
        <p:spPr bwMode="auto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700" dirty="0">
                <a:solidFill>
                  <a:srgbClr val="D3D3D3"/>
                </a:solidFill>
              </a:rPr>
              <a:t>© 2007 Cisco Systems, Inc. All rights reserved.</a:t>
            </a:r>
          </a:p>
        </p:txBody>
      </p:sp>
      <p:sp>
        <p:nvSpPr>
          <p:cNvPr id="6" name="Rectangle 279"/>
          <p:cNvSpPr>
            <a:spLocks noChangeArrowheads="1"/>
          </p:cNvSpPr>
          <p:nvPr/>
        </p:nvSpPr>
        <p:spPr bwMode="auto">
          <a:xfrm>
            <a:off x="3173413" y="6672263"/>
            <a:ext cx="877887" cy="19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700" dirty="0">
                <a:solidFill>
                  <a:srgbClr val="D3D3D3"/>
                </a:solidFill>
              </a:rPr>
              <a:t>Cisco Confidential</a:t>
            </a:r>
          </a:p>
        </p:txBody>
      </p:sp>
      <p:sp>
        <p:nvSpPr>
          <p:cNvPr id="56" name="Rectangle 55"/>
          <p:cNvSpPr/>
          <p:nvPr/>
        </p:nvSpPr>
        <p:spPr>
          <a:xfrm>
            <a:off x="0" y="2438400"/>
            <a:ext cx="9110942" cy="44323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-2" y="1600200"/>
            <a:ext cx="3200402" cy="8382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419600" y="1875060"/>
            <a:ext cx="1752600" cy="563339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172200" y="2209800"/>
            <a:ext cx="1828800" cy="2286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-2" y="1295400"/>
            <a:ext cx="1524002" cy="3048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Rectangle 275"/>
          <p:cNvSpPr>
            <a:spLocks noChangeArrowheads="1"/>
          </p:cNvSpPr>
          <p:nvPr/>
        </p:nvSpPr>
        <p:spPr bwMode="auto">
          <a:xfrm rot="16200000">
            <a:off x="2924227" y="-671286"/>
            <a:ext cx="3229430" cy="9144000"/>
          </a:xfrm>
          <a:prstGeom prst="rect">
            <a:avLst/>
          </a:prstGeom>
          <a:solidFill>
            <a:srgbClr val="DDDDDD">
              <a:alpha val="65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2" rIns="73025" bIns="36512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Rectangle 209"/>
          <p:cNvSpPr>
            <a:spLocks noGrp="1" noChangeArrowheads="1"/>
          </p:cNvSpPr>
          <p:nvPr>
            <p:ph type="ctrTitle"/>
          </p:nvPr>
        </p:nvSpPr>
        <p:spPr bwMode="white">
          <a:xfrm>
            <a:off x="688956" y="2727129"/>
            <a:ext cx="7640336" cy="850422"/>
          </a:xfrm>
          <a:ln/>
        </p:spPr>
        <p:txBody>
          <a:bodyPr lIns="36576" rIns="36576" anchor="ctr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" name="Rectangle 210"/>
          <p:cNvSpPr>
            <a:spLocks noGrp="1" noChangeArrowheads="1"/>
          </p:cNvSpPr>
          <p:nvPr>
            <p:ph type="subTitle" idx="1"/>
          </p:nvPr>
        </p:nvSpPr>
        <p:spPr>
          <a:xfrm>
            <a:off x="688956" y="3667355"/>
            <a:ext cx="7640336" cy="419100"/>
          </a:xfrm>
          <a:ln/>
        </p:spPr>
        <p:txBody>
          <a:bodyPr/>
          <a:lstStyle>
            <a:lvl1pPr marL="0" indent="0" algn="l">
              <a:lnSpc>
                <a:spcPct val="90000"/>
              </a:lnSpc>
              <a:buFont typeface="Wingdings" pitchFamily="2" charset="2"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cisco_gradient_backgroun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" r="819" b="929"/>
          <a:stretch>
            <a:fillRect/>
          </a:stretch>
        </p:blipFill>
        <p:spPr>
          <a:xfrm flipH="1">
            <a:off x="0" y="-4909"/>
            <a:ext cx="9144000" cy="6875609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1823499" y="3308943"/>
            <a:ext cx="1729740" cy="36285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0" y="1236689"/>
            <a:ext cx="1729740" cy="565799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 rot="10800000">
            <a:off x="1121142" y="2649071"/>
            <a:ext cx="1729740" cy="428845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599552" y="-51152"/>
            <a:ext cx="1729740" cy="47831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05451" y="2783785"/>
            <a:ext cx="1038550" cy="408691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 rot="10800000">
            <a:off x="3173413" y="736841"/>
            <a:ext cx="1729740" cy="615784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78"/>
          <p:cNvSpPr>
            <a:spLocks noChangeArrowheads="1"/>
          </p:cNvSpPr>
          <p:nvPr/>
        </p:nvSpPr>
        <p:spPr bwMode="auto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700">
                <a:solidFill>
                  <a:srgbClr val="D3D3D3"/>
                </a:solidFill>
              </a:rPr>
              <a:t>© 2007 Cisco Systems, Inc. All rights reserved.</a:t>
            </a:r>
          </a:p>
        </p:txBody>
      </p:sp>
      <p:sp>
        <p:nvSpPr>
          <p:cNvPr id="6" name="Rectangle 279"/>
          <p:cNvSpPr>
            <a:spLocks noChangeArrowheads="1"/>
          </p:cNvSpPr>
          <p:nvPr/>
        </p:nvSpPr>
        <p:spPr bwMode="auto">
          <a:xfrm>
            <a:off x="3173413" y="6672263"/>
            <a:ext cx="877887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700">
                <a:solidFill>
                  <a:srgbClr val="D3D3D3"/>
                </a:solidFill>
              </a:rPr>
              <a:t>Cisco Confidential</a:t>
            </a:r>
          </a:p>
        </p:txBody>
      </p:sp>
      <p:sp>
        <p:nvSpPr>
          <p:cNvPr id="7" name="Rectangle 280"/>
          <p:cNvSpPr>
            <a:spLocks noChangeArrowheads="1"/>
          </p:cNvSpPr>
          <p:nvPr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700">
                <a:solidFill>
                  <a:srgbClr val="D3D3D3"/>
                </a:solidFill>
              </a:rPr>
              <a:t>Presentation_ID</a:t>
            </a:r>
          </a:p>
        </p:txBody>
      </p:sp>
      <p:sp>
        <p:nvSpPr>
          <p:cNvPr id="8" name="Rectangle 281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28302FAE-6618-481F-A18D-CF4B2E18F369}" type="slidenum">
              <a:rPr lang="en-US" sz="1000">
                <a:solidFill>
                  <a:srgbClr val="D3D3D3"/>
                </a:solidFill>
              </a:rPr>
              <a:pPr algn="r" defTabSz="814388">
                <a:defRPr/>
              </a:pPr>
              <a:t>‹#›</a:t>
            </a:fld>
            <a:endParaRPr lang="en-US" sz="1000">
              <a:solidFill>
                <a:srgbClr val="D3D3D3"/>
              </a:solidFill>
            </a:endParaRPr>
          </a:p>
        </p:txBody>
      </p:sp>
      <p:grpSp>
        <p:nvGrpSpPr>
          <p:cNvPr id="2" name="Group 28"/>
          <p:cNvGrpSpPr/>
          <p:nvPr/>
        </p:nvGrpSpPr>
        <p:grpSpPr>
          <a:xfrm>
            <a:off x="773727" y="221562"/>
            <a:ext cx="968937" cy="515279"/>
            <a:chOff x="254000" y="5811838"/>
            <a:chExt cx="1447800" cy="769937"/>
          </a:xfrm>
        </p:grpSpPr>
        <p:sp>
          <p:nvSpPr>
            <p:cNvPr id="66" name="AutoShape 284"/>
            <p:cNvSpPr>
              <a:spLocks noChangeAspect="1" noChangeArrowheads="1" noTextEdit="1"/>
            </p:cNvSpPr>
            <p:nvPr/>
          </p:nvSpPr>
          <p:spPr bwMode="invGray">
            <a:xfrm>
              <a:off x="254000" y="5811838"/>
              <a:ext cx="144780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Rectangle 285"/>
            <p:cNvSpPr>
              <a:spLocks noChangeArrowheads="1"/>
            </p:cNvSpPr>
            <p:nvPr/>
          </p:nvSpPr>
          <p:spPr bwMode="invGray">
            <a:xfrm>
              <a:off x="660400" y="6321425"/>
              <a:ext cx="66675" cy="2508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86"/>
            <p:cNvSpPr>
              <a:spLocks/>
            </p:cNvSpPr>
            <p:nvPr/>
          </p:nvSpPr>
          <p:spPr bwMode="invGray">
            <a:xfrm>
              <a:off x="1044575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87"/>
            <p:cNvSpPr>
              <a:spLocks/>
            </p:cNvSpPr>
            <p:nvPr/>
          </p:nvSpPr>
          <p:spPr bwMode="invGray">
            <a:xfrm>
              <a:off x="385763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88"/>
            <p:cNvSpPr>
              <a:spLocks noEditPoints="1"/>
            </p:cNvSpPr>
            <p:nvPr/>
          </p:nvSpPr>
          <p:spPr bwMode="invGray">
            <a:xfrm>
              <a:off x="1304925" y="6315075"/>
              <a:ext cx="261938" cy="263525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89"/>
            <p:cNvSpPr>
              <a:spLocks/>
            </p:cNvSpPr>
            <p:nvPr/>
          </p:nvSpPr>
          <p:spPr bwMode="invGray">
            <a:xfrm>
              <a:off x="811213" y="6315075"/>
              <a:ext cx="171450" cy="263525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90"/>
            <p:cNvSpPr>
              <a:spLocks/>
            </p:cNvSpPr>
            <p:nvPr/>
          </p:nvSpPr>
          <p:spPr bwMode="invGray">
            <a:xfrm>
              <a:off x="254000" y="6019800"/>
              <a:ext cx="61913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91"/>
            <p:cNvSpPr>
              <a:spLocks/>
            </p:cNvSpPr>
            <p:nvPr/>
          </p:nvSpPr>
          <p:spPr bwMode="invGray">
            <a:xfrm>
              <a:off x="428625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92"/>
            <p:cNvSpPr>
              <a:spLocks/>
            </p:cNvSpPr>
            <p:nvPr/>
          </p:nvSpPr>
          <p:spPr bwMode="invGray">
            <a:xfrm>
              <a:off x="598488" y="5815013"/>
              <a:ext cx="61913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93"/>
            <p:cNvSpPr>
              <a:spLocks/>
            </p:cNvSpPr>
            <p:nvPr/>
          </p:nvSpPr>
          <p:spPr bwMode="invGray">
            <a:xfrm>
              <a:off x="773113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94"/>
            <p:cNvSpPr>
              <a:spLocks/>
            </p:cNvSpPr>
            <p:nvPr/>
          </p:nvSpPr>
          <p:spPr bwMode="invGray">
            <a:xfrm>
              <a:off x="942975" y="6019800"/>
              <a:ext cx="66675" cy="12858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95"/>
            <p:cNvSpPr>
              <a:spLocks/>
            </p:cNvSpPr>
            <p:nvPr/>
          </p:nvSpPr>
          <p:spPr bwMode="invGray">
            <a:xfrm>
              <a:off x="1117600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96"/>
            <p:cNvSpPr>
              <a:spLocks/>
            </p:cNvSpPr>
            <p:nvPr/>
          </p:nvSpPr>
          <p:spPr bwMode="invGray">
            <a:xfrm>
              <a:off x="1290638" y="5815013"/>
              <a:ext cx="63500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97"/>
            <p:cNvSpPr>
              <a:spLocks/>
            </p:cNvSpPr>
            <p:nvPr/>
          </p:nvSpPr>
          <p:spPr bwMode="invGray">
            <a:xfrm>
              <a:off x="1462088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98"/>
            <p:cNvSpPr>
              <a:spLocks/>
            </p:cNvSpPr>
            <p:nvPr/>
          </p:nvSpPr>
          <p:spPr bwMode="invGray">
            <a:xfrm>
              <a:off x="1635125" y="6019800"/>
              <a:ext cx="63500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5" name="Rectangle 275"/>
          <p:cNvSpPr>
            <a:spLocks noChangeArrowheads="1"/>
          </p:cNvSpPr>
          <p:nvPr/>
        </p:nvSpPr>
        <p:spPr bwMode="auto">
          <a:xfrm rot="16200000">
            <a:off x="3272798" y="-1139197"/>
            <a:ext cx="2598406" cy="9144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lin ang="768000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2" rIns="73025" bIns="36512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3" name="Picture 32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305" y="174390"/>
            <a:ext cx="3742695" cy="1700671"/>
          </a:xfrm>
          <a:prstGeom prst="rect">
            <a:avLst/>
          </a:prstGeom>
        </p:spPr>
      </p:pic>
      <p:sp>
        <p:nvSpPr>
          <p:cNvPr id="46" name="Rectangle 209"/>
          <p:cNvSpPr>
            <a:spLocks noGrp="1" noChangeArrowheads="1"/>
          </p:cNvSpPr>
          <p:nvPr>
            <p:ph type="ctrTitle"/>
          </p:nvPr>
        </p:nvSpPr>
        <p:spPr bwMode="white">
          <a:xfrm>
            <a:off x="688956" y="2727129"/>
            <a:ext cx="7640336" cy="850422"/>
          </a:xfrm>
          <a:ln/>
        </p:spPr>
        <p:txBody>
          <a:bodyPr lIns="36576" rIns="36576" anchor="ctr"/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7" name="Rectangle 210"/>
          <p:cNvSpPr>
            <a:spLocks noGrp="1" noChangeArrowheads="1"/>
          </p:cNvSpPr>
          <p:nvPr>
            <p:ph type="subTitle" idx="1"/>
          </p:nvPr>
        </p:nvSpPr>
        <p:spPr>
          <a:xfrm>
            <a:off x="688956" y="3667355"/>
            <a:ext cx="7640336" cy="419100"/>
          </a:xfrm>
          <a:ln/>
        </p:spPr>
        <p:txBody>
          <a:bodyPr/>
          <a:lstStyle>
            <a:lvl1pPr marL="0" indent="0" algn="r">
              <a:lnSpc>
                <a:spcPct val="90000"/>
              </a:lnSpc>
              <a:buFont typeface="Wingdings" pitchFamily="2" charset="2"/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tinkers.png"/>
          <p:cNvPicPr>
            <a:picLocks noChangeAspect="1"/>
          </p:cNvPicPr>
          <p:nvPr/>
        </p:nvPicPr>
        <p:blipFill>
          <a:blip r:embed="rId2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41C15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lang="en-US" sz="3600" b="0" kern="1200" spc="0" baseline="0" dirty="0" smtClean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 descr="Julie_B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948" y="5232400"/>
            <a:ext cx="1543050" cy="1165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32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tinkers.png"/>
          <p:cNvPicPr>
            <a:picLocks noChangeAspect="1"/>
          </p:cNvPicPr>
          <p:nvPr/>
        </p:nvPicPr>
        <p:blipFill>
          <a:blip r:embed="rId2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4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F3952E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18" name="Picture 17" descr="Noriko_B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400" y="790575"/>
            <a:ext cx="3429000" cy="606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 descr="Mike-B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032" y="5169159"/>
            <a:ext cx="1371600" cy="1253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bridge lines_blue.png"/>
          <p:cNvPicPr>
            <a:picLocks noChangeAspect="1"/>
          </p:cNvPicPr>
          <p:nvPr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25"/>
          <a:stretch>
            <a:fillRect/>
          </a:stretch>
        </p:blipFill>
        <p:spPr>
          <a:xfrm>
            <a:off x="0" y="3440105"/>
            <a:ext cx="2688051" cy="106553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tinkers.png"/>
          <p:cNvPicPr>
            <a:picLocks noChangeAspect="1"/>
          </p:cNvPicPr>
          <p:nvPr/>
        </p:nvPicPr>
        <p:blipFill>
          <a:blip r:embed="rId3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7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49BAF0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 descr="Cisco_TogetherWe_light_locku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 descr="Lalitha_B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30920" y="4952828"/>
            <a:ext cx="1714500" cy="1443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F3D53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Cisco_TogetherWe_light_locku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8" name="Picture 7" descr="tinkers.png"/>
          <p:cNvPicPr>
            <a:picLocks noChangeAspect="1"/>
          </p:cNvPicPr>
          <p:nvPr/>
        </p:nvPicPr>
        <p:blipFill>
          <a:blip r:embed="rId3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626"/>
            <a:ext cx="9143391" cy="6400374"/>
          </a:xfrm>
          <a:prstGeom prst="rect">
            <a:avLst/>
          </a:prstGeom>
        </p:spPr>
      </p:pic>
      <p:pic>
        <p:nvPicPr>
          <p:cNvPr id="13" name="Picture 12" descr="Pete-B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2676525"/>
            <a:ext cx="3522825" cy="4181475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 descr="Michelle_B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322396" y="5138945"/>
            <a:ext cx="1420806" cy="1265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 descr="tinkers.png"/>
          <p:cNvPicPr>
            <a:picLocks noChangeAspect="1"/>
          </p:cNvPicPr>
          <p:nvPr/>
        </p:nvPicPr>
        <p:blipFill>
          <a:blip r:embed="rId2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6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F5A435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14" name="Picture 13" descr="Colin_B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400" y="2479462"/>
            <a:ext cx="3429000" cy="43910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lang="en-US" sz="3600" b="0" kern="1200" spc="0" baseline="0" dirty="0" smtClean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 descr="Philippe_B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046" y="5159375"/>
            <a:ext cx="1371600" cy="123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2" name="Group 29"/>
          <p:cNvGrpSpPr/>
          <p:nvPr/>
        </p:nvGrpSpPr>
        <p:grpSpPr>
          <a:xfrm>
            <a:off x="924644" y="5709851"/>
            <a:ext cx="7605490" cy="666310"/>
            <a:chOff x="924644" y="5709851"/>
            <a:chExt cx="7605490" cy="666310"/>
          </a:xfrm>
        </p:grpSpPr>
        <p:pic>
          <p:nvPicPr>
            <p:cNvPr id="4" name="Picture 3" descr="Colin_color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15322" y="5709851"/>
              <a:ext cx="608711" cy="666310"/>
            </a:xfrm>
            <a:prstGeom prst="rect">
              <a:avLst/>
            </a:prstGeom>
          </p:spPr>
        </p:pic>
        <p:pic>
          <p:nvPicPr>
            <p:cNvPr id="6" name="Picture 5" descr="Julie_color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70670" y="5828720"/>
              <a:ext cx="798811" cy="547441"/>
            </a:xfrm>
            <a:prstGeom prst="rect">
              <a:avLst/>
            </a:prstGeom>
          </p:spPr>
        </p:pic>
        <p:pic>
          <p:nvPicPr>
            <p:cNvPr id="10" name="Picture 9" descr="Kevin_color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25247" y="5828720"/>
              <a:ext cx="572749" cy="547441"/>
            </a:xfrm>
            <a:prstGeom prst="rect">
              <a:avLst/>
            </a:prstGeom>
          </p:spPr>
        </p:pic>
        <p:pic>
          <p:nvPicPr>
            <p:cNvPr id="12" name="Picture 11" descr="Lalitha_color.png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500975" y="5818169"/>
              <a:ext cx="1029159" cy="557992"/>
            </a:xfrm>
            <a:prstGeom prst="rect">
              <a:avLst/>
            </a:prstGeom>
          </p:spPr>
        </p:pic>
        <p:pic>
          <p:nvPicPr>
            <p:cNvPr id="14" name="Picture 13" descr="Michelle_color.png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31669" y="5804060"/>
              <a:ext cx="536023" cy="572101"/>
            </a:xfrm>
            <a:prstGeom prst="rect">
              <a:avLst/>
            </a:prstGeom>
          </p:spPr>
        </p:pic>
        <p:pic>
          <p:nvPicPr>
            <p:cNvPr id="19" name="Picture 18" descr="Noriko_color.png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27011" y="5784273"/>
              <a:ext cx="795258" cy="591888"/>
            </a:xfrm>
            <a:prstGeom prst="rect">
              <a:avLst/>
            </a:prstGeom>
          </p:spPr>
        </p:pic>
        <p:pic>
          <p:nvPicPr>
            <p:cNvPr id="21" name="Picture 20" descr="Olaf_color.png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4644" y="5777346"/>
              <a:ext cx="504047" cy="598815"/>
            </a:xfrm>
            <a:prstGeom prst="rect">
              <a:avLst/>
            </a:prstGeom>
          </p:spPr>
        </p:pic>
        <p:pic>
          <p:nvPicPr>
            <p:cNvPr id="27" name="Picture 26" descr="Philippe_color.png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459" y="5798487"/>
              <a:ext cx="639885" cy="5776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278"/>
          <p:cNvSpPr>
            <a:spLocks noChangeArrowheads="1"/>
          </p:cNvSpPr>
          <p:nvPr/>
        </p:nvSpPr>
        <p:spPr bwMode="auto">
          <a:xfrm rot="5400000" flipV="1">
            <a:off x="1985850" y="33873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flipV="1">
            <a:off x="217357" y="6355828"/>
            <a:ext cx="8694295" cy="21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0401" y="1918741"/>
            <a:ext cx="3686748" cy="3020517"/>
          </a:xfrm>
        </p:spPr>
        <p:txBody>
          <a:bodyPr anchor="ctr"/>
          <a:lstStyle>
            <a:lvl1pPr marL="0" indent="0">
              <a:buNone/>
              <a:defRPr sz="45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Telling Shared Experiences</a:t>
            </a:r>
          </a:p>
        </p:txBody>
      </p:sp>
      <p:sp>
        <p:nvSpPr>
          <p:cNvPr id="8" name="Content Placeholder 14"/>
          <p:cNvSpPr>
            <a:spLocks noGrp="1"/>
          </p:cNvSpPr>
          <p:nvPr>
            <p:ph sz="quarter" idx="10" hasCustomPrompt="1"/>
          </p:nvPr>
        </p:nvSpPr>
        <p:spPr>
          <a:xfrm>
            <a:off x="4922519" y="495300"/>
            <a:ext cx="3605531" cy="5673725"/>
          </a:xfrm>
        </p:spPr>
        <p:txBody>
          <a:bodyPr anchor="ctr"/>
          <a:lstStyle>
            <a:lvl1pPr marL="228600" indent="-228600">
              <a:buClr>
                <a:srgbClr val="2A83A6"/>
              </a:buClr>
              <a:buFont typeface="Wingdings" charset="2"/>
              <a:buChar char="§"/>
              <a:defRPr baseline="0">
                <a:solidFill>
                  <a:schemeClr val="tx1"/>
                </a:solidFill>
              </a:defRPr>
            </a:lvl1pPr>
            <a:lvl2pPr marL="228600" indent="-228600">
              <a:buClr>
                <a:srgbClr val="2A83A6"/>
              </a:buClr>
              <a:buFont typeface="Wingdings" charset="2"/>
              <a:buChar char="§"/>
              <a:defRPr/>
            </a:lvl2pPr>
            <a:lvl3pPr marL="228600" indent="-228600">
              <a:buClr>
                <a:srgbClr val="2A83A6"/>
              </a:buClr>
              <a:buFont typeface="Wingdings" charset="2"/>
              <a:buChar char="§"/>
              <a:defRPr/>
            </a:lvl3pPr>
            <a:lvl4pPr marL="228600" indent="-228600">
              <a:buClr>
                <a:srgbClr val="2A83A6"/>
              </a:buClr>
              <a:buFont typeface="Wingdings" charset="2"/>
              <a:buChar char="§"/>
              <a:defRPr/>
            </a:lvl4pPr>
            <a:lvl5pPr marL="228600" indent="-228600"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pic>
        <p:nvPicPr>
          <p:cNvPr id="9" name="Picture 8" descr="cisco_gradient_background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900684"/>
            <a:ext cx="4123944" cy="838200"/>
          </a:xfr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/>
              <a:buNone/>
              <a:defRPr lang="en-US" sz="3000" b="0" kern="1200" spc="-100" baseline="0" dirty="0" smtClean="0"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Left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18888" y="909828"/>
            <a:ext cx="3895344" cy="841248"/>
          </a:xfrm>
        </p:spPr>
        <p:txBody>
          <a:bodyPr vert="horz" lIns="82296" tIns="45720" rIns="82296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/>
              <a:buNone/>
              <a:defRPr lang="en-US" sz="3000" b="0" kern="1200" spc="-100" baseline="0" dirty="0"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Two Column</a:t>
            </a:r>
            <a:br>
              <a:rPr lang="en-US" dirty="0" smtClean="0"/>
            </a:br>
            <a:r>
              <a:rPr lang="en-US" dirty="0" smtClean="0"/>
              <a:t>Title Right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19455" y="1790700"/>
            <a:ext cx="4142232" cy="452628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635000" indent="-228600">
              <a:buClr>
                <a:schemeClr val="accent5"/>
              </a:buClr>
              <a:buFont typeface="Arial" pitchFamily="34" charset="0"/>
              <a:buChar char="•"/>
              <a:tabLst/>
              <a:defRPr sz="2000">
                <a:solidFill>
                  <a:schemeClr val="tx2"/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</a:t>
            </a:r>
            <a:br>
              <a:rPr lang="en-US" dirty="0" smtClean="0"/>
            </a:br>
            <a:r>
              <a:rPr lang="en-US" dirty="0" smtClean="0"/>
              <a:t>do not italicize; use yellow on the </a:t>
            </a:r>
            <a:br>
              <a:rPr lang="en-US" dirty="0" smtClean="0"/>
            </a:br>
            <a:r>
              <a:rPr lang="en-US" dirty="0" smtClean="0"/>
              <a:t>black template and red for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790700"/>
            <a:ext cx="4005072" cy="452628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 marL="635000" indent="-228600">
              <a:buClr>
                <a:schemeClr val="accent1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</a:lstStyle>
          <a:p>
            <a:pPr lvl="0"/>
            <a:r>
              <a:rPr lang="en-US" dirty="0" smtClean="0"/>
              <a:t>Body copy uses sentence capital letters only, size 20, left aligned</a:t>
            </a:r>
          </a:p>
          <a:p>
            <a:pPr lvl="1"/>
            <a:r>
              <a:rPr lang="en-US" dirty="0" smtClean="0"/>
              <a:t>Sub-bullets are size 18 </a:t>
            </a:r>
            <a:br>
              <a:rPr lang="en-US" dirty="0" smtClean="0"/>
            </a:br>
            <a:r>
              <a:rPr lang="en-US" dirty="0" smtClean="0"/>
              <a:t>and indented</a:t>
            </a:r>
          </a:p>
          <a:p>
            <a:pPr lvl="1"/>
            <a:r>
              <a:rPr lang="en-US" dirty="0" smtClean="0"/>
              <a:t>Hyperlink: www.cisco.com </a:t>
            </a:r>
          </a:p>
          <a:p>
            <a:pPr lvl="0"/>
            <a:r>
              <a:rPr lang="en-US" dirty="0" smtClean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ltGray">
          <a:xfrm>
            <a:off x="8649525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3" y="6586246"/>
            <a:ext cx="2568027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pic>
        <p:nvPicPr>
          <p:cNvPr id="13" name="Picture 12" descr="cisco_gradient_background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  <p:sp>
        <p:nvSpPr>
          <p:cNvPr id="14" name="Rectangle 6278"/>
          <p:cNvSpPr>
            <a:spLocks noChangeArrowheads="1"/>
          </p:cNvSpPr>
          <p:nvPr/>
        </p:nvSpPr>
        <p:spPr bwMode="auto">
          <a:xfrm rot="5400000" flipV="1">
            <a:off x="1985850" y="35651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121" y="366261"/>
            <a:ext cx="1821179" cy="827539"/>
          </a:xfrm>
          <a:prstGeom prst="rect">
            <a:avLst/>
          </a:prstGeom>
        </p:spPr>
      </p:pic>
      <p:sp>
        <p:nvSpPr>
          <p:cNvPr id="15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2440" cy="82294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2568027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pic>
        <p:nvPicPr>
          <p:cNvPr id="18" name="Picture 17" descr="bottom bar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6378339"/>
            <a:ext cx="8477250" cy="1629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315076" y="990600"/>
            <a:ext cx="2633472" cy="628218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Column Three</a:t>
            </a:r>
          </a:p>
        </p:txBody>
      </p:sp>
      <p:sp>
        <p:nvSpPr>
          <p:cNvPr id="3" name="Rectangle 2"/>
          <p:cNvSpPr/>
          <p:nvPr/>
        </p:nvSpPr>
        <p:spPr>
          <a:xfrm flipV="1">
            <a:off x="217357" y="6355828"/>
            <a:ext cx="8694295" cy="21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15900" y="990052"/>
            <a:ext cx="2670175" cy="627561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Column One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295651" y="990600"/>
            <a:ext cx="2596896" cy="628218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000" b="0" i="0" u="none" strike="noStrike" kern="1200" cap="none" spc="-100" normalizeH="0" baseline="0" noProof="0" dirty="0" smtClean="0">
                <a:ln>
                  <a:noFill/>
                </a:ln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400000" scaled="0"/>
                </a:gra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Column Two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44475" y="1600200"/>
            <a:ext cx="2622550" cy="4786778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228600" indent="0">
              <a:defRPr sz="2000">
                <a:latin typeface="+mj-lt"/>
                <a:cs typeface="Arial" pitchFamily="34" charset="0"/>
              </a:defRPr>
            </a:lvl2pPr>
            <a:lvl3pPr marL="228600" indent="0">
              <a:defRPr sz="2000">
                <a:latin typeface="+mj-lt"/>
                <a:cs typeface="Arial" pitchFamily="34" charset="0"/>
              </a:defRPr>
            </a:lvl3pPr>
            <a:lvl4pPr marL="228600" indent="0">
              <a:defRPr sz="2000">
                <a:latin typeface="+mj-lt"/>
                <a:cs typeface="Arial" pitchFamily="34" charset="0"/>
              </a:defRPr>
            </a:lvl4pPr>
            <a:lvl5pPr marL="228600" indent="0">
              <a:defRPr sz="2000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292474" y="1600200"/>
            <a:ext cx="2593975" cy="475562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 marL="292100" indent="0">
              <a:defRPr sz="2000">
                <a:latin typeface="+mj-lt"/>
                <a:cs typeface="Arial" pitchFamily="34" charset="0"/>
              </a:defRPr>
            </a:lvl2pPr>
            <a:lvl3pPr marL="292100" indent="0">
              <a:defRPr sz="2000">
                <a:latin typeface="+mj-lt"/>
                <a:cs typeface="Arial" pitchFamily="34" charset="0"/>
              </a:defRPr>
            </a:lvl3pPr>
            <a:lvl4pPr marL="292100" indent="0">
              <a:defRPr sz="2000">
                <a:latin typeface="+mj-lt"/>
                <a:cs typeface="Arial" pitchFamily="34" charset="0"/>
              </a:defRPr>
            </a:lvl4pPr>
            <a:lvl5pPr marL="292100" indent="0">
              <a:defRPr sz="2000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300788" y="1600200"/>
            <a:ext cx="2633662" cy="4724478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  <a:lvl2pPr marL="228600" indent="0">
              <a:defRPr sz="2000">
                <a:latin typeface="+mj-lt"/>
                <a:cs typeface="Arial" pitchFamily="34" charset="0"/>
              </a:defRPr>
            </a:lvl2pPr>
            <a:lvl3pPr marL="228600" indent="0">
              <a:defRPr sz="2000">
                <a:latin typeface="+mj-lt"/>
                <a:cs typeface="Arial" pitchFamily="34" charset="0"/>
              </a:defRPr>
            </a:lvl3pPr>
            <a:lvl4pPr marL="228600" indent="0">
              <a:defRPr sz="2000">
                <a:latin typeface="+mj-lt"/>
                <a:cs typeface="Arial" pitchFamily="34" charset="0"/>
              </a:defRPr>
            </a:lvl4pPr>
            <a:lvl5pPr marL="228600" indent="0">
              <a:defRPr sz="2000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9" name="Picture 18" descr="cisco_gradient_background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  <p:sp>
        <p:nvSpPr>
          <p:cNvPr id="16" name="Rectangle 6278"/>
          <p:cNvSpPr>
            <a:spLocks noChangeArrowheads="1"/>
          </p:cNvSpPr>
          <p:nvPr/>
        </p:nvSpPr>
        <p:spPr bwMode="auto">
          <a:xfrm rot="5400000" flipV="1">
            <a:off x="485648" y="36794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6278"/>
          <p:cNvSpPr>
            <a:spLocks noChangeArrowheads="1"/>
          </p:cNvSpPr>
          <p:nvPr/>
        </p:nvSpPr>
        <p:spPr bwMode="auto">
          <a:xfrm rot="5400000" flipV="1">
            <a:off x="3482848" y="3679424"/>
            <a:ext cx="5221223" cy="45719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5430244"/>
            <a:ext cx="8558698" cy="838200"/>
          </a:xfrm>
        </p:spPr>
        <p:txBody>
          <a:bodyPr vert="horz" lIns="82296" tIns="45720" rIns="82296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-100" baseline="0" dirty="0">
                <a:gradFill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sz="3200" b="1">
                <a:gradFill flip="none" rotWithShape="1"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 descr="Lalitha_BW.png"/>
          <p:cNvPicPr>
            <a:picLocks noChangeAspect="1"/>
          </p:cNvPicPr>
          <p:nvPr userDrawn="1"/>
        </p:nvPicPr>
        <p:blipFill>
          <a:blip r:embed="rId2"/>
          <a:srcRect b="25553"/>
          <a:stretch>
            <a:fillRect/>
          </a:stretch>
        </p:blipFill>
        <p:spPr>
          <a:xfrm>
            <a:off x="7130920" y="4952828"/>
            <a:ext cx="1714500" cy="1443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/>
          <p:cNvGrpSpPr/>
          <p:nvPr userDrawn="1"/>
        </p:nvGrpSpPr>
        <p:grpSpPr>
          <a:xfrm>
            <a:off x="-12700" y="-2056029"/>
            <a:ext cx="9847891" cy="19379146"/>
            <a:chOff x="-12700" y="-2056029"/>
            <a:chExt cx="9847891" cy="19379146"/>
          </a:xfrm>
        </p:grpSpPr>
        <p:pic>
          <p:nvPicPr>
            <p:cNvPr id="32" name="Picture 2" descr="C:\Documents and Settings\contractor\Desktop\Blue_Green_Gradient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700" y="0"/>
              <a:ext cx="9156700" cy="6858000"/>
            </a:xfrm>
            <a:prstGeom prst="rect">
              <a:avLst/>
            </a:prstGeom>
            <a:noFill/>
          </p:spPr>
        </p:pic>
        <p:sp>
          <p:nvSpPr>
            <p:cNvPr id="33" name="Rounded Rectangle 32"/>
            <p:cNvSpPr/>
            <p:nvPr userDrawn="1"/>
          </p:nvSpPr>
          <p:spPr>
            <a:xfrm>
              <a:off x="1823499" y="3308943"/>
              <a:ext cx="1729740" cy="1401417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18000"/>
                  </a:scheme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" name="Rounded Rectangle 33"/>
            <p:cNvSpPr/>
            <p:nvPr userDrawn="1"/>
          </p:nvSpPr>
          <p:spPr>
            <a:xfrm>
              <a:off x="0" y="1236689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18000"/>
                  </a:scheme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" name="Rounded Rectangle 34"/>
            <p:cNvSpPr/>
            <p:nvPr userDrawn="1"/>
          </p:nvSpPr>
          <p:spPr>
            <a:xfrm rot="10800000">
              <a:off x="1013791" y="4248605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57550">
                    <a:alpha val="46000"/>
                  </a:srgb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85483" y="-2056029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75000"/>
                    <a:alpha val="28000"/>
                  </a:schemeClr>
                </a:gs>
                <a:gs pos="100000">
                  <a:schemeClr val="accent4">
                    <a:lumMod val="75000"/>
                    <a:alpha val="2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8105451" y="2783785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>
                    <a:lumMod val="75000"/>
                    <a:alpha val="28000"/>
                  </a:schemeClr>
                </a:gs>
                <a:gs pos="100000">
                  <a:schemeClr val="accent4">
                    <a:lumMod val="75000"/>
                    <a:alpha val="2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8" name="Rounded Rectangle 37"/>
            <p:cNvSpPr/>
            <p:nvPr userDrawn="1"/>
          </p:nvSpPr>
          <p:spPr>
            <a:xfrm rot="10800000">
              <a:off x="3036073" y="174390"/>
              <a:ext cx="1729740" cy="814843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57550">
                    <a:alpha val="46000"/>
                  </a:srgbClr>
                </a:gs>
                <a:gs pos="100000">
                  <a:schemeClr val="accent1">
                    <a:shade val="100000"/>
                    <a:satMod val="115000"/>
                    <a:alpha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69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000000"/>
                </a:solidFill>
              </a:rPr>
              <a:t>Cisco Confidential</a:t>
            </a:r>
          </a:p>
        </p:txBody>
      </p:sp>
      <p:sp>
        <p:nvSpPr>
          <p:cNvPr id="7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>
                <a:solidFill>
                  <a:srgbClr val="FFFFFF"/>
                </a:solidFill>
              </a:rPr>
              <a:t>© 2010 Cisco and/or its affiliates. All rights reserved.</a:t>
            </a:r>
          </a:p>
        </p:txBody>
      </p:sp>
      <p:sp>
        <p:nvSpPr>
          <p:cNvPr id="71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FFFFFF"/>
                </a:solidFill>
              </a:rPr>
              <a:pPr algn="r" defTabSz="814388"/>
              <a:t>‹#›</a:t>
            </a:fld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236689"/>
            <a:ext cx="8112125" cy="2918779"/>
          </a:xfrm>
        </p:spPr>
        <p:txBody>
          <a:bodyPr/>
          <a:lstStyle>
            <a:lvl1pPr>
              <a:lnSpc>
                <a:spcPct val="90000"/>
              </a:lnSpc>
              <a:defRPr lang="en-US" sz="5400" b="0" kern="1200" spc="-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6383" y="4464068"/>
            <a:ext cx="8112126" cy="384175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lang="en-US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0" hasCustomPrompt="1"/>
          </p:nvPr>
        </p:nvSpPr>
        <p:spPr>
          <a:xfrm>
            <a:off x="236383" y="4768852"/>
            <a:ext cx="8097838" cy="384175"/>
          </a:xfrm>
        </p:spPr>
        <p:txBody>
          <a:bodyPr/>
          <a:lstStyle>
            <a:lvl1pPr marL="0" indent="0"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1" hasCustomPrompt="1"/>
          </p:nvPr>
        </p:nvSpPr>
        <p:spPr>
          <a:xfrm>
            <a:off x="236538" y="5232770"/>
            <a:ext cx="8112125" cy="384175"/>
          </a:xfrm>
        </p:spPr>
        <p:txBody>
          <a:bodyPr/>
          <a:lstStyle>
            <a:lvl1pPr marL="0" indent="0">
              <a:buFontTx/>
              <a:buNone/>
              <a:defRPr lang="en-US" sz="14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grpSp>
        <p:nvGrpSpPr>
          <p:cNvPr id="5" name="Group 38"/>
          <p:cNvGrpSpPr/>
          <p:nvPr userDrawn="1"/>
        </p:nvGrpSpPr>
        <p:grpSpPr>
          <a:xfrm>
            <a:off x="341314" y="311151"/>
            <a:ext cx="829170" cy="438358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73" name="Rectangle 72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217357" y="3020519"/>
            <a:ext cx="8694295" cy="1757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3" y="1967967"/>
            <a:ext cx="8112125" cy="2407042"/>
          </a:xfr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0" kern="1200" spc="-150" baseline="0" dirty="0">
                <a:gradFill flip="none" rotWithShape="1">
                  <a:gsLst>
                    <a:gs pos="0">
                      <a:srgbClr val="55E6ED"/>
                    </a:gs>
                    <a:gs pos="80000">
                      <a:srgbClr val="009249"/>
                    </a:gs>
                  </a:gsLst>
                  <a:lin ang="120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sp>
        <p:nvSpPr>
          <p:cNvPr id="24" name="Rectangle 5"/>
          <p:cNvSpPr>
            <a:spLocks noChangeArrowheads="1"/>
          </p:cNvSpPr>
          <p:nvPr userDrawn="1"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defTabSz="814388"/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/>
            <a:fld id="{DFCF27A5-1A5B-48D3-A060-2758FFBB1ADD}" type="slidenum">
              <a:rPr lang="en-US" sz="600">
                <a:solidFill>
                  <a:srgbClr val="C0C0C0"/>
                </a:solidFill>
              </a:rPr>
              <a:pPr algn="r" defTabSz="814388"/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pic>
        <p:nvPicPr>
          <p:cNvPr id="13" name="Picture 12" descr="bottom ba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6378339"/>
            <a:ext cx="8477250" cy="1629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02" y="1918741"/>
            <a:ext cx="4117446" cy="3020518"/>
          </a:xfrm>
        </p:spPr>
        <p:txBody>
          <a:bodyPr vert="horz" lIns="82296" tIns="45720" rIns="82296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4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Telling Shared Experiences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19" y="310896"/>
            <a:ext cx="3895344" cy="6208776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Tell your story here</a:t>
            </a:r>
            <a:endParaRPr lang="en-US" dirty="0"/>
          </a:p>
        </p:txBody>
      </p:sp>
      <p:pic>
        <p:nvPicPr>
          <p:cNvPr id="12" name="Picture 11" descr="verticalba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927" y="777667"/>
            <a:ext cx="89319" cy="528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 descr="cisco_gradient_backgroun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" r="819" b="929"/>
          <a:stretch>
            <a:fillRect/>
          </a:stretch>
        </p:blipFill>
        <p:spPr>
          <a:xfrm flipH="1">
            <a:off x="0" y="-4909"/>
            <a:ext cx="9144000" cy="6875609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823499" y="3308943"/>
            <a:ext cx="1729740" cy="371823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0" y="1236689"/>
            <a:ext cx="1729740" cy="56340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 rot="10800000">
            <a:off x="1312442" y="3886200"/>
            <a:ext cx="1729740" cy="31409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423660" y="-118279"/>
            <a:ext cx="1729740" cy="62787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8105451" y="2783785"/>
            <a:ext cx="1038549" cy="408691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 rot="10800000">
            <a:off x="3173413" y="52720"/>
            <a:ext cx="1729740" cy="644775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81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28302FAE-6618-481F-A18D-CF4B2E18F369}" type="slidenum">
              <a:rPr lang="en-US" sz="1000">
                <a:solidFill>
                  <a:srgbClr val="D3D3D3"/>
                </a:solidFill>
              </a:rPr>
              <a:pPr algn="r" defTabSz="814388">
                <a:defRPr/>
              </a:pPr>
              <a:t>‹#›</a:t>
            </a:fld>
            <a:endParaRPr lang="en-US" sz="1000">
              <a:solidFill>
                <a:srgbClr val="D3D3D3"/>
              </a:solidFill>
            </a:endParaRPr>
          </a:p>
        </p:txBody>
      </p:sp>
      <p:grpSp>
        <p:nvGrpSpPr>
          <p:cNvPr id="2" name="Group 28"/>
          <p:cNvGrpSpPr/>
          <p:nvPr/>
        </p:nvGrpSpPr>
        <p:grpSpPr>
          <a:xfrm>
            <a:off x="773727" y="221562"/>
            <a:ext cx="968937" cy="515279"/>
            <a:chOff x="254000" y="5811838"/>
            <a:chExt cx="1447800" cy="769937"/>
          </a:xfrm>
        </p:grpSpPr>
        <p:sp>
          <p:nvSpPr>
            <p:cNvPr id="66" name="AutoShape 284"/>
            <p:cNvSpPr>
              <a:spLocks noChangeAspect="1" noChangeArrowheads="1" noTextEdit="1"/>
            </p:cNvSpPr>
            <p:nvPr/>
          </p:nvSpPr>
          <p:spPr bwMode="invGray">
            <a:xfrm>
              <a:off x="254000" y="5811838"/>
              <a:ext cx="144780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Rectangle 285"/>
            <p:cNvSpPr>
              <a:spLocks noChangeArrowheads="1"/>
            </p:cNvSpPr>
            <p:nvPr/>
          </p:nvSpPr>
          <p:spPr bwMode="invGray">
            <a:xfrm>
              <a:off x="660400" y="6321425"/>
              <a:ext cx="66675" cy="2508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86"/>
            <p:cNvSpPr>
              <a:spLocks/>
            </p:cNvSpPr>
            <p:nvPr/>
          </p:nvSpPr>
          <p:spPr bwMode="invGray">
            <a:xfrm>
              <a:off x="1044575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87"/>
            <p:cNvSpPr>
              <a:spLocks/>
            </p:cNvSpPr>
            <p:nvPr/>
          </p:nvSpPr>
          <p:spPr bwMode="invGray">
            <a:xfrm>
              <a:off x="385763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88"/>
            <p:cNvSpPr>
              <a:spLocks noEditPoints="1"/>
            </p:cNvSpPr>
            <p:nvPr/>
          </p:nvSpPr>
          <p:spPr bwMode="invGray">
            <a:xfrm>
              <a:off x="1304925" y="6315075"/>
              <a:ext cx="261938" cy="263525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89"/>
            <p:cNvSpPr>
              <a:spLocks/>
            </p:cNvSpPr>
            <p:nvPr/>
          </p:nvSpPr>
          <p:spPr bwMode="invGray">
            <a:xfrm>
              <a:off x="811213" y="6315075"/>
              <a:ext cx="171450" cy="263525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90"/>
            <p:cNvSpPr>
              <a:spLocks/>
            </p:cNvSpPr>
            <p:nvPr/>
          </p:nvSpPr>
          <p:spPr bwMode="invGray">
            <a:xfrm>
              <a:off x="254000" y="6019800"/>
              <a:ext cx="61913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91"/>
            <p:cNvSpPr>
              <a:spLocks/>
            </p:cNvSpPr>
            <p:nvPr/>
          </p:nvSpPr>
          <p:spPr bwMode="invGray">
            <a:xfrm>
              <a:off x="428625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92"/>
            <p:cNvSpPr>
              <a:spLocks/>
            </p:cNvSpPr>
            <p:nvPr/>
          </p:nvSpPr>
          <p:spPr bwMode="invGray">
            <a:xfrm>
              <a:off x="598488" y="5815013"/>
              <a:ext cx="61913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93"/>
            <p:cNvSpPr>
              <a:spLocks/>
            </p:cNvSpPr>
            <p:nvPr/>
          </p:nvSpPr>
          <p:spPr bwMode="invGray">
            <a:xfrm>
              <a:off x="773113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94"/>
            <p:cNvSpPr>
              <a:spLocks/>
            </p:cNvSpPr>
            <p:nvPr/>
          </p:nvSpPr>
          <p:spPr bwMode="invGray">
            <a:xfrm>
              <a:off x="942975" y="6019800"/>
              <a:ext cx="66675" cy="12858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95"/>
            <p:cNvSpPr>
              <a:spLocks/>
            </p:cNvSpPr>
            <p:nvPr/>
          </p:nvSpPr>
          <p:spPr bwMode="invGray">
            <a:xfrm>
              <a:off x="1117600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96"/>
            <p:cNvSpPr>
              <a:spLocks/>
            </p:cNvSpPr>
            <p:nvPr/>
          </p:nvSpPr>
          <p:spPr bwMode="invGray">
            <a:xfrm>
              <a:off x="1290638" y="5815013"/>
              <a:ext cx="63500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97"/>
            <p:cNvSpPr>
              <a:spLocks/>
            </p:cNvSpPr>
            <p:nvPr/>
          </p:nvSpPr>
          <p:spPr bwMode="invGray">
            <a:xfrm>
              <a:off x="1462088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98"/>
            <p:cNvSpPr>
              <a:spLocks/>
            </p:cNvSpPr>
            <p:nvPr/>
          </p:nvSpPr>
          <p:spPr bwMode="invGray">
            <a:xfrm>
              <a:off x="1635125" y="6019800"/>
              <a:ext cx="63500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4" name="Picture 33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305" y="174390"/>
            <a:ext cx="3742695" cy="1700671"/>
          </a:xfrm>
          <a:prstGeom prst="rect">
            <a:avLst/>
          </a:prstGeom>
        </p:spPr>
      </p:pic>
      <p:pic>
        <p:nvPicPr>
          <p:cNvPr id="202" name="Picture 201" descr="Mike-BW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981200"/>
            <a:ext cx="1645920" cy="1504188"/>
          </a:xfrm>
          <a:prstGeom prst="rect">
            <a:avLst/>
          </a:prstGeom>
        </p:spPr>
      </p:pic>
      <p:sp>
        <p:nvSpPr>
          <p:cNvPr id="203" name="Rectangle 202"/>
          <p:cNvSpPr/>
          <p:nvPr/>
        </p:nvSpPr>
        <p:spPr>
          <a:xfrm>
            <a:off x="4419600" y="3505200"/>
            <a:ext cx="1752600" cy="1676400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5029200" y="5181600"/>
            <a:ext cx="1905000" cy="1676400"/>
          </a:xfrm>
          <a:prstGeom prst="rect">
            <a:avLst/>
          </a:prstGeom>
          <a:solidFill>
            <a:schemeClr val="bg2">
              <a:lumMod val="9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6934200" y="3886200"/>
            <a:ext cx="2209800" cy="2971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0" y="1295400"/>
            <a:ext cx="1524000" cy="266700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1524000" y="3200400"/>
            <a:ext cx="1676400" cy="16002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3200400" y="2438400"/>
            <a:ext cx="1219200" cy="175260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9" name="Picture 208" descr="Kathy_colo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438400"/>
            <a:ext cx="1219200" cy="1828800"/>
          </a:xfrm>
          <a:prstGeom prst="rect">
            <a:avLst/>
          </a:prstGeom>
        </p:spPr>
      </p:pic>
      <p:pic>
        <p:nvPicPr>
          <p:cNvPr id="210" name="Picture 209" descr="Pete_color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3050" y="3276600"/>
            <a:ext cx="1638300" cy="1524000"/>
          </a:xfrm>
          <a:prstGeom prst="rect">
            <a:avLst/>
          </a:prstGeom>
        </p:spPr>
      </p:pic>
      <p:pic>
        <p:nvPicPr>
          <p:cNvPr id="211" name="Picture 210" descr="Julie_B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36072" y="4222750"/>
            <a:ext cx="1543050" cy="2647950"/>
          </a:xfrm>
          <a:prstGeom prst="rect">
            <a:avLst/>
          </a:prstGeom>
        </p:spPr>
      </p:pic>
      <p:pic>
        <p:nvPicPr>
          <p:cNvPr id="212" name="Picture 211" descr="Lalitha_BW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1384" y="1600200"/>
            <a:ext cx="2057400" cy="1600200"/>
          </a:xfrm>
          <a:prstGeom prst="rect">
            <a:avLst/>
          </a:prstGeom>
        </p:spPr>
      </p:pic>
      <p:pic>
        <p:nvPicPr>
          <p:cNvPr id="213" name="Picture 212" descr="Kevin_color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34200" y="3936619"/>
            <a:ext cx="2133600" cy="2934081"/>
          </a:xfrm>
          <a:prstGeom prst="rect">
            <a:avLst/>
          </a:prstGeom>
        </p:spPr>
      </p:pic>
      <p:pic>
        <p:nvPicPr>
          <p:cNvPr id="214" name="Picture 213" descr="Philippe_color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5155406"/>
            <a:ext cx="1885950" cy="1702594"/>
          </a:xfrm>
          <a:prstGeom prst="rect">
            <a:avLst/>
          </a:prstGeom>
        </p:spPr>
      </p:pic>
      <p:pic>
        <p:nvPicPr>
          <p:cNvPr id="215" name="Picture 214" descr="Noriko_color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95400"/>
            <a:ext cx="1543050" cy="2667000"/>
          </a:xfrm>
          <a:prstGeom prst="rect">
            <a:avLst/>
          </a:prstGeom>
        </p:spPr>
      </p:pic>
      <p:pic>
        <p:nvPicPr>
          <p:cNvPr id="216" name="Picture 215" descr="Olaf_BW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58" y="3754755"/>
            <a:ext cx="1543050" cy="3103245"/>
          </a:xfrm>
          <a:prstGeom prst="rect">
            <a:avLst/>
          </a:prstGeom>
        </p:spPr>
      </p:pic>
      <p:sp>
        <p:nvSpPr>
          <p:cNvPr id="217" name="Rectangle 216"/>
          <p:cNvSpPr/>
          <p:nvPr/>
        </p:nvSpPr>
        <p:spPr>
          <a:xfrm>
            <a:off x="6172200" y="2209800"/>
            <a:ext cx="1828800" cy="1676400"/>
          </a:xfrm>
          <a:prstGeom prst="rect">
            <a:avLst/>
          </a:prstGeom>
          <a:solidFill>
            <a:schemeClr val="bg2">
              <a:lumMod val="9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18" name="Picture 217" descr="Colin_color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9600" y="3429000"/>
            <a:ext cx="1737371" cy="1752600"/>
          </a:xfrm>
          <a:prstGeom prst="rect">
            <a:avLst/>
          </a:prstGeom>
        </p:spPr>
      </p:pic>
      <p:pic>
        <p:nvPicPr>
          <p:cNvPr id="219" name="Picture 218" descr="Michelle_color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2286000"/>
            <a:ext cx="2057400" cy="1600200"/>
          </a:xfrm>
          <a:prstGeom prst="rect">
            <a:avLst/>
          </a:prstGeom>
        </p:spPr>
      </p:pic>
      <p:sp>
        <p:nvSpPr>
          <p:cNvPr id="7" name="Rectangle 280"/>
          <p:cNvSpPr>
            <a:spLocks noChangeArrowheads="1"/>
          </p:cNvSpPr>
          <p:nvPr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700" dirty="0" err="1">
                <a:solidFill>
                  <a:srgbClr val="D3D3D3"/>
                </a:solidFill>
              </a:rPr>
              <a:t>Presentation_ID</a:t>
            </a:r>
            <a:endParaRPr lang="en-US" sz="700" dirty="0">
              <a:solidFill>
                <a:srgbClr val="D3D3D3"/>
              </a:solidFill>
            </a:endParaRPr>
          </a:p>
        </p:txBody>
      </p:sp>
      <p:sp>
        <p:nvSpPr>
          <p:cNvPr id="5" name="Rectangle 278"/>
          <p:cNvSpPr>
            <a:spLocks noChangeArrowheads="1"/>
          </p:cNvSpPr>
          <p:nvPr/>
        </p:nvSpPr>
        <p:spPr bwMode="auto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700" dirty="0">
                <a:solidFill>
                  <a:srgbClr val="D3D3D3"/>
                </a:solidFill>
              </a:rPr>
              <a:t>© 2007 Cisco Systems, Inc. All rights reserved.</a:t>
            </a:r>
          </a:p>
        </p:txBody>
      </p:sp>
      <p:sp>
        <p:nvSpPr>
          <p:cNvPr id="6" name="Rectangle 279"/>
          <p:cNvSpPr>
            <a:spLocks noChangeArrowheads="1"/>
          </p:cNvSpPr>
          <p:nvPr/>
        </p:nvSpPr>
        <p:spPr bwMode="auto">
          <a:xfrm>
            <a:off x="3173413" y="6672263"/>
            <a:ext cx="877887" cy="19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700" dirty="0">
                <a:solidFill>
                  <a:srgbClr val="D3D3D3"/>
                </a:solidFill>
              </a:rPr>
              <a:t>Cisco Confidential</a:t>
            </a:r>
          </a:p>
        </p:txBody>
      </p:sp>
      <p:sp>
        <p:nvSpPr>
          <p:cNvPr id="56" name="Rectangle 55"/>
          <p:cNvSpPr/>
          <p:nvPr/>
        </p:nvSpPr>
        <p:spPr>
          <a:xfrm>
            <a:off x="0" y="2438400"/>
            <a:ext cx="9110942" cy="44323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-2" y="1600200"/>
            <a:ext cx="3200402" cy="8382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419600" y="1875060"/>
            <a:ext cx="1752600" cy="563339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172200" y="2209800"/>
            <a:ext cx="1828800" cy="2286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-2" y="1295400"/>
            <a:ext cx="1524002" cy="3048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Rectangle 275"/>
          <p:cNvSpPr>
            <a:spLocks noChangeArrowheads="1"/>
          </p:cNvSpPr>
          <p:nvPr/>
        </p:nvSpPr>
        <p:spPr bwMode="auto">
          <a:xfrm rot="16200000">
            <a:off x="3281641" y="-1028700"/>
            <a:ext cx="2514601" cy="9144000"/>
          </a:xfrm>
          <a:prstGeom prst="rect">
            <a:avLst/>
          </a:prstGeom>
          <a:solidFill>
            <a:srgbClr val="DDDDDD">
              <a:alpha val="65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2" rIns="73025" bIns="36512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Rectangle 209"/>
          <p:cNvSpPr>
            <a:spLocks noGrp="1" noChangeArrowheads="1"/>
          </p:cNvSpPr>
          <p:nvPr>
            <p:ph type="ctrTitle"/>
          </p:nvPr>
        </p:nvSpPr>
        <p:spPr bwMode="white">
          <a:xfrm>
            <a:off x="688956" y="2727129"/>
            <a:ext cx="7640336" cy="850422"/>
          </a:xfrm>
          <a:ln/>
        </p:spPr>
        <p:txBody>
          <a:bodyPr lIns="36576" rIns="36576" anchor="ctr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" name="Rectangle 210"/>
          <p:cNvSpPr>
            <a:spLocks noGrp="1" noChangeArrowheads="1"/>
          </p:cNvSpPr>
          <p:nvPr>
            <p:ph type="subTitle" idx="1"/>
          </p:nvPr>
        </p:nvSpPr>
        <p:spPr>
          <a:xfrm>
            <a:off x="688956" y="3667355"/>
            <a:ext cx="7640336" cy="419100"/>
          </a:xfrm>
          <a:ln/>
        </p:spPr>
        <p:txBody>
          <a:bodyPr/>
          <a:lstStyle>
            <a:lvl1pPr marL="0" indent="0" algn="l">
              <a:lnSpc>
                <a:spcPct val="90000"/>
              </a:lnSpc>
              <a:buFont typeface="Wingdings" pitchFamily="2" charset="2"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cisco_gradient_backgroun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" r="819" b="929"/>
          <a:stretch>
            <a:fillRect/>
          </a:stretch>
        </p:blipFill>
        <p:spPr>
          <a:xfrm flipH="1">
            <a:off x="0" y="-4909"/>
            <a:ext cx="9144000" cy="6875609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1823499" y="3308943"/>
            <a:ext cx="1729740" cy="36285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0" y="1236689"/>
            <a:ext cx="1729740" cy="565799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18000"/>
                </a:scheme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 rot="10800000">
            <a:off x="1121142" y="2649071"/>
            <a:ext cx="1729740" cy="428845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599552" y="-51152"/>
            <a:ext cx="1729740" cy="47831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05451" y="2783785"/>
            <a:ext cx="1038550" cy="408691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75000"/>
                  <a:alpha val="28000"/>
                </a:schemeClr>
              </a:gs>
              <a:gs pos="100000">
                <a:schemeClr val="accent4">
                  <a:lumMod val="75000"/>
                  <a:alpha val="2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 rot="10800000">
            <a:off x="3173413" y="736841"/>
            <a:ext cx="1729740" cy="615784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57550">
                  <a:alpha val="46000"/>
                </a:srgbClr>
              </a:gs>
              <a:gs pos="100000">
                <a:schemeClr val="accent1">
                  <a:shade val="100000"/>
                  <a:satMod val="115000"/>
                  <a:alpha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78"/>
          <p:cNvSpPr>
            <a:spLocks noChangeArrowheads="1"/>
          </p:cNvSpPr>
          <p:nvPr/>
        </p:nvSpPr>
        <p:spPr bwMode="auto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700">
                <a:solidFill>
                  <a:srgbClr val="D3D3D3"/>
                </a:solidFill>
              </a:rPr>
              <a:t>© 2007 Cisco Systems, Inc. All rights reserved.</a:t>
            </a:r>
          </a:p>
        </p:txBody>
      </p:sp>
      <p:sp>
        <p:nvSpPr>
          <p:cNvPr id="6" name="Rectangle 279"/>
          <p:cNvSpPr>
            <a:spLocks noChangeArrowheads="1"/>
          </p:cNvSpPr>
          <p:nvPr/>
        </p:nvSpPr>
        <p:spPr bwMode="auto">
          <a:xfrm>
            <a:off x="3173413" y="6672263"/>
            <a:ext cx="877887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700">
                <a:solidFill>
                  <a:srgbClr val="D3D3D3"/>
                </a:solidFill>
              </a:rPr>
              <a:t>Cisco Confidential</a:t>
            </a:r>
          </a:p>
        </p:txBody>
      </p:sp>
      <p:sp>
        <p:nvSpPr>
          <p:cNvPr id="7" name="Rectangle 280"/>
          <p:cNvSpPr>
            <a:spLocks noChangeArrowheads="1"/>
          </p:cNvSpPr>
          <p:nvPr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700">
                <a:solidFill>
                  <a:srgbClr val="D3D3D3"/>
                </a:solidFill>
              </a:rPr>
              <a:t>Presentation_ID</a:t>
            </a:r>
          </a:p>
        </p:txBody>
      </p:sp>
      <p:sp>
        <p:nvSpPr>
          <p:cNvPr id="8" name="Rectangle 281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28302FAE-6618-481F-A18D-CF4B2E18F369}" type="slidenum">
              <a:rPr lang="en-US" sz="1000">
                <a:solidFill>
                  <a:srgbClr val="D3D3D3"/>
                </a:solidFill>
              </a:rPr>
              <a:pPr algn="r" defTabSz="814388">
                <a:defRPr/>
              </a:pPr>
              <a:t>‹#›</a:t>
            </a:fld>
            <a:endParaRPr lang="en-US" sz="1000">
              <a:solidFill>
                <a:srgbClr val="D3D3D3"/>
              </a:solidFill>
            </a:endParaRPr>
          </a:p>
        </p:txBody>
      </p:sp>
      <p:grpSp>
        <p:nvGrpSpPr>
          <p:cNvPr id="2" name="Group 28"/>
          <p:cNvGrpSpPr/>
          <p:nvPr/>
        </p:nvGrpSpPr>
        <p:grpSpPr>
          <a:xfrm>
            <a:off x="773727" y="221562"/>
            <a:ext cx="968937" cy="515279"/>
            <a:chOff x="254000" y="5811838"/>
            <a:chExt cx="1447800" cy="769937"/>
          </a:xfrm>
        </p:grpSpPr>
        <p:sp>
          <p:nvSpPr>
            <p:cNvPr id="66" name="AutoShape 284"/>
            <p:cNvSpPr>
              <a:spLocks noChangeAspect="1" noChangeArrowheads="1" noTextEdit="1"/>
            </p:cNvSpPr>
            <p:nvPr/>
          </p:nvSpPr>
          <p:spPr bwMode="invGray">
            <a:xfrm>
              <a:off x="254000" y="5811838"/>
              <a:ext cx="1447800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Rectangle 285"/>
            <p:cNvSpPr>
              <a:spLocks noChangeArrowheads="1"/>
            </p:cNvSpPr>
            <p:nvPr/>
          </p:nvSpPr>
          <p:spPr bwMode="invGray">
            <a:xfrm>
              <a:off x="660400" y="6321425"/>
              <a:ext cx="66675" cy="2508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86"/>
            <p:cNvSpPr>
              <a:spLocks/>
            </p:cNvSpPr>
            <p:nvPr/>
          </p:nvSpPr>
          <p:spPr bwMode="invGray">
            <a:xfrm>
              <a:off x="1044575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87"/>
            <p:cNvSpPr>
              <a:spLocks/>
            </p:cNvSpPr>
            <p:nvPr/>
          </p:nvSpPr>
          <p:spPr bwMode="invGray">
            <a:xfrm>
              <a:off x="385763" y="6315075"/>
              <a:ext cx="190500" cy="263525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88"/>
            <p:cNvSpPr>
              <a:spLocks noEditPoints="1"/>
            </p:cNvSpPr>
            <p:nvPr/>
          </p:nvSpPr>
          <p:spPr bwMode="invGray">
            <a:xfrm>
              <a:off x="1304925" y="6315075"/>
              <a:ext cx="261938" cy="263525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89"/>
            <p:cNvSpPr>
              <a:spLocks/>
            </p:cNvSpPr>
            <p:nvPr/>
          </p:nvSpPr>
          <p:spPr bwMode="invGray">
            <a:xfrm>
              <a:off x="811213" y="6315075"/>
              <a:ext cx="171450" cy="263525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90"/>
            <p:cNvSpPr>
              <a:spLocks/>
            </p:cNvSpPr>
            <p:nvPr/>
          </p:nvSpPr>
          <p:spPr bwMode="invGray">
            <a:xfrm>
              <a:off x="254000" y="6019800"/>
              <a:ext cx="61913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91"/>
            <p:cNvSpPr>
              <a:spLocks/>
            </p:cNvSpPr>
            <p:nvPr/>
          </p:nvSpPr>
          <p:spPr bwMode="invGray">
            <a:xfrm>
              <a:off x="428625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92"/>
            <p:cNvSpPr>
              <a:spLocks/>
            </p:cNvSpPr>
            <p:nvPr/>
          </p:nvSpPr>
          <p:spPr bwMode="invGray">
            <a:xfrm>
              <a:off x="598488" y="5815013"/>
              <a:ext cx="61913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93"/>
            <p:cNvSpPr>
              <a:spLocks/>
            </p:cNvSpPr>
            <p:nvPr/>
          </p:nvSpPr>
          <p:spPr bwMode="invGray">
            <a:xfrm>
              <a:off x="773113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94"/>
            <p:cNvSpPr>
              <a:spLocks/>
            </p:cNvSpPr>
            <p:nvPr/>
          </p:nvSpPr>
          <p:spPr bwMode="invGray">
            <a:xfrm>
              <a:off x="942975" y="6019800"/>
              <a:ext cx="66675" cy="128587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95"/>
            <p:cNvSpPr>
              <a:spLocks/>
            </p:cNvSpPr>
            <p:nvPr/>
          </p:nvSpPr>
          <p:spPr bwMode="invGray">
            <a:xfrm>
              <a:off x="1117600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96"/>
            <p:cNvSpPr>
              <a:spLocks/>
            </p:cNvSpPr>
            <p:nvPr/>
          </p:nvSpPr>
          <p:spPr bwMode="invGray">
            <a:xfrm>
              <a:off x="1290638" y="5815013"/>
              <a:ext cx="63500" cy="395287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97"/>
            <p:cNvSpPr>
              <a:spLocks/>
            </p:cNvSpPr>
            <p:nvPr/>
          </p:nvSpPr>
          <p:spPr bwMode="invGray">
            <a:xfrm>
              <a:off x="1462088" y="5932488"/>
              <a:ext cx="61913" cy="21590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98"/>
            <p:cNvSpPr>
              <a:spLocks/>
            </p:cNvSpPr>
            <p:nvPr/>
          </p:nvSpPr>
          <p:spPr bwMode="invGray">
            <a:xfrm>
              <a:off x="1635125" y="6019800"/>
              <a:ext cx="63500" cy="128587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5" name="Rectangle 275"/>
          <p:cNvSpPr>
            <a:spLocks noChangeArrowheads="1"/>
          </p:cNvSpPr>
          <p:nvPr/>
        </p:nvSpPr>
        <p:spPr bwMode="auto">
          <a:xfrm rot="16200000">
            <a:off x="3272798" y="-1139197"/>
            <a:ext cx="2598406" cy="9144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5000"/>
                </a:schemeClr>
              </a:gs>
            </a:gsLst>
            <a:lin ang="768000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2" rIns="73025" bIns="36512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3" name="Picture 32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305" y="174390"/>
            <a:ext cx="3742695" cy="1700671"/>
          </a:xfrm>
          <a:prstGeom prst="rect">
            <a:avLst/>
          </a:prstGeom>
        </p:spPr>
      </p:pic>
      <p:sp>
        <p:nvSpPr>
          <p:cNvPr id="46" name="Rectangle 209"/>
          <p:cNvSpPr>
            <a:spLocks noGrp="1" noChangeArrowheads="1"/>
          </p:cNvSpPr>
          <p:nvPr>
            <p:ph type="ctrTitle"/>
          </p:nvPr>
        </p:nvSpPr>
        <p:spPr bwMode="white">
          <a:xfrm>
            <a:off x="688956" y="2727129"/>
            <a:ext cx="7640336" cy="850422"/>
          </a:xfrm>
          <a:ln/>
        </p:spPr>
        <p:txBody>
          <a:bodyPr lIns="36576" rIns="36576" anchor="ctr"/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7" name="Rectangle 210"/>
          <p:cNvSpPr>
            <a:spLocks noGrp="1" noChangeArrowheads="1"/>
          </p:cNvSpPr>
          <p:nvPr>
            <p:ph type="subTitle" idx="1"/>
          </p:nvPr>
        </p:nvSpPr>
        <p:spPr>
          <a:xfrm>
            <a:off x="688956" y="3667355"/>
            <a:ext cx="7640336" cy="419100"/>
          </a:xfrm>
          <a:ln/>
        </p:spPr>
        <p:txBody>
          <a:bodyPr/>
          <a:lstStyle>
            <a:lvl1pPr marL="0" indent="0" algn="r">
              <a:lnSpc>
                <a:spcPct val="90000"/>
              </a:lnSpc>
              <a:buFont typeface="Wingdings" pitchFamily="2" charset="2"/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tinkers.png"/>
          <p:cNvPicPr>
            <a:picLocks noChangeAspect="1"/>
          </p:cNvPicPr>
          <p:nvPr/>
        </p:nvPicPr>
        <p:blipFill>
          <a:blip r:embed="rId2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41C15F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1800"/>
            <a:ext cx="7772400" cy="928688"/>
          </a:xfrm>
        </p:spPr>
        <p:txBody>
          <a:bodyPr anchor="ctr"/>
          <a:lstStyle>
            <a:lvl1pPr marL="0" indent="0">
              <a:buNone/>
              <a:defRPr lang="en-US" sz="3600" b="0" kern="1200" spc="0" baseline="0" dirty="0" smtClean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/>
          </p:nvPr>
        </p:nvSpPr>
        <p:spPr>
          <a:xfrm>
            <a:off x="722313" y="1530350"/>
            <a:ext cx="7805737" cy="4638675"/>
          </a:xfrm>
        </p:spPr>
        <p:txBody>
          <a:bodyPr/>
          <a:lstStyle>
            <a:lvl1pPr>
              <a:buClr>
                <a:srgbClr val="2A83A6"/>
              </a:buClr>
              <a:buFont typeface="Wingdings" charset="2"/>
              <a:buChar char="§"/>
              <a:defRPr/>
            </a:lvl1pPr>
            <a:lvl2pPr>
              <a:buClr>
                <a:srgbClr val="2A83A6"/>
              </a:buClr>
              <a:buFont typeface="Wingdings" charset="2"/>
              <a:buChar char="§"/>
              <a:defRPr/>
            </a:lvl2pPr>
            <a:lvl3pPr>
              <a:buClr>
                <a:srgbClr val="2A83A6"/>
              </a:buClr>
              <a:buFont typeface="Wingdings" charset="2"/>
              <a:buChar char="§"/>
              <a:defRPr/>
            </a:lvl3pPr>
            <a:lvl4pPr>
              <a:buClr>
                <a:srgbClr val="2A83A6"/>
              </a:buClr>
              <a:buFont typeface="Wingdings" charset="2"/>
              <a:buChar char="§"/>
              <a:defRPr/>
            </a:lvl4pPr>
            <a:lvl5pPr>
              <a:buClr>
                <a:srgbClr val="2A83A6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19599" y="4010025"/>
            <a:ext cx="4519613" cy="1362075"/>
          </a:xfrm>
        </p:spPr>
        <p:txBody>
          <a:bodyPr anchor="t"/>
          <a:lstStyle>
            <a:lvl1pPr algn="l">
              <a:defRPr sz="32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9598" y="3057525"/>
            <a:ext cx="4519613" cy="8763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tinkers.png"/>
          <p:cNvPicPr>
            <a:picLocks noChangeAspect="1"/>
          </p:cNvPicPr>
          <p:nvPr/>
        </p:nvPicPr>
        <p:blipFill>
          <a:blip r:embed="rId2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" y="470113"/>
            <a:ext cx="9143391" cy="6400374"/>
          </a:xfrm>
          <a:prstGeom prst="rect">
            <a:avLst/>
          </a:prstGeom>
        </p:spPr>
      </p:pic>
      <p:sp>
        <p:nvSpPr>
          <p:cNvPr id="14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F3952E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Cisco_TogetherWe_light_locku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605" y="366261"/>
            <a:ext cx="3742695" cy="1700671"/>
          </a:xfrm>
          <a:prstGeom prst="rect">
            <a:avLst/>
          </a:prstGeom>
        </p:spPr>
      </p:pic>
      <p:pic>
        <p:nvPicPr>
          <p:cNvPr id="18" name="Picture 17" descr="Noriko_B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400" y="790575"/>
            <a:ext cx="3429000" cy="6067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image" Target="../media/image27.jpeg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image" Target="../media/image46.jpeg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image" Target="../media/image4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image" Target="../media/image47.png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image" Target="../media/image46.jpeg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image" Target="../media/image47.png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image" Target="../media/image46.jpeg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146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495300"/>
            <a:ext cx="8094662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368775" name="Rectangle 6279"/>
          <p:cNvSpPr>
            <a:spLocks noChangeArrowheads="1"/>
          </p:cNvSpPr>
          <p:nvPr/>
        </p:nvSpPr>
        <p:spPr bwMode="auto">
          <a:xfrm>
            <a:off x="660400" y="6628891"/>
            <a:ext cx="2566543" cy="22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lnSpc>
                <a:spcPct val="100000"/>
              </a:lnSpc>
              <a:defRPr/>
            </a:pPr>
            <a:r>
              <a:rPr lang="en-US" sz="900" dirty="0">
                <a:solidFill>
                  <a:srgbClr val="666666"/>
                </a:solidFill>
                <a:latin typeface="+mn-lt"/>
                <a:cs typeface="Cisco-Light"/>
              </a:rPr>
              <a:t>© </a:t>
            </a:r>
            <a:r>
              <a:rPr lang="en-US" sz="900" dirty="0" smtClean="0">
                <a:solidFill>
                  <a:srgbClr val="666666"/>
                </a:solidFill>
                <a:latin typeface="+mn-lt"/>
                <a:cs typeface="Cisco-Light"/>
              </a:rPr>
              <a:t>2010 </a:t>
            </a:r>
            <a:r>
              <a:rPr lang="en-US" sz="900" dirty="0">
                <a:solidFill>
                  <a:srgbClr val="666666"/>
                </a:solidFill>
                <a:latin typeface="+mn-lt"/>
                <a:cs typeface="Cisco-Light"/>
              </a:rPr>
              <a:t>Cisco Systems, Inc. All rights reserved.</a:t>
            </a:r>
          </a:p>
        </p:txBody>
      </p:sp>
      <p:sp>
        <p:nvSpPr>
          <p:cNvPr id="368776" name="Rectangle 6280"/>
          <p:cNvSpPr>
            <a:spLocks noChangeArrowheads="1"/>
          </p:cNvSpPr>
          <p:nvPr/>
        </p:nvSpPr>
        <p:spPr bwMode="auto">
          <a:xfrm>
            <a:off x="7723292" y="6636577"/>
            <a:ext cx="1115380" cy="22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r>
              <a:rPr lang="en-US" sz="900" dirty="0">
                <a:solidFill>
                  <a:srgbClr val="666666"/>
                </a:solidFill>
                <a:latin typeface="+mn-lt"/>
                <a:cs typeface="Cisco-Light"/>
              </a:rPr>
              <a:t>Cisco Confidential</a:t>
            </a:r>
          </a:p>
        </p:txBody>
      </p:sp>
      <p:sp>
        <p:nvSpPr>
          <p:cNvPr id="368778" name="Rectangle 6282"/>
          <p:cNvSpPr>
            <a:spLocks noChangeArrowheads="1"/>
          </p:cNvSpPr>
          <p:nvPr/>
        </p:nvSpPr>
        <p:spPr bwMode="auto">
          <a:xfrm>
            <a:off x="8838672" y="6639752"/>
            <a:ext cx="306916" cy="2214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fld id="{54C399D4-3BBC-4E64-9D1F-C80FB6879887}" type="slidenum">
              <a:rPr lang="en-US" sz="900">
                <a:solidFill>
                  <a:srgbClr val="666666"/>
                </a:solidFill>
                <a:latin typeface="+mn-lt"/>
                <a:cs typeface="Cisco-Light"/>
              </a:rPr>
              <a:pPr algn="r" defTabSz="814388">
                <a:lnSpc>
                  <a:spcPct val="100000"/>
                </a:lnSpc>
                <a:defRPr/>
              </a:pPr>
              <a:t>‹#›</a:t>
            </a:fld>
            <a:endParaRPr lang="en-US" sz="900">
              <a:solidFill>
                <a:srgbClr val="666666"/>
              </a:solidFill>
              <a:latin typeface="+mn-lt"/>
              <a:cs typeface="Cisco-Light"/>
            </a:endParaRPr>
          </a:p>
        </p:txBody>
      </p:sp>
      <p:sp>
        <p:nvSpPr>
          <p:cNvPr id="1032" name="Rectangle 628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5638" y="1520825"/>
            <a:ext cx="8097202" cy="481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2440" cy="82294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0" name="Picture 9" descr="cisco_gradient_background.png"/>
          <p:cNvPicPr>
            <a:picLocks/>
          </p:cNvPicPr>
          <p:nvPr/>
        </p:nvPicPr>
        <p:blipFill>
          <a:blip r:embed="rId21"/>
          <a:srcRect l="955" t="27519" r="819" b="68089"/>
          <a:stretch>
            <a:fillRect/>
          </a:stretch>
        </p:blipFill>
        <p:spPr>
          <a:xfrm flipH="1">
            <a:off x="660400" y="6400799"/>
            <a:ext cx="8092440" cy="82296"/>
          </a:xfrm>
          <a:prstGeom prst="rect">
            <a:avLst/>
          </a:prstGeom>
        </p:spPr>
      </p:pic>
      <p:pic>
        <p:nvPicPr>
          <p:cNvPr id="11" name="Picture 10" descr="Cisco_TogetherWe_light_lockup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29121" y="366261"/>
            <a:ext cx="1821179" cy="8275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5" r:id="rId2"/>
    <p:sldLayoutId id="2147483703" r:id="rId3"/>
    <p:sldLayoutId id="2147483706" r:id="rId4"/>
    <p:sldLayoutId id="2147483677" r:id="rId5"/>
    <p:sldLayoutId id="2147483708" r:id="rId6"/>
    <p:sldLayoutId id="2147483681" r:id="rId7"/>
    <p:sldLayoutId id="2147483710" r:id="rId8"/>
    <p:sldLayoutId id="2147483711" r:id="rId9"/>
    <p:sldLayoutId id="2147483682" r:id="rId10"/>
    <p:sldLayoutId id="2147483712" r:id="rId11"/>
    <p:sldLayoutId id="2147483683" r:id="rId12"/>
    <p:sldLayoutId id="2147483714" r:id="rId13"/>
    <p:sldLayoutId id="2147483715" r:id="rId14"/>
    <p:sldLayoutId id="2147483663" r:id="rId15"/>
    <p:sldLayoutId id="2147483716" r:id="rId16"/>
    <p:sldLayoutId id="2147483718" r:id="rId17"/>
    <p:sldLayoutId id="2147483719" r:id="rId18"/>
    <p:sldLayoutId id="2147483720" r:id="rId19"/>
  </p:sldLayoutIdLst>
  <p:timing>
    <p:tnLst>
      <p:par>
        <p:cTn id="1" dur="indefinite" restart="never" nodeType="tmRoot"/>
      </p:par>
    </p:tnLst>
  </p:timing>
  <p:txStyles>
    <p:titleStyle>
      <a:lvl1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gradFill flip="none" rotWithShape="1">
            <a:gsLst>
              <a:gs pos="0">
                <a:schemeClr val="tx2"/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atin typeface="+mn-lt"/>
          <a:ea typeface="+mj-ea"/>
          <a:cs typeface="Cisco-Light"/>
        </a:defRPr>
      </a:lvl1pPr>
      <a:lvl2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36538" indent="-2365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tx2"/>
        </a:buClr>
        <a:buSzPct val="100000"/>
        <a:buFont typeface="Wingdings" pitchFamily="2" charset="2"/>
        <a:buChar char="§"/>
        <a:defRPr sz="24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ea typeface="+mn-ea"/>
          <a:cs typeface="Cisco-Light"/>
        </a:defRPr>
      </a:lvl1pPr>
      <a:lvl2pPr marL="574675" indent="-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2pPr>
      <a:lvl3pPr marL="914400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3pPr>
      <a:lvl4pPr marL="1254125" indent="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4pPr>
      <a:lvl5pPr marL="1604963" indent="223838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5pPr>
      <a:lvl6pPr marL="20621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5193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29765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4337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2" y="432215"/>
            <a:ext cx="8588861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1" y="1339745"/>
            <a:ext cx="8551441" cy="4965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3" y="6586246"/>
            <a:ext cx="3420515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24" tIns="41061" rIns="82124" bIns="41061" anchor="b" anchorCtr="0">
            <a:spAutoFit/>
          </a:bodyPr>
          <a:lstStyle/>
          <a:p>
            <a:pPr algn="l" defTabSz="814388" rtl="0"/>
            <a:r>
              <a:rPr lang="en-US" sz="600" kern="1200" dirty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© 2010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763787" y="6584512"/>
            <a:ext cx="811863" cy="17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rtl="0"/>
            <a:r>
              <a:rPr lang="en-US" sz="600" kern="1200" dirty="0">
                <a:solidFill>
                  <a:srgbClr val="C0C0C0"/>
                </a:solidFill>
                <a:latin typeface="Arial"/>
                <a:ea typeface="+mn-ea"/>
                <a:cs typeface="+mn-cs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39981" y="6580408"/>
            <a:ext cx="260429" cy="175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rtl="0"/>
            <a:fld id="{DFCF27A5-1A5B-48D3-A060-2758FFBB1ADD}" type="slidenum">
              <a:rPr lang="en-US" sz="600" kern="1200">
                <a:solidFill>
                  <a:srgbClr val="C0C0C0"/>
                </a:solidFill>
                <a:latin typeface="Arial"/>
                <a:ea typeface="+mn-ea"/>
                <a:cs typeface="+mn-cs"/>
              </a:rPr>
              <a:pPr algn="r" defTabSz="814388" rtl="0"/>
              <a:t>‹#›</a:t>
            </a:fld>
            <a:endParaRPr lang="en-US" sz="600" kern="1200" dirty="0">
              <a:solidFill>
                <a:srgbClr val="C0C0C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 descr="bottom ba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6378339"/>
            <a:ext cx="8477250" cy="1629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52" r:id="rId2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3600" b="0" kern="1200" spc="0" baseline="0" dirty="0">
          <a:gradFill>
            <a:gsLst>
              <a:gs pos="0">
                <a:schemeClr val="tx1"/>
              </a:gs>
              <a:gs pos="44000">
                <a:srgbClr val="01BBBB"/>
              </a:gs>
              <a:gs pos="100000">
                <a:schemeClr val="accent4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rgbClr val="546568"/>
          </a:solidFill>
          <a:latin typeface="+mj-lt"/>
          <a:ea typeface="+mn-ea"/>
          <a:cs typeface="+mn-cs"/>
        </a:defRPr>
      </a:lvl1pPr>
      <a:lvl2pPr marL="406400" indent="0" algn="l" defTabSz="914400" rtl="0" eaLnBrk="1" latinLnBrk="0" hangingPunct="1">
        <a:lnSpc>
          <a:spcPct val="95000"/>
        </a:lnSpc>
        <a:spcBef>
          <a:spcPts val="840"/>
        </a:spcBef>
        <a:buClr>
          <a:schemeClr val="tx2"/>
        </a:buClr>
        <a:buFontTx/>
        <a:buNone/>
        <a:defRPr lang="en-US" sz="1800" kern="1200" dirty="0" smtClean="0">
          <a:solidFill>
            <a:srgbClr val="546568"/>
          </a:solidFill>
          <a:latin typeface="+mj-lt"/>
          <a:ea typeface="+mn-ea"/>
          <a:cs typeface="+mn-cs"/>
        </a:defRPr>
      </a:lvl2pPr>
      <a:lvl3pPr marL="571500" indent="-1588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600" kern="1200" dirty="0" smtClean="0">
          <a:solidFill>
            <a:srgbClr val="546568"/>
          </a:solidFill>
          <a:latin typeface="+mj-lt"/>
          <a:ea typeface="+mn-ea"/>
          <a:cs typeface="+mn-cs"/>
        </a:defRPr>
      </a:lvl3pPr>
      <a:lvl4pPr marL="688975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 smtClean="0">
          <a:solidFill>
            <a:srgbClr val="546568"/>
          </a:solidFill>
          <a:latin typeface="+mj-lt"/>
          <a:ea typeface="+mn-ea"/>
          <a:cs typeface="+mn-cs"/>
        </a:defRPr>
      </a:lvl4pPr>
      <a:lvl5pPr marL="801688" indent="0" algn="l" defTabSz="914400" rtl="0" eaLnBrk="1" latinLnBrk="0" hangingPunct="1">
        <a:lnSpc>
          <a:spcPct val="95000"/>
        </a:lnSpc>
        <a:spcBef>
          <a:spcPts val="840"/>
        </a:spcBef>
        <a:buFont typeface="Arial" pitchFamily="34" charset="0"/>
        <a:buNone/>
        <a:defRPr lang="en-US" sz="1400" kern="1200" dirty="0">
          <a:solidFill>
            <a:srgbClr val="546568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76200"/>
            <a:ext cx="8145462" cy="838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78276" name="Rectangle 4"/>
          <p:cNvSpPr>
            <a:spLocks noChangeArrowheads="1"/>
          </p:cNvSpPr>
          <p:nvPr/>
        </p:nvSpPr>
        <p:spPr bwMode="auto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kern="1200">
                <a:solidFill>
                  <a:srgbClr val="D3D3D3"/>
                </a:solidFill>
                <a:latin typeface="Arial" charset="0"/>
                <a:ea typeface="+mn-ea"/>
                <a:cs typeface="+mn-cs"/>
              </a:rPr>
              <a:t>© 2009 Cisco Systems, Inc. All rights reserved.</a:t>
            </a:r>
          </a:p>
        </p:txBody>
      </p:sp>
      <p:sp>
        <p:nvSpPr>
          <p:cNvPr id="1078277" name="Rectangle 5"/>
          <p:cNvSpPr>
            <a:spLocks noChangeArrowheads="1"/>
          </p:cNvSpPr>
          <p:nvPr/>
        </p:nvSpPr>
        <p:spPr bwMode="auto">
          <a:xfrm>
            <a:off x="3173413" y="6672263"/>
            <a:ext cx="877887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kern="1200">
                <a:solidFill>
                  <a:srgbClr val="D3D3D3"/>
                </a:solidFill>
                <a:latin typeface="Arial" charset="0"/>
                <a:ea typeface="+mn-ea"/>
                <a:cs typeface="+mn-cs"/>
              </a:rPr>
              <a:t>Cisco Confidential</a:t>
            </a:r>
          </a:p>
        </p:txBody>
      </p:sp>
      <p:sp>
        <p:nvSpPr>
          <p:cNvPr id="1078278" name="Rectangle 6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rtl="0" eaLnBrk="0" fontAlgn="base" hangingPunct="0">
              <a:spcBef>
                <a:spcPct val="0"/>
              </a:spcBef>
              <a:spcAft>
                <a:spcPct val="0"/>
              </a:spcAft>
            </a:pPr>
            <a:fld id="{F3F8BBCE-7595-429A-A29F-613AB444F290}" type="slidenum">
              <a:rPr lang="en-US" sz="1000" kern="1200">
                <a:solidFill>
                  <a:srgbClr val="D3D3D3"/>
                </a:solidFill>
                <a:latin typeface="Arial" charset="0"/>
                <a:ea typeface="+mn-ea"/>
                <a:cs typeface="+mn-cs"/>
              </a:rPr>
              <a:pPr algn="r" defTabSz="814388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D3D3D3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7827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5638" y="1676400"/>
            <a:ext cx="7940675" cy="439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78280" name="Rectangle 8"/>
          <p:cNvSpPr>
            <a:spLocks noChangeArrowheads="1"/>
          </p:cNvSpPr>
          <p:nvPr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algn="l" defTabSz="814388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kern="1200">
                <a:solidFill>
                  <a:srgbClr val="D3D3D3"/>
                </a:solidFill>
                <a:latin typeface="Arial" charset="0"/>
                <a:ea typeface="+mn-ea"/>
                <a:cs typeface="+mn-cs"/>
              </a:rPr>
              <a:t>kblue</a:t>
            </a:r>
          </a:p>
        </p:txBody>
      </p:sp>
      <p:sp>
        <p:nvSpPr>
          <p:cNvPr id="1078283" name="Rectangle 11"/>
          <p:cNvSpPr>
            <a:spLocks noChangeArrowheads="1"/>
          </p:cNvSpPr>
          <p:nvPr userDrawn="1"/>
        </p:nvSpPr>
        <p:spPr bwMode="auto">
          <a:xfrm>
            <a:off x="7664450" y="6488113"/>
            <a:ext cx="952500" cy="185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 rtl="0" fontAlgn="base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0183B7"/>
              </a:buClr>
              <a:buSzPct val="100000"/>
              <a:buFont typeface="Wingdings" pitchFamily="2" charset="2"/>
              <a:buNone/>
            </a:pPr>
            <a:r>
              <a:rPr lang="en-US" sz="800" kern="1200">
                <a:solidFill>
                  <a:srgbClr val="8E8E95"/>
                </a:solidFill>
                <a:latin typeface="Arial" charset="0"/>
                <a:ea typeface="+mn-ea"/>
                <a:cs typeface="+mn-cs"/>
              </a:rPr>
              <a:t>v. 2 05272009 kb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iming>
    <p:tnLst>
      <p:par>
        <p:cTn id="1" dur="indefinite" restart="never" nodeType="tmRoot"/>
      </p:par>
    </p:tnLst>
  </p:timing>
  <p:txStyles>
    <p:titleStyle>
      <a:lvl1pPr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36538" indent="-236538" algn="l" defTabSz="814388" rtl="0" fontAlgn="base">
        <a:lnSpc>
          <a:spcPct val="95000"/>
        </a:lnSpc>
        <a:spcBef>
          <a:spcPct val="50000"/>
        </a:spcBef>
        <a:spcAft>
          <a:spcPct val="0"/>
        </a:spcAft>
        <a:buClr>
          <a:schemeClr val="tx2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74675" algn="l" defTabSz="814388" rtl="0" fontAlgn="base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914400" algn="l" defTabSz="814388" rtl="0" fontAlgn="base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3pPr>
      <a:lvl4pPr marL="1254125" algn="l" defTabSz="814388" rtl="0" fontAlgn="base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1604963" algn="l" defTabSz="814388" rtl="0" fontAlgn="base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062163" algn="l" defTabSz="814388" rtl="0" fontAlgn="base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519363" algn="l" defTabSz="814388" rtl="0" fontAlgn="base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2976563" algn="l" defTabSz="814388" rtl="0" fontAlgn="base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433763" algn="l" defTabSz="814388" rtl="0" fontAlgn="base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0188" y="431800"/>
            <a:ext cx="8588375" cy="838200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0188" y="1339850"/>
            <a:ext cx="8550275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0825" y="6586538"/>
            <a:ext cx="3421063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© 2010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764463" y="6584950"/>
            <a:ext cx="811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600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50288" y="6580188"/>
            <a:ext cx="260350" cy="17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3F5245A8-143A-4381-A9D0-485DCF604CB9}" type="slidenum">
              <a:rPr lang="en-US" sz="600">
                <a:solidFill>
                  <a:srgbClr val="C0C0C0"/>
                </a:solidFill>
              </a:rPr>
              <a:pPr algn="r" defTabSz="814388">
                <a:defRPr/>
              </a:pPr>
              <a:t>‹#›</a:t>
            </a:fld>
            <a:endParaRPr lang="en-US" sz="600" dirty="0">
              <a:solidFill>
                <a:srgbClr val="C0C0C0"/>
              </a:solidFill>
            </a:endParaRPr>
          </a:p>
        </p:txBody>
      </p:sp>
      <p:pic>
        <p:nvPicPr>
          <p:cNvPr id="1031" name="Picture 12" descr="bottom bar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333375" y="6378575"/>
            <a:ext cx="847725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  <p:sldLayoutId id="2147483789" r:id="rId23"/>
    <p:sldLayoutId id="2147483790" r:id="rId24"/>
    <p:sldLayoutId id="2147483791" r:id="rId25"/>
    <p:sldLayoutId id="2147483792" r:id="rId26"/>
    <p:sldLayoutId id="2147483793" r:id="rId27"/>
    <p:sldLayoutId id="2147483794" r:id="rId28"/>
    <p:sldLayoutId id="2147483795" r:id="rId29"/>
    <p:sldLayoutId id="2147483796" r:id="rId30"/>
    <p:sldLayoutId id="2147483797" r:id="rId31"/>
    <p:sldLayoutId id="2147483798" r:id="rId32"/>
    <p:sldLayoutId id="2147483799" r:id="rId33"/>
    <p:sldLayoutId id="2147483801" r:id="rId34"/>
    <p:sldLayoutId id="2147483805" r:id="rId35"/>
    <p:sldLayoutId id="2147483882" r:id="rId36"/>
    <p:sldLayoutId id="2147483885" r:id="rId37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600" kern="1200" spc="-100" dirty="0">
          <a:gradFill>
            <a:gsLst>
              <a:gs pos="0">
                <a:schemeClr val="tx1"/>
              </a:gs>
              <a:gs pos="44000">
                <a:srgbClr val="01BBBB"/>
              </a:gs>
              <a:gs pos="100000">
                <a:schemeClr val="accent4"/>
              </a:gs>
            </a:gsLst>
            <a:lin ang="4800000" scaled="0"/>
          </a:gra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1" fontAlgn="base" hangingPunct="1">
        <a:lnSpc>
          <a:spcPct val="95000"/>
        </a:lnSpc>
        <a:spcBef>
          <a:spcPts val="1438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rgbClr val="546568"/>
          </a:solidFill>
          <a:latin typeface="+mj-lt"/>
          <a:ea typeface="+mn-ea"/>
          <a:cs typeface="+mn-cs"/>
        </a:defRPr>
      </a:lvl1pPr>
      <a:lvl2pPr marL="406400" indent="50800" algn="l" rtl="0" eaLnBrk="1" fontAlgn="base" hangingPunct="1">
        <a:lnSpc>
          <a:spcPct val="95000"/>
        </a:lnSpc>
        <a:spcBef>
          <a:spcPts val="838"/>
        </a:spcBef>
        <a:spcAft>
          <a:spcPct val="0"/>
        </a:spcAft>
        <a:buClr>
          <a:schemeClr val="tx2"/>
        </a:buClr>
        <a:defRPr lang="en-US" kern="1200" dirty="0">
          <a:solidFill>
            <a:srgbClr val="546568"/>
          </a:solidFill>
          <a:latin typeface="+mj-lt"/>
          <a:ea typeface="+mn-ea"/>
          <a:cs typeface="+mn-cs"/>
        </a:defRPr>
      </a:lvl2pPr>
      <a:lvl3pPr marL="571500" indent="-1588" algn="l" rtl="0" eaLnBrk="1" fontAlgn="base" hangingPunct="1">
        <a:lnSpc>
          <a:spcPct val="95000"/>
        </a:lnSpc>
        <a:spcBef>
          <a:spcPts val="838"/>
        </a:spcBef>
        <a:spcAft>
          <a:spcPct val="0"/>
        </a:spcAft>
        <a:buFont typeface="Arial" charset="0"/>
        <a:defRPr lang="en-US" sz="1600" kern="1200" dirty="0">
          <a:solidFill>
            <a:srgbClr val="546568"/>
          </a:solidFill>
          <a:latin typeface="+mj-lt"/>
          <a:ea typeface="+mn-ea"/>
          <a:cs typeface="+mn-cs"/>
        </a:defRPr>
      </a:lvl3pPr>
      <a:lvl4pPr marL="688975" indent="682625" algn="l" rtl="0" eaLnBrk="1" fontAlgn="base" hangingPunct="1">
        <a:lnSpc>
          <a:spcPct val="95000"/>
        </a:lnSpc>
        <a:spcBef>
          <a:spcPts val="838"/>
        </a:spcBef>
        <a:spcAft>
          <a:spcPct val="0"/>
        </a:spcAft>
        <a:buFont typeface="Arial" charset="0"/>
        <a:defRPr lang="en-US" sz="1400" kern="1200" dirty="0">
          <a:solidFill>
            <a:srgbClr val="546568"/>
          </a:solidFill>
          <a:latin typeface="+mj-lt"/>
          <a:ea typeface="+mn-ea"/>
          <a:cs typeface="+mn-cs"/>
        </a:defRPr>
      </a:lvl4pPr>
      <a:lvl5pPr marL="801688" indent="1027113" algn="l" rtl="0" eaLnBrk="1" fontAlgn="base" hangingPunct="1">
        <a:lnSpc>
          <a:spcPct val="95000"/>
        </a:lnSpc>
        <a:spcBef>
          <a:spcPts val="838"/>
        </a:spcBef>
        <a:spcAft>
          <a:spcPct val="0"/>
        </a:spcAft>
        <a:buFont typeface="Arial" charset="0"/>
        <a:defRPr lang="en-US" sz="1400" kern="1200" dirty="0">
          <a:solidFill>
            <a:srgbClr val="546568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146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495300"/>
            <a:ext cx="8145462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368775" name="Rectangle 6279"/>
          <p:cNvSpPr>
            <a:spLocks noChangeArrowheads="1"/>
          </p:cNvSpPr>
          <p:nvPr/>
        </p:nvSpPr>
        <p:spPr bwMode="auto">
          <a:xfrm>
            <a:off x="660400" y="6628891"/>
            <a:ext cx="2566543" cy="22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lnSpc>
                <a:spcPct val="100000"/>
              </a:lnSpc>
              <a:defRPr/>
            </a:pPr>
            <a:r>
              <a:rPr lang="en-US" sz="900" dirty="0">
                <a:solidFill>
                  <a:srgbClr val="666666"/>
                </a:solidFill>
                <a:latin typeface="+mn-lt"/>
                <a:cs typeface="Cisco-Light"/>
              </a:rPr>
              <a:t>© </a:t>
            </a:r>
            <a:r>
              <a:rPr lang="en-US" sz="900" dirty="0" smtClean="0">
                <a:solidFill>
                  <a:srgbClr val="666666"/>
                </a:solidFill>
                <a:latin typeface="+mn-lt"/>
                <a:cs typeface="Cisco-Light"/>
              </a:rPr>
              <a:t>2010 </a:t>
            </a:r>
            <a:r>
              <a:rPr lang="en-US" sz="900" dirty="0">
                <a:solidFill>
                  <a:srgbClr val="666666"/>
                </a:solidFill>
                <a:latin typeface="+mn-lt"/>
                <a:cs typeface="Cisco-Light"/>
              </a:rPr>
              <a:t>Cisco Systems, Inc. All rights reserved.</a:t>
            </a:r>
          </a:p>
        </p:txBody>
      </p:sp>
      <p:sp>
        <p:nvSpPr>
          <p:cNvPr id="368776" name="Rectangle 6280"/>
          <p:cNvSpPr>
            <a:spLocks noChangeArrowheads="1"/>
          </p:cNvSpPr>
          <p:nvPr/>
        </p:nvSpPr>
        <p:spPr bwMode="auto">
          <a:xfrm>
            <a:off x="7723292" y="6636577"/>
            <a:ext cx="1115380" cy="22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r>
              <a:rPr lang="en-US" sz="900" dirty="0">
                <a:solidFill>
                  <a:srgbClr val="666666"/>
                </a:solidFill>
                <a:latin typeface="+mn-lt"/>
                <a:cs typeface="Cisco-Light"/>
              </a:rPr>
              <a:t>Cisco Confidential</a:t>
            </a:r>
          </a:p>
        </p:txBody>
      </p:sp>
      <p:sp>
        <p:nvSpPr>
          <p:cNvPr id="368778" name="Rectangle 6282"/>
          <p:cNvSpPr>
            <a:spLocks noChangeArrowheads="1"/>
          </p:cNvSpPr>
          <p:nvPr/>
        </p:nvSpPr>
        <p:spPr bwMode="auto">
          <a:xfrm>
            <a:off x="8838672" y="6639752"/>
            <a:ext cx="306916" cy="2214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fld id="{54C399D4-3BBC-4E64-9D1F-C80FB6879887}" type="slidenum">
              <a:rPr lang="en-US" sz="900">
                <a:solidFill>
                  <a:srgbClr val="666666"/>
                </a:solidFill>
                <a:latin typeface="+mn-lt"/>
                <a:cs typeface="Cisco-Light"/>
              </a:rPr>
              <a:pPr algn="r" defTabSz="814388">
                <a:lnSpc>
                  <a:spcPct val="100000"/>
                </a:lnSpc>
                <a:defRPr/>
              </a:pPr>
              <a:t>‹#›</a:t>
            </a:fld>
            <a:endParaRPr lang="en-US" sz="900" dirty="0">
              <a:solidFill>
                <a:srgbClr val="666666"/>
              </a:solidFill>
              <a:latin typeface="+mn-lt"/>
              <a:cs typeface="Cisco-Light"/>
            </a:endParaRPr>
          </a:p>
        </p:txBody>
      </p:sp>
      <p:sp>
        <p:nvSpPr>
          <p:cNvPr id="1032" name="Rectangle 628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5638" y="1520825"/>
            <a:ext cx="7940675" cy="481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8" name="Picture 7" descr="cisco_gradient_background.png"/>
          <p:cNvPicPr>
            <a:picLocks/>
          </p:cNvPicPr>
          <p:nvPr/>
        </p:nvPicPr>
        <p:blipFill>
          <a:blip r:embed="rId2"/>
          <a:srcRect l="955" t="27519" r="819" b="68089"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gradFill flip="none" rotWithShape="1">
            <a:gsLst>
              <a:gs pos="0">
                <a:schemeClr val="tx2"/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atin typeface="+mn-lt"/>
          <a:ea typeface="+mj-ea"/>
          <a:cs typeface="Cisco-Light"/>
        </a:defRPr>
      </a:lvl1pPr>
      <a:lvl2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36538" indent="-236538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buClr>
          <a:schemeClr val="tx2"/>
        </a:buClr>
        <a:buSzPct val="100000"/>
        <a:buFont typeface="Wingdings" pitchFamily="2" charset="2"/>
        <a:buChar char="§"/>
        <a:defRPr sz="24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ea typeface="+mn-ea"/>
          <a:cs typeface="Cisco-Light"/>
        </a:defRPr>
      </a:lvl1pPr>
      <a:lvl2pPr marL="574675" indent="-117475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2pPr>
      <a:lvl3pPr marL="914400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3pPr>
      <a:lvl4pPr marL="1254125" indent="117475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4pPr>
      <a:lvl5pPr marL="1604963" indent="223838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5pPr>
      <a:lvl6pPr marL="20621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5193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29765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4337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146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495300"/>
            <a:ext cx="8094662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368775" name="Rectangle 6279"/>
          <p:cNvSpPr>
            <a:spLocks noChangeArrowheads="1"/>
          </p:cNvSpPr>
          <p:nvPr/>
        </p:nvSpPr>
        <p:spPr bwMode="auto">
          <a:xfrm>
            <a:off x="660400" y="6628891"/>
            <a:ext cx="2566543" cy="22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lnSpc>
                <a:spcPct val="100000"/>
              </a:lnSpc>
              <a:defRPr/>
            </a:pPr>
            <a:r>
              <a:rPr lang="en-US" sz="900" dirty="0">
                <a:solidFill>
                  <a:srgbClr val="666666"/>
                </a:solidFill>
                <a:latin typeface="+mn-lt"/>
                <a:cs typeface="Cisco-Light"/>
              </a:rPr>
              <a:t>© </a:t>
            </a:r>
            <a:r>
              <a:rPr lang="en-US" sz="900" dirty="0" smtClean="0">
                <a:solidFill>
                  <a:srgbClr val="666666"/>
                </a:solidFill>
                <a:latin typeface="+mn-lt"/>
                <a:cs typeface="Cisco-Light"/>
              </a:rPr>
              <a:t>2010 </a:t>
            </a:r>
            <a:r>
              <a:rPr lang="en-US" sz="900" dirty="0">
                <a:solidFill>
                  <a:srgbClr val="666666"/>
                </a:solidFill>
                <a:latin typeface="+mn-lt"/>
                <a:cs typeface="Cisco-Light"/>
              </a:rPr>
              <a:t>Cisco Systems, Inc. All rights reserved.</a:t>
            </a:r>
          </a:p>
        </p:txBody>
      </p:sp>
      <p:sp>
        <p:nvSpPr>
          <p:cNvPr id="368776" name="Rectangle 6280"/>
          <p:cNvSpPr>
            <a:spLocks noChangeArrowheads="1"/>
          </p:cNvSpPr>
          <p:nvPr/>
        </p:nvSpPr>
        <p:spPr bwMode="auto">
          <a:xfrm>
            <a:off x="7723292" y="6636577"/>
            <a:ext cx="1115380" cy="22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r>
              <a:rPr lang="en-US" sz="900" dirty="0">
                <a:solidFill>
                  <a:srgbClr val="666666"/>
                </a:solidFill>
                <a:latin typeface="+mn-lt"/>
                <a:cs typeface="Cisco-Light"/>
              </a:rPr>
              <a:t>Cisco Confidential</a:t>
            </a:r>
          </a:p>
        </p:txBody>
      </p:sp>
      <p:sp>
        <p:nvSpPr>
          <p:cNvPr id="368778" name="Rectangle 6282"/>
          <p:cNvSpPr>
            <a:spLocks noChangeArrowheads="1"/>
          </p:cNvSpPr>
          <p:nvPr/>
        </p:nvSpPr>
        <p:spPr bwMode="auto">
          <a:xfrm>
            <a:off x="8838672" y="6639752"/>
            <a:ext cx="306916" cy="2214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fld id="{54C399D4-3BBC-4E64-9D1F-C80FB6879887}" type="slidenum">
              <a:rPr lang="en-US" sz="900">
                <a:solidFill>
                  <a:srgbClr val="666666"/>
                </a:solidFill>
                <a:latin typeface="+mn-lt"/>
                <a:cs typeface="Cisco-Light"/>
              </a:rPr>
              <a:pPr algn="r" defTabSz="814388">
                <a:lnSpc>
                  <a:spcPct val="100000"/>
                </a:lnSpc>
                <a:defRPr/>
              </a:pPr>
              <a:t>‹#›</a:t>
            </a:fld>
            <a:endParaRPr lang="en-US" sz="900" dirty="0">
              <a:solidFill>
                <a:srgbClr val="666666"/>
              </a:solidFill>
              <a:latin typeface="+mn-lt"/>
              <a:cs typeface="Cisco-Light"/>
            </a:endParaRPr>
          </a:p>
        </p:txBody>
      </p:sp>
      <p:sp>
        <p:nvSpPr>
          <p:cNvPr id="1032" name="Rectangle 628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5638" y="1520825"/>
            <a:ext cx="8097202" cy="481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2440" cy="82294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10" name="Picture 9" descr="cisco_gradient_background.png"/>
          <p:cNvPicPr>
            <a:picLocks/>
          </p:cNvPicPr>
          <p:nvPr/>
        </p:nvPicPr>
        <p:blipFill>
          <a:blip r:embed="rId3"/>
          <a:srcRect l="955" t="27519" r="819" b="68089"/>
          <a:stretch>
            <a:fillRect/>
          </a:stretch>
        </p:blipFill>
        <p:spPr>
          <a:xfrm flipH="1">
            <a:off x="660400" y="6400799"/>
            <a:ext cx="8092440" cy="82296"/>
          </a:xfrm>
          <a:prstGeom prst="rect">
            <a:avLst/>
          </a:prstGeom>
        </p:spPr>
      </p:pic>
      <p:pic>
        <p:nvPicPr>
          <p:cNvPr id="11" name="Picture 10" descr="Cisco_TogetherWe_light_locku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121" y="366261"/>
            <a:ext cx="1821179" cy="827539"/>
          </a:xfrm>
          <a:prstGeom prst="rect">
            <a:avLst/>
          </a:prstGeom>
        </p:spPr>
      </p:pic>
      <p:sp>
        <p:nvSpPr>
          <p:cNvPr id="12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0406" cy="82294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13" name="Picture 12" descr="cisco_gradient_background.png"/>
          <p:cNvPicPr>
            <a:picLocks/>
          </p:cNvPicPr>
          <p:nvPr/>
        </p:nvPicPr>
        <p:blipFill>
          <a:blip r:embed="rId3"/>
          <a:srcRect l="955" t="27519" r="819" b="68089"/>
          <a:stretch>
            <a:fillRect/>
          </a:stretch>
        </p:blipFill>
        <p:spPr>
          <a:xfrm flipH="1">
            <a:off x="228600" y="6400799"/>
            <a:ext cx="8476488" cy="1645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iming>
    <p:tnLst>
      <p:par>
        <p:cTn id="1" dur="indefinite" restart="never" nodeType="tmRoot"/>
      </p:par>
    </p:tnLst>
  </p:timing>
  <p:txStyles>
    <p:titleStyle>
      <a:lvl1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gradFill flip="none" rotWithShape="1">
            <a:gsLst>
              <a:gs pos="0">
                <a:schemeClr val="tx2"/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atin typeface="+mn-lt"/>
          <a:ea typeface="+mj-ea"/>
          <a:cs typeface="Cisco-Light"/>
        </a:defRPr>
      </a:lvl1pPr>
      <a:lvl2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36538" indent="-236538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buClr>
          <a:schemeClr val="tx2"/>
        </a:buClr>
        <a:buSzPct val="100000"/>
        <a:buFont typeface="Wingdings" pitchFamily="2" charset="2"/>
        <a:buChar char="§"/>
        <a:defRPr sz="24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ea typeface="+mn-ea"/>
          <a:cs typeface="Cisco-Light"/>
        </a:defRPr>
      </a:lvl1pPr>
      <a:lvl2pPr marL="574675" indent="-117475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2pPr>
      <a:lvl3pPr marL="914400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3pPr>
      <a:lvl4pPr marL="1254125" indent="117475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4pPr>
      <a:lvl5pPr marL="1604963" indent="223838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5pPr>
      <a:lvl6pPr marL="20621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5193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29765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4337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146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495300"/>
            <a:ext cx="8094662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368775" name="Rectangle 6279"/>
          <p:cNvSpPr>
            <a:spLocks noChangeArrowheads="1"/>
          </p:cNvSpPr>
          <p:nvPr/>
        </p:nvSpPr>
        <p:spPr bwMode="auto">
          <a:xfrm>
            <a:off x="660400" y="6628891"/>
            <a:ext cx="2566543" cy="22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900" dirty="0">
                <a:solidFill>
                  <a:srgbClr val="666666"/>
                </a:solidFill>
                <a:cs typeface="Cisco-Light"/>
              </a:rPr>
              <a:t>© 2010 Cisco Systems, Inc. All rights reserved.</a:t>
            </a:r>
          </a:p>
        </p:txBody>
      </p:sp>
      <p:sp>
        <p:nvSpPr>
          <p:cNvPr id="368776" name="Rectangle 6280"/>
          <p:cNvSpPr>
            <a:spLocks noChangeArrowheads="1"/>
          </p:cNvSpPr>
          <p:nvPr/>
        </p:nvSpPr>
        <p:spPr bwMode="auto">
          <a:xfrm>
            <a:off x="7723292" y="6636577"/>
            <a:ext cx="1115380" cy="22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900" dirty="0">
                <a:solidFill>
                  <a:srgbClr val="666666"/>
                </a:solidFill>
                <a:cs typeface="Cisco-Light"/>
              </a:rPr>
              <a:t>Cisco Confidential</a:t>
            </a:r>
          </a:p>
        </p:txBody>
      </p:sp>
      <p:sp>
        <p:nvSpPr>
          <p:cNvPr id="368778" name="Rectangle 6282"/>
          <p:cNvSpPr>
            <a:spLocks noChangeArrowheads="1"/>
          </p:cNvSpPr>
          <p:nvPr/>
        </p:nvSpPr>
        <p:spPr bwMode="auto">
          <a:xfrm>
            <a:off x="8838672" y="6639752"/>
            <a:ext cx="306916" cy="2214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54C399D4-3BBC-4E64-9D1F-C80FB6879887}" type="slidenum">
              <a:rPr lang="en-US" sz="900">
                <a:solidFill>
                  <a:srgbClr val="666666"/>
                </a:solidFill>
                <a:cs typeface="Cisco-Light"/>
              </a:rPr>
              <a:pPr algn="r" defTabSz="814388">
                <a:defRPr/>
              </a:pPr>
              <a:t>‹#›</a:t>
            </a:fld>
            <a:endParaRPr lang="en-US" sz="900">
              <a:solidFill>
                <a:srgbClr val="666666"/>
              </a:solidFill>
              <a:cs typeface="Cisco-Light"/>
            </a:endParaRPr>
          </a:p>
        </p:txBody>
      </p:sp>
      <p:sp>
        <p:nvSpPr>
          <p:cNvPr id="1032" name="Rectangle 628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5638" y="1520825"/>
            <a:ext cx="8097202" cy="481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2440" cy="82294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 descr="cisco_gradient_background.png"/>
          <p:cNvPicPr>
            <a:picLocks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60400" y="6400799"/>
            <a:ext cx="8092440" cy="82296"/>
          </a:xfrm>
          <a:prstGeom prst="rect">
            <a:avLst/>
          </a:prstGeom>
        </p:spPr>
      </p:pic>
      <p:pic>
        <p:nvPicPr>
          <p:cNvPr id="11" name="Picture 10" descr="Cisco_TogetherWe_light_lockup.png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121" y="366261"/>
            <a:ext cx="1821179" cy="8275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gradFill flip="none" rotWithShape="1">
            <a:gsLst>
              <a:gs pos="0">
                <a:schemeClr val="tx2"/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atin typeface="+mn-lt"/>
          <a:ea typeface="+mj-ea"/>
          <a:cs typeface="Cisco-Light"/>
        </a:defRPr>
      </a:lvl1pPr>
      <a:lvl2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36538" indent="-236538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buClr>
          <a:schemeClr val="tx2"/>
        </a:buClr>
        <a:buSzPct val="100000"/>
        <a:buFont typeface="Wingdings" pitchFamily="2" charset="2"/>
        <a:buChar char="§"/>
        <a:defRPr sz="24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ea typeface="+mn-ea"/>
          <a:cs typeface="Cisco-Light"/>
        </a:defRPr>
      </a:lvl1pPr>
      <a:lvl2pPr marL="574675" indent="-117475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2pPr>
      <a:lvl3pPr marL="914400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3pPr>
      <a:lvl4pPr marL="1254125" indent="117475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4pPr>
      <a:lvl5pPr marL="1604963" indent="223838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5pPr>
      <a:lvl6pPr marL="20621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5193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29765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4337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146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495300"/>
            <a:ext cx="8094662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368775" name="Rectangle 6279"/>
          <p:cNvSpPr>
            <a:spLocks noChangeArrowheads="1"/>
          </p:cNvSpPr>
          <p:nvPr/>
        </p:nvSpPr>
        <p:spPr bwMode="auto">
          <a:xfrm>
            <a:off x="660400" y="6628891"/>
            <a:ext cx="2566543" cy="22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900" dirty="0">
                <a:solidFill>
                  <a:srgbClr val="666666"/>
                </a:solidFill>
                <a:cs typeface="Cisco-Light"/>
              </a:rPr>
              <a:t>© </a:t>
            </a:r>
            <a:r>
              <a:rPr lang="en-US" sz="900" dirty="0" smtClean="0">
                <a:solidFill>
                  <a:srgbClr val="666666"/>
                </a:solidFill>
                <a:cs typeface="Cisco-Light"/>
              </a:rPr>
              <a:t>2010 </a:t>
            </a:r>
            <a:r>
              <a:rPr lang="en-US" sz="900" dirty="0">
                <a:solidFill>
                  <a:srgbClr val="666666"/>
                </a:solidFill>
                <a:cs typeface="Cisco-Light"/>
              </a:rPr>
              <a:t>Cisco Systems, Inc. All rights reserved.</a:t>
            </a:r>
          </a:p>
        </p:txBody>
      </p:sp>
      <p:sp>
        <p:nvSpPr>
          <p:cNvPr id="368776" name="Rectangle 6280"/>
          <p:cNvSpPr>
            <a:spLocks noChangeArrowheads="1"/>
          </p:cNvSpPr>
          <p:nvPr/>
        </p:nvSpPr>
        <p:spPr bwMode="auto">
          <a:xfrm>
            <a:off x="7723292" y="6636577"/>
            <a:ext cx="1115380" cy="22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900" dirty="0">
                <a:solidFill>
                  <a:srgbClr val="666666"/>
                </a:solidFill>
                <a:cs typeface="Cisco-Light"/>
              </a:rPr>
              <a:t>Cisco Confidential</a:t>
            </a:r>
          </a:p>
        </p:txBody>
      </p:sp>
      <p:sp>
        <p:nvSpPr>
          <p:cNvPr id="368778" name="Rectangle 6282"/>
          <p:cNvSpPr>
            <a:spLocks noChangeArrowheads="1"/>
          </p:cNvSpPr>
          <p:nvPr/>
        </p:nvSpPr>
        <p:spPr bwMode="auto">
          <a:xfrm>
            <a:off x="8838672" y="6639752"/>
            <a:ext cx="306916" cy="2214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54C399D4-3BBC-4E64-9D1F-C80FB6879887}" type="slidenum">
              <a:rPr lang="en-US" sz="900">
                <a:solidFill>
                  <a:srgbClr val="666666"/>
                </a:solidFill>
                <a:cs typeface="Cisco-Light"/>
              </a:rPr>
              <a:pPr algn="r" defTabSz="814388">
                <a:defRPr/>
              </a:pPr>
              <a:t>‹#›</a:t>
            </a:fld>
            <a:endParaRPr lang="en-US" sz="900">
              <a:solidFill>
                <a:srgbClr val="666666"/>
              </a:solidFill>
              <a:cs typeface="Cisco-Light"/>
            </a:endParaRPr>
          </a:p>
        </p:txBody>
      </p:sp>
      <p:sp>
        <p:nvSpPr>
          <p:cNvPr id="1032" name="Rectangle 628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5638" y="1520825"/>
            <a:ext cx="8097202" cy="481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2440" cy="82294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 descr="cisco_gradient_background.png"/>
          <p:cNvPicPr>
            <a:picLocks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60400" y="6400799"/>
            <a:ext cx="8092440" cy="82296"/>
          </a:xfrm>
          <a:prstGeom prst="rect">
            <a:avLst/>
          </a:prstGeom>
        </p:spPr>
      </p:pic>
      <p:pic>
        <p:nvPicPr>
          <p:cNvPr id="11" name="Picture 10" descr="Cisco_TogetherWe_light_lockup.png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121" y="366261"/>
            <a:ext cx="1821179" cy="8275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gradFill flip="none" rotWithShape="1">
            <a:gsLst>
              <a:gs pos="0">
                <a:schemeClr val="tx2"/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atin typeface="+mn-lt"/>
          <a:ea typeface="+mj-ea"/>
          <a:cs typeface="Cisco-Light"/>
        </a:defRPr>
      </a:lvl1pPr>
      <a:lvl2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36538" indent="-236538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buClr>
          <a:schemeClr val="tx2"/>
        </a:buClr>
        <a:buSzPct val="100000"/>
        <a:buFont typeface="Wingdings" pitchFamily="2" charset="2"/>
        <a:buChar char="§"/>
        <a:defRPr sz="24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ea typeface="+mn-ea"/>
          <a:cs typeface="Cisco-Light"/>
        </a:defRPr>
      </a:lvl1pPr>
      <a:lvl2pPr marL="574675" indent="-117475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2pPr>
      <a:lvl3pPr marL="914400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3pPr>
      <a:lvl4pPr marL="1254125" indent="117475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4pPr>
      <a:lvl5pPr marL="1604963" indent="223838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5pPr>
      <a:lvl6pPr marL="20621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5193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29765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4337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146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495300"/>
            <a:ext cx="8094662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368775" name="Rectangle 6279"/>
          <p:cNvSpPr>
            <a:spLocks noChangeArrowheads="1"/>
          </p:cNvSpPr>
          <p:nvPr/>
        </p:nvSpPr>
        <p:spPr bwMode="auto">
          <a:xfrm>
            <a:off x="660400" y="6628891"/>
            <a:ext cx="2566543" cy="22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>
              <a:defRPr/>
            </a:pPr>
            <a:r>
              <a:rPr lang="en-US" sz="900" dirty="0">
                <a:solidFill>
                  <a:srgbClr val="666666"/>
                </a:solidFill>
                <a:cs typeface="Cisco-Light"/>
              </a:rPr>
              <a:t>© </a:t>
            </a:r>
            <a:r>
              <a:rPr lang="en-US" sz="900" dirty="0" smtClean="0">
                <a:solidFill>
                  <a:srgbClr val="666666"/>
                </a:solidFill>
                <a:cs typeface="Cisco-Light"/>
              </a:rPr>
              <a:t>2010 </a:t>
            </a:r>
            <a:r>
              <a:rPr lang="en-US" sz="900" dirty="0">
                <a:solidFill>
                  <a:srgbClr val="666666"/>
                </a:solidFill>
                <a:cs typeface="Cisco-Light"/>
              </a:rPr>
              <a:t>Cisco Systems, Inc. All rights reserved.</a:t>
            </a:r>
          </a:p>
        </p:txBody>
      </p:sp>
      <p:sp>
        <p:nvSpPr>
          <p:cNvPr id="368776" name="Rectangle 6280"/>
          <p:cNvSpPr>
            <a:spLocks noChangeArrowheads="1"/>
          </p:cNvSpPr>
          <p:nvPr/>
        </p:nvSpPr>
        <p:spPr bwMode="auto">
          <a:xfrm>
            <a:off x="7723292" y="6636577"/>
            <a:ext cx="1115380" cy="22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r>
              <a:rPr lang="en-US" sz="900" dirty="0">
                <a:solidFill>
                  <a:srgbClr val="666666"/>
                </a:solidFill>
                <a:cs typeface="Cisco-Light"/>
              </a:rPr>
              <a:t>Cisco Confidential</a:t>
            </a:r>
          </a:p>
        </p:txBody>
      </p:sp>
      <p:sp>
        <p:nvSpPr>
          <p:cNvPr id="368778" name="Rectangle 6282"/>
          <p:cNvSpPr>
            <a:spLocks noChangeArrowheads="1"/>
          </p:cNvSpPr>
          <p:nvPr/>
        </p:nvSpPr>
        <p:spPr bwMode="auto">
          <a:xfrm>
            <a:off x="8838672" y="6639752"/>
            <a:ext cx="306916" cy="2214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defRPr/>
            </a:pPr>
            <a:fld id="{54C399D4-3BBC-4E64-9D1F-C80FB6879887}" type="slidenum">
              <a:rPr lang="en-US" sz="900">
                <a:solidFill>
                  <a:srgbClr val="666666"/>
                </a:solidFill>
                <a:cs typeface="Cisco-Light"/>
              </a:rPr>
              <a:pPr algn="r" defTabSz="814388">
                <a:defRPr/>
              </a:pPr>
              <a:t>‹#›</a:t>
            </a:fld>
            <a:endParaRPr lang="en-US" sz="900">
              <a:solidFill>
                <a:srgbClr val="666666"/>
              </a:solidFill>
              <a:cs typeface="Cisco-Light"/>
            </a:endParaRPr>
          </a:p>
        </p:txBody>
      </p:sp>
      <p:sp>
        <p:nvSpPr>
          <p:cNvPr id="1032" name="Rectangle 628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5638" y="1520825"/>
            <a:ext cx="8097202" cy="481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Rectangle 6278"/>
          <p:cNvSpPr>
            <a:spLocks noChangeArrowheads="1"/>
          </p:cNvSpPr>
          <p:nvPr/>
        </p:nvSpPr>
        <p:spPr bwMode="auto">
          <a:xfrm flipV="1">
            <a:off x="660400" y="283967"/>
            <a:ext cx="8092440" cy="82294"/>
          </a:xfrm>
          <a:prstGeom prst="rect">
            <a:avLst/>
          </a:prstGeom>
          <a:solidFill>
            <a:srgbClr val="177196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 descr="cisco_gradient_background.png"/>
          <p:cNvPicPr>
            <a:picLocks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60400" y="6400799"/>
            <a:ext cx="8092440" cy="82296"/>
          </a:xfrm>
          <a:prstGeom prst="rect">
            <a:avLst/>
          </a:prstGeom>
        </p:spPr>
      </p:pic>
      <p:pic>
        <p:nvPicPr>
          <p:cNvPr id="11" name="Picture 10" descr="Cisco_TogetherWe_light_lockup.png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121" y="366261"/>
            <a:ext cx="1821179" cy="8275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0" r:id="rId22"/>
    <p:sldLayoutId id="2147483881" r:id="rId23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gradFill flip="none" rotWithShape="1">
            <a:gsLst>
              <a:gs pos="0">
                <a:schemeClr val="tx2"/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atin typeface="+mn-lt"/>
          <a:ea typeface="+mj-ea"/>
          <a:cs typeface="Cisco-Light"/>
        </a:defRPr>
      </a:lvl1pPr>
      <a:lvl2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36538" indent="-236538" algn="l" defTabSz="814388" rtl="0" eaLnBrk="1" fontAlgn="base" hangingPunct="1">
        <a:lnSpc>
          <a:spcPct val="95000"/>
        </a:lnSpc>
        <a:spcBef>
          <a:spcPct val="50000"/>
        </a:spcBef>
        <a:spcAft>
          <a:spcPct val="0"/>
        </a:spcAft>
        <a:buClr>
          <a:schemeClr val="tx2"/>
        </a:buClr>
        <a:buSzPct val="100000"/>
        <a:buFont typeface="Wingdings" pitchFamily="2" charset="2"/>
        <a:buChar char="§"/>
        <a:defRPr sz="24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ea typeface="+mn-ea"/>
          <a:cs typeface="Cisco-Light"/>
        </a:defRPr>
      </a:lvl1pPr>
      <a:lvl2pPr marL="574675" indent="-117475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2pPr>
      <a:lvl3pPr marL="914400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3pPr>
      <a:lvl4pPr marL="1254125" indent="117475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4pPr>
      <a:lvl5pPr marL="1604963" indent="223838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atin typeface="+mn-lt"/>
          <a:cs typeface="Cisco-Light"/>
        </a:defRPr>
      </a:lvl5pPr>
      <a:lvl6pPr marL="20621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5193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29765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4337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74.jpeg"/><Relationship Id="rId4" Type="http://schemas.openxmlformats.org/officeDocument/2006/relationships/image" Target="../media/image9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74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2628" y="2273021"/>
            <a:ext cx="4194629" cy="2363724"/>
          </a:xfrm>
        </p:spPr>
        <p:txBody>
          <a:bodyPr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Cisco Employee Resource Organizations (EROs)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b="1" i="1" spc="0" dirty="0" smtClean="0">
                <a:ln w="1905"/>
                <a:solidFill>
                  <a:srgbClr val="F3D53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March 2014</a:t>
            </a:r>
            <a:br>
              <a:rPr lang="en-US" sz="2400" b="1" i="1" spc="0" dirty="0" smtClean="0">
                <a:ln w="1905"/>
                <a:solidFill>
                  <a:srgbClr val="F3D53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sz="2400" b="1" i="1" spc="0" dirty="0">
              <a:ln w="1905"/>
              <a:solidFill>
                <a:srgbClr val="F3D53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02628" y="451949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Cisco ERO Strategist, Rosie Cofre (</a:t>
            </a:r>
            <a:r>
              <a:rPr lang="en-US" sz="1200" b="1" noProof="1">
                <a:solidFill>
                  <a:srgbClr val="000000"/>
                </a:solidFill>
              </a:rPr>
              <a:t>rcofre@cisco.com)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36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Rounded Rectangle 1351"/>
          <p:cNvSpPr/>
          <p:nvPr/>
        </p:nvSpPr>
        <p:spPr>
          <a:xfrm rot="16200000">
            <a:off x="3547771" y="896484"/>
            <a:ext cx="4517448" cy="6049985"/>
          </a:xfrm>
          <a:prstGeom prst="roundRect">
            <a:avLst>
              <a:gd name="adj" fmla="val 4919"/>
            </a:avLst>
          </a:prstGeom>
          <a:blipFill dpi="0" rotWithShape="1">
            <a:blip r:embed="rId3" cstate="print">
              <a:lum bright="-10000" contrast="-20000"/>
            </a:blip>
            <a:srcRect/>
            <a:stretch>
              <a:fillRect t="-25000" b="-25000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b="1" dirty="0">
              <a:latin typeface="+mj-lt"/>
            </a:endParaRPr>
          </a:p>
        </p:txBody>
      </p:sp>
      <p:sp>
        <p:nvSpPr>
          <p:cNvPr id="1354" name="Flowchart: Merge 1353"/>
          <p:cNvSpPr/>
          <p:nvPr/>
        </p:nvSpPr>
        <p:spPr>
          <a:xfrm rot="16200000">
            <a:off x="5674056" y="1824779"/>
            <a:ext cx="1139689" cy="1253743"/>
          </a:xfrm>
          <a:prstGeom prst="flowChartMerg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684" name="Picture 683" descr="b9xpn_maZufru99vBtKe1K26KKri8R0YmVbbRfIEem4,We1qIvS7UmYvhJTKc5OuaLSFRC32PfYIoBb-YT4almc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48477" y="1669775"/>
            <a:ext cx="2484784" cy="4486656"/>
          </a:xfrm>
          <a:prstGeom prst="roundRect">
            <a:avLst>
              <a:gd name="adj" fmla="val 2785"/>
            </a:avLst>
          </a:prstGeom>
        </p:spPr>
      </p:pic>
      <p:sp>
        <p:nvSpPr>
          <p:cNvPr id="667" name="Title 666"/>
          <p:cNvSpPr>
            <a:spLocks noGrp="1"/>
          </p:cNvSpPr>
          <p:nvPr>
            <p:ph type="title"/>
          </p:nvPr>
        </p:nvSpPr>
        <p:spPr>
          <a:xfrm>
            <a:off x="229703" y="295735"/>
            <a:ext cx="8588861" cy="8382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Cisco Networking Academy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672" name="Rectangle 2671"/>
          <p:cNvSpPr/>
          <p:nvPr/>
        </p:nvSpPr>
        <p:spPr>
          <a:xfrm>
            <a:off x="502357" y="6269096"/>
            <a:ext cx="8500533" cy="165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2673" name="Picture 14" descr="segue textur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9" b="-5316"/>
          <a:stretch>
            <a:fillRect/>
          </a:stretch>
        </p:blipFill>
        <p:spPr bwMode="auto">
          <a:xfrm>
            <a:off x="246982" y="6323392"/>
            <a:ext cx="8660833" cy="17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2" name="Title 1"/>
          <p:cNvSpPr txBox="1">
            <a:spLocks/>
          </p:cNvSpPr>
          <p:nvPr/>
        </p:nvSpPr>
        <p:spPr bwMode="auto">
          <a:xfrm>
            <a:off x="275773" y="627504"/>
            <a:ext cx="8907406" cy="7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724" tIns="34292" rIns="61724" bIns="34292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685834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  <a:defRPr lang="en-US" sz="4200" b="0" kern="1200" spc="0" baseline="0" dirty="0">
                <a:solidFill>
                  <a:srgbClr val="018295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lnSpc>
                <a:spcPts val="3000"/>
              </a:lnSpc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Girls in ICT  Event</a:t>
            </a:r>
            <a:endParaRPr lang="en-US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43" name="Title 1"/>
          <p:cNvSpPr txBox="1">
            <a:spLocks/>
          </p:cNvSpPr>
          <p:nvPr/>
        </p:nvSpPr>
        <p:spPr bwMode="auto">
          <a:xfrm>
            <a:off x="3717595" y="2147777"/>
            <a:ext cx="1656540" cy="40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724" tIns="34292" rIns="61724" bIns="3429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1</a:t>
            </a:r>
            <a:r>
              <a:rPr lang="en-US" sz="22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st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Year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72" name="Title 1"/>
          <p:cNvSpPr txBox="1">
            <a:spLocks/>
          </p:cNvSpPr>
          <p:nvPr/>
        </p:nvSpPr>
        <p:spPr bwMode="auto">
          <a:xfrm>
            <a:off x="3022379" y="3401180"/>
            <a:ext cx="3046975" cy="7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724" tIns="34292" rIns="61724" bIns="34292" numCol="1" rtlCol="0" anchor="t" anchorCtr="0" compatLnSpc="1">
            <a:prstTxWarp prst="textNoShape">
              <a:avLst/>
            </a:prstTxWarp>
            <a:spAutoFit/>
          </a:bodyPr>
          <a:lstStyle/>
          <a:p>
            <a:pPr lvl="0" algn="ctr" defTabSz="685834" fontAlgn="auto">
              <a:spcAft>
                <a:spcPts val="0"/>
              </a:spcAft>
              <a:buSzPct val="80000"/>
              <a:defRPr/>
            </a:pP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2</a:t>
            </a:r>
            <a:r>
              <a:rPr lang="en-US" sz="22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Year </a:t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Goals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74" name="Title 1"/>
          <p:cNvSpPr txBox="1">
            <a:spLocks/>
          </p:cNvSpPr>
          <p:nvPr/>
        </p:nvSpPr>
        <p:spPr bwMode="auto">
          <a:xfrm>
            <a:off x="6851181" y="2106833"/>
            <a:ext cx="2000582" cy="108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724" tIns="34292" rIns="61724" bIns="3429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6858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500 Girls</a:t>
            </a:r>
          </a:p>
          <a:p>
            <a:pPr defTabSz="685834">
              <a:spcBef>
                <a:spcPct val="0"/>
              </a:spcBef>
              <a:buSzPct val="80000"/>
              <a:defRPr/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 Locations</a:t>
            </a:r>
          </a:p>
          <a:p>
            <a:pPr marL="0" marR="0" lvl="0" indent="0" defTabSz="6858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75" name="Title 1"/>
          <p:cNvSpPr txBox="1">
            <a:spLocks/>
          </p:cNvSpPr>
          <p:nvPr/>
        </p:nvSpPr>
        <p:spPr bwMode="auto">
          <a:xfrm>
            <a:off x="6769291" y="3458631"/>
            <a:ext cx="1850999" cy="108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724" tIns="34292" rIns="61724" bIns="3429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6858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1,000 Girls</a:t>
            </a:r>
          </a:p>
          <a:p>
            <a:pPr defTabSz="685834">
              <a:spcBef>
                <a:spcPct val="0"/>
              </a:spcBef>
              <a:buSzPct val="80000"/>
              <a:defRPr/>
            </a:pP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Locations</a:t>
            </a:r>
          </a:p>
          <a:p>
            <a:pPr marL="0" marR="0" lvl="0" indent="0" defTabSz="6858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76" name="Title 1"/>
          <p:cNvSpPr txBox="1">
            <a:spLocks/>
          </p:cNvSpPr>
          <p:nvPr/>
        </p:nvSpPr>
        <p:spPr bwMode="auto">
          <a:xfrm>
            <a:off x="6891801" y="5006456"/>
            <a:ext cx="2479400" cy="7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724" tIns="34292" rIns="61724" bIns="3429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6858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2,000 Girls</a:t>
            </a:r>
          </a:p>
          <a:p>
            <a:pPr marL="0" marR="0" lvl="0" indent="0" defTabSz="6858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80 Locations</a:t>
            </a:r>
          </a:p>
        </p:txBody>
      </p:sp>
      <p:sp>
        <p:nvSpPr>
          <p:cNvPr id="1377" name="Rounded Rectangle 1376"/>
          <p:cNvSpPr/>
          <p:nvPr/>
        </p:nvSpPr>
        <p:spPr>
          <a:xfrm>
            <a:off x="2939143" y="1881809"/>
            <a:ext cx="5707900" cy="1205947"/>
          </a:xfrm>
          <a:prstGeom prst="roundRect">
            <a:avLst>
              <a:gd name="adj" fmla="val 7876"/>
            </a:avLst>
          </a:prstGeom>
          <a:noFill/>
          <a:ln w="6350">
            <a:solidFill>
              <a:schemeClr val="bg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378" name="Flowchart: Merge 1377"/>
          <p:cNvSpPr/>
          <p:nvPr/>
        </p:nvSpPr>
        <p:spPr>
          <a:xfrm rot="16200000">
            <a:off x="5674056" y="3203006"/>
            <a:ext cx="1139689" cy="1253740"/>
          </a:xfrm>
          <a:prstGeom prst="flowChartMerg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379" name="Rounded Rectangle 1378"/>
          <p:cNvSpPr/>
          <p:nvPr/>
        </p:nvSpPr>
        <p:spPr>
          <a:xfrm>
            <a:off x="2939143" y="3260035"/>
            <a:ext cx="5707900" cy="1205947"/>
          </a:xfrm>
          <a:prstGeom prst="roundRect">
            <a:avLst>
              <a:gd name="adj" fmla="val 7876"/>
            </a:avLst>
          </a:prstGeom>
          <a:noFill/>
          <a:ln w="6350">
            <a:solidFill>
              <a:schemeClr val="bg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380" name="Flowchart: Merge 1379"/>
          <p:cNvSpPr/>
          <p:nvPr/>
        </p:nvSpPr>
        <p:spPr>
          <a:xfrm rot="16200000">
            <a:off x="5674056" y="4672733"/>
            <a:ext cx="1139689" cy="1253740"/>
          </a:xfrm>
          <a:prstGeom prst="flowChartMerg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381" name="Rounded Rectangle 1380"/>
          <p:cNvSpPr/>
          <p:nvPr/>
        </p:nvSpPr>
        <p:spPr>
          <a:xfrm>
            <a:off x="2939143" y="4651514"/>
            <a:ext cx="5707900" cy="1298709"/>
          </a:xfrm>
          <a:prstGeom prst="roundRect">
            <a:avLst>
              <a:gd name="adj" fmla="val 7876"/>
            </a:avLst>
          </a:prstGeom>
          <a:noFill/>
          <a:ln w="6350">
            <a:solidFill>
              <a:schemeClr val="bg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373" name="Title 1"/>
          <p:cNvSpPr txBox="1">
            <a:spLocks/>
          </p:cNvSpPr>
          <p:nvPr/>
        </p:nvSpPr>
        <p:spPr bwMode="auto">
          <a:xfrm>
            <a:off x="2547250" y="4832283"/>
            <a:ext cx="3997233" cy="7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724" tIns="34292" rIns="61724" bIns="3429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2</a:t>
            </a:r>
            <a:r>
              <a:rPr lang="en-US" sz="22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nd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Year </a:t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r>
              <a:rPr lang="en-US" sz="2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Actuals</a:t>
            </a: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 with EROs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34492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452687" y="3145838"/>
            <a:ext cx="28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3600" dirty="0" smtClean="0">
                <a:solidFill>
                  <a:schemeClr val="accent2"/>
                </a:solidFill>
              </a:rPr>
              <a:t>Thank you.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5165090" y="3477259"/>
            <a:ext cx="86360" cy="315595"/>
          </a:xfrm>
          <a:prstGeom prst="rect">
            <a:avLst/>
          </a:prstGeom>
          <a:solidFill>
            <a:srgbClr val="B21A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5668645" y="3469004"/>
            <a:ext cx="249555" cy="332740"/>
          </a:xfrm>
          <a:custGeom>
            <a:avLst/>
            <a:gdLst>
              <a:gd name="T0" fmla="*/ 2147483647 w 58"/>
              <a:gd name="T1" fmla="*/ 2147483647 h 80"/>
              <a:gd name="T2" fmla="*/ 2147483647 w 58"/>
              <a:gd name="T3" fmla="*/ 2147483647 h 80"/>
              <a:gd name="T4" fmla="*/ 2147483647 w 58"/>
              <a:gd name="T5" fmla="*/ 2147483647 h 80"/>
              <a:gd name="T6" fmla="*/ 2147483647 w 58"/>
              <a:gd name="T7" fmla="*/ 2147483647 h 80"/>
              <a:gd name="T8" fmla="*/ 2147483647 w 58"/>
              <a:gd name="T9" fmla="*/ 2147483647 h 80"/>
              <a:gd name="T10" fmla="*/ 2147483647 w 58"/>
              <a:gd name="T11" fmla="*/ 2147483647 h 80"/>
              <a:gd name="T12" fmla="*/ 2147483647 w 58"/>
              <a:gd name="T13" fmla="*/ 2147483647 h 80"/>
              <a:gd name="T14" fmla="*/ 0 w 58"/>
              <a:gd name="T15" fmla="*/ 2147483647 h 80"/>
              <a:gd name="T16" fmla="*/ 2147483647 w 58"/>
              <a:gd name="T17" fmla="*/ 0 h 80"/>
              <a:gd name="T18" fmla="*/ 2147483647 w 58"/>
              <a:gd name="T19" fmla="*/ 2147483647 h 80"/>
              <a:gd name="T20" fmla="*/ 2147483647 w 58"/>
              <a:gd name="T21" fmla="*/ 2147483647 h 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"/>
              <a:gd name="T34" fmla="*/ 0 h 80"/>
              <a:gd name="T35" fmla="*/ 58 w 58"/>
              <a:gd name="T36" fmla="*/ 80 h 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rgbClr val="B21A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4803775" y="3469004"/>
            <a:ext cx="249555" cy="332740"/>
          </a:xfrm>
          <a:custGeom>
            <a:avLst/>
            <a:gdLst>
              <a:gd name="T0" fmla="*/ 2147483647 w 58"/>
              <a:gd name="T1" fmla="*/ 2147483647 h 80"/>
              <a:gd name="T2" fmla="*/ 2147483647 w 58"/>
              <a:gd name="T3" fmla="*/ 2147483647 h 80"/>
              <a:gd name="T4" fmla="*/ 2147483647 w 58"/>
              <a:gd name="T5" fmla="*/ 2147483647 h 80"/>
              <a:gd name="T6" fmla="*/ 2147483647 w 58"/>
              <a:gd name="T7" fmla="*/ 2147483647 h 80"/>
              <a:gd name="T8" fmla="*/ 2147483647 w 58"/>
              <a:gd name="T9" fmla="*/ 2147483647 h 80"/>
              <a:gd name="T10" fmla="*/ 2147483647 w 58"/>
              <a:gd name="T11" fmla="*/ 2147483647 h 80"/>
              <a:gd name="T12" fmla="*/ 2147483647 w 58"/>
              <a:gd name="T13" fmla="*/ 2147483647 h 80"/>
              <a:gd name="T14" fmla="*/ 0 w 58"/>
              <a:gd name="T15" fmla="*/ 2147483647 h 80"/>
              <a:gd name="T16" fmla="*/ 2147483647 w 58"/>
              <a:gd name="T17" fmla="*/ 0 h 80"/>
              <a:gd name="T18" fmla="*/ 2147483647 w 58"/>
              <a:gd name="T19" fmla="*/ 2147483647 h 80"/>
              <a:gd name="T20" fmla="*/ 2147483647 w 58"/>
              <a:gd name="T21" fmla="*/ 2147483647 h 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"/>
              <a:gd name="T34" fmla="*/ 0 h 80"/>
              <a:gd name="T35" fmla="*/ 58 w 58"/>
              <a:gd name="T36" fmla="*/ 80 h 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rgbClr val="B21A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2" name="Freeform 41"/>
          <p:cNvSpPr>
            <a:spLocks noEditPoints="1"/>
          </p:cNvSpPr>
          <p:nvPr/>
        </p:nvSpPr>
        <p:spPr bwMode="auto">
          <a:xfrm>
            <a:off x="6009005" y="3469004"/>
            <a:ext cx="343535" cy="332740"/>
          </a:xfrm>
          <a:custGeom>
            <a:avLst/>
            <a:gdLst>
              <a:gd name="T0" fmla="*/ 2147483647 w 80"/>
              <a:gd name="T1" fmla="*/ 2147483647 h 80"/>
              <a:gd name="T2" fmla="*/ 2147483647 w 80"/>
              <a:gd name="T3" fmla="*/ 2147483647 h 80"/>
              <a:gd name="T4" fmla="*/ 0 w 80"/>
              <a:gd name="T5" fmla="*/ 2147483647 h 80"/>
              <a:gd name="T6" fmla="*/ 2147483647 w 80"/>
              <a:gd name="T7" fmla="*/ 0 h 80"/>
              <a:gd name="T8" fmla="*/ 2147483647 w 80"/>
              <a:gd name="T9" fmla="*/ 2147483647 h 80"/>
              <a:gd name="T10" fmla="*/ 2147483647 w 80"/>
              <a:gd name="T11" fmla="*/ 2147483647 h 80"/>
              <a:gd name="T12" fmla="*/ 2147483647 w 80"/>
              <a:gd name="T13" fmla="*/ 2147483647 h 80"/>
              <a:gd name="T14" fmla="*/ 2147483647 w 80"/>
              <a:gd name="T15" fmla="*/ 2147483647 h 80"/>
              <a:gd name="T16" fmla="*/ 2147483647 w 80"/>
              <a:gd name="T17" fmla="*/ 2147483647 h 80"/>
              <a:gd name="T18" fmla="*/ 2147483647 w 80"/>
              <a:gd name="T19" fmla="*/ 2147483647 h 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0"/>
              <a:gd name="T31" fmla="*/ 0 h 80"/>
              <a:gd name="T32" fmla="*/ 80 w 80"/>
              <a:gd name="T33" fmla="*/ 80 h 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rgbClr val="B21A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Freeform 42"/>
          <p:cNvSpPr>
            <a:spLocks/>
          </p:cNvSpPr>
          <p:nvPr/>
        </p:nvSpPr>
        <p:spPr bwMode="auto">
          <a:xfrm>
            <a:off x="5363210" y="3469004"/>
            <a:ext cx="223520" cy="332740"/>
          </a:xfrm>
          <a:custGeom>
            <a:avLst/>
            <a:gdLst>
              <a:gd name="T0" fmla="*/ 2147483647 w 52"/>
              <a:gd name="T1" fmla="*/ 2147483647 h 80"/>
              <a:gd name="T2" fmla="*/ 2147483647 w 52"/>
              <a:gd name="T3" fmla="*/ 2147483647 h 80"/>
              <a:gd name="T4" fmla="*/ 2147483647 w 52"/>
              <a:gd name="T5" fmla="*/ 2147483647 h 80"/>
              <a:gd name="T6" fmla="*/ 2147483647 w 52"/>
              <a:gd name="T7" fmla="*/ 2147483647 h 80"/>
              <a:gd name="T8" fmla="*/ 2147483647 w 52"/>
              <a:gd name="T9" fmla="*/ 2147483647 h 80"/>
              <a:gd name="T10" fmla="*/ 2147483647 w 52"/>
              <a:gd name="T11" fmla="*/ 2147483647 h 80"/>
              <a:gd name="T12" fmla="*/ 2147483647 w 52"/>
              <a:gd name="T13" fmla="*/ 2147483647 h 80"/>
              <a:gd name="T14" fmla="*/ 0 w 52"/>
              <a:gd name="T15" fmla="*/ 2147483647 h 80"/>
              <a:gd name="T16" fmla="*/ 0 w 52"/>
              <a:gd name="T17" fmla="*/ 2147483647 h 80"/>
              <a:gd name="T18" fmla="*/ 2147483647 w 52"/>
              <a:gd name="T19" fmla="*/ 2147483647 h 80"/>
              <a:gd name="T20" fmla="*/ 2147483647 w 52"/>
              <a:gd name="T21" fmla="*/ 2147483647 h 80"/>
              <a:gd name="T22" fmla="*/ 2147483647 w 52"/>
              <a:gd name="T23" fmla="*/ 2147483647 h 80"/>
              <a:gd name="T24" fmla="*/ 2147483647 w 52"/>
              <a:gd name="T25" fmla="*/ 2147483647 h 80"/>
              <a:gd name="T26" fmla="*/ 0 w 52"/>
              <a:gd name="T27" fmla="*/ 2147483647 h 80"/>
              <a:gd name="T28" fmla="*/ 2147483647 w 52"/>
              <a:gd name="T29" fmla="*/ 0 h 80"/>
              <a:gd name="T30" fmla="*/ 2147483647 w 52"/>
              <a:gd name="T31" fmla="*/ 2147483647 h 80"/>
              <a:gd name="T32" fmla="*/ 2147483647 w 52"/>
              <a:gd name="T33" fmla="*/ 2147483647 h 8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2"/>
              <a:gd name="T52" fmla="*/ 0 h 80"/>
              <a:gd name="T53" fmla="*/ 52 w 52"/>
              <a:gd name="T54" fmla="*/ 80 h 8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rgbClr val="B21A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>
            <a:off x="4631690" y="3094989"/>
            <a:ext cx="81280" cy="161925"/>
          </a:xfrm>
          <a:custGeom>
            <a:avLst/>
            <a:gdLst>
              <a:gd name="T0" fmla="*/ 2147483647 w 19"/>
              <a:gd name="T1" fmla="*/ 2147483647 h 39"/>
              <a:gd name="T2" fmla="*/ 2147483647 w 19"/>
              <a:gd name="T3" fmla="*/ 0 h 39"/>
              <a:gd name="T4" fmla="*/ 0 w 19"/>
              <a:gd name="T5" fmla="*/ 2147483647 h 39"/>
              <a:gd name="T6" fmla="*/ 0 w 19"/>
              <a:gd name="T7" fmla="*/ 2147483647 h 39"/>
              <a:gd name="T8" fmla="*/ 2147483647 w 19"/>
              <a:gd name="T9" fmla="*/ 2147483647 h 39"/>
              <a:gd name="T10" fmla="*/ 2147483647 w 19"/>
              <a:gd name="T11" fmla="*/ 2147483647 h 39"/>
              <a:gd name="T12" fmla="*/ 2147483647 w 19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9"/>
              <a:gd name="T23" fmla="*/ 19 w 19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rgbClr val="015F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4859655" y="2985769"/>
            <a:ext cx="81280" cy="270510"/>
          </a:xfrm>
          <a:custGeom>
            <a:avLst/>
            <a:gdLst>
              <a:gd name="T0" fmla="*/ 2147483647 w 19"/>
              <a:gd name="T1" fmla="*/ 2147483647 h 65"/>
              <a:gd name="T2" fmla="*/ 2147483647 w 19"/>
              <a:gd name="T3" fmla="*/ 0 h 65"/>
              <a:gd name="T4" fmla="*/ 0 w 19"/>
              <a:gd name="T5" fmla="*/ 2147483647 h 65"/>
              <a:gd name="T6" fmla="*/ 0 w 19"/>
              <a:gd name="T7" fmla="*/ 2147483647 h 65"/>
              <a:gd name="T8" fmla="*/ 2147483647 w 19"/>
              <a:gd name="T9" fmla="*/ 2147483647 h 65"/>
              <a:gd name="T10" fmla="*/ 2147483647 w 19"/>
              <a:gd name="T11" fmla="*/ 2147483647 h 65"/>
              <a:gd name="T12" fmla="*/ 2147483647 w 19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65"/>
              <a:gd name="T23" fmla="*/ 19 w 19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rgbClr val="015F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>
            <a:off x="5083810" y="2836544"/>
            <a:ext cx="81280" cy="499110"/>
          </a:xfrm>
          <a:custGeom>
            <a:avLst/>
            <a:gdLst>
              <a:gd name="T0" fmla="*/ 2147483647 w 19"/>
              <a:gd name="T1" fmla="*/ 2147483647 h 120"/>
              <a:gd name="T2" fmla="*/ 2147483647 w 19"/>
              <a:gd name="T3" fmla="*/ 0 h 120"/>
              <a:gd name="T4" fmla="*/ 0 w 19"/>
              <a:gd name="T5" fmla="*/ 2147483647 h 120"/>
              <a:gd name="T6" fmla="*/ 0 w 19"/>
              <a:gd name="T7" fmla="*/ 2147483647 h 120"/>
              <a:gd name="T8" fmla="*/ 2147483647 w 19"/>
              <a:gd name="T9" fmla="*/ 2147483647 h 120"/>
              <a:gd name="T10" fmla="*/ 2147483647 w 19"/>
              <a:gd name="T11" fmla="*/ 2147483647 h 120"/>
              <a:gd name="T12" fmla="*/ 2147483647 w 19"/>
              <a:gd name="T13" fmla="*/ 2147483647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120"/>
              <a:gd name="T23" fmla="*/ 19 w 19"/>
              <a:gd name="T24" fmla="*/ 120 h 1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rgbClr val="015F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5311775" y="2985769"/>
            <a:ext cx="81280" cy="270510"/>
          </a:xfrm>
          <a:custGeom>
            <a:avLst/>
            <a:gdLst>
              <a:gd name="T0" fmla="*/ 2147483647 w 19"/>
              <a:gd name="T1" fmla="*/ 2147483647 h 65"/>
              <a:gd name="T2" fmla="*/ 2147483647 w 19"/>
              <a:gd name="T3" fmla="*/ 0 h 65"/>
              <a:gd name="T4" fmla="*/ 0 w 19"/>
              <a:gd name="T5" fmla="*/ 2147483647 h 65"/>
              <a:gd name="T6" fmla="*/ 0 w 19"/>
              <a:gd name="T7" fmla="*/ 2147483647 h 65"/>
              <a:gd name="T8" fmla="*/ 2147483647 w 19"/>
              <a:gd name="T9" fmla="*/ 2147483647 h 65"/>
              <a:gd name="T10" fmla="*/ 2147483647 w 19"/>
              <a:gd name="T11" fmla="*/ 2147483647 h 65"/>
              <a:gd name="T12" fmla="*/ 2147483647 w 19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65"/>
              <a:gd name="T23" fmla="*/ 19 w 19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rgbClr val="015F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>
            <a:off x="5535295" y="3094989"/>
            <a:ext cx="86360" cy="161925"/>
          </a:xfrm>
          <a:custGeom>
            <a:avLst/>
            <a:gdLst>
              <a:gd name="T0" fmla="*/ 2147483647 w 20"/>
              <a:gd name="T1" fmla="*/ 2147483647 h 39"/>
              <a:gd name="T2" fmla="*/ 2147483647 w 20"/>
              <a:gd name="T3" fmla="*/ 0 h 39"/>
              <a:gd name="T4" fmla="*/ 0 w 20"/>
              <a:gd name="T5" fmla="*/ 2147483647 h 39"/>
              <a:gd name="T6" fmla="*/ 0 w 20"/>
              <a:gd name="T7" fmla="*/ 2147483647 h 39"/>
              <a:gd name="T8" fmla="*/ 2147483647 w 20"/>
              <a:gd name="T9" fmla="*/ 2147483647 h 39"/>
              <a:gd name="T10" fmla="*/ 2147483647 w 20"/>
              <a:gd name="T11" fmla="*/ 2147483647 h 39"/>
              <a:gd name="T12" fmla="*/ 2147483647 w 20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39"/>
              <a:gd name="T23" fmla="*/ 20 w 20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rgbClr val="015F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>
            <a:off x="5763260" y="2985769"/>
            <a:ext cx="81915" cy="270510"/>
          </a:xfrm>
          <a:custGeom>
            <a:avLst/>
            <a:gdLst>
              <a:gd name="T0" fmla="*/ 2147483647 w 19"/>
              <a:gd name="T1" fmla="*/ 2147483647 h 65"/>
              <a:gd name="T2" fmla="*/ 2147483647 w 19"/>
              <a:gd name="T3" fmla="*/ 0 h 65"/>
              <a:gd name="T4" fmla="*/ 0 w 19"/>
              <a:gd name="T5" fmla="*/ 2147483647 h 65"/>
              <a:gd name="T6" fmla="*/ 0 w 19"/>
              <a:gd name="T7" fmla="*/ 2147483647 h 65"/>
              <a:gd name="T8" fmla="*/ 2147483647 w 19"/>
              <a:gd name="T9" fmla="*/ 2147483647 h 65"/>
              <a:gd name="T10" fmla="*/ 2147483647 w 19"/>
              <a:gd name="T11" fmla="*/ 2147483647 h 65"/>
              <a:gd name="T12" fmla="*/ 2147483647 w 19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65"/>
              <a:gd name="T23" fmla="*/ 19 w 19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rgbClr val="015F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0" name="Freeform 49"/>
          <p:cNvSpPr>
            <a:spLocks/>
          </p:cNvSpPr>
          <p:nvPr/>
        </p:nvSpPr>
        <p:spPr bwMode="auto">
          <a:xfrm>
            <a:off x="5991225" y="2836544"/>
            <a:ext cx="81915" cy="499110"/>
          </a:xfrm>
          <a:custGeom>
            <a:avLst/>
            <a:gdLst>
              <a:gd name="T0" fmla="*/ 2147483647 w 19"/>
              <a:gd name="T1" fmla="*/ 2147483647 h 120"/>
              <a:gd name="T2" fmla="*/ 2147483647 w 19"/>
              <a:gd name="T3" fmla="*/ 0 h 120"/>
              <a:gd name="T4" fmla="*/ 0 w 19"/>
              <a:gd name="T5" fmla="*/ 2147483647 h 120"/>
              <a:gd name="T6" fmla="*/ 0 w 19"/>
              <a:gd name="T7" fmla="*/ 2147483647 h 120"/>
              <a:gd name="T8" fmla="*/ 2147483647 w 19"/>
              <a:gd name="T9" fmla="*/ 2147483647 h 120"/>
              <a:gd name="T10" fmla="*/ 2147483647 w 19"/>
              <a:gd name="T11" fmla="*/ 2147483647 h 120"/>
              <a:gd name="T12" fmla="*/ 2147483647 w 19"/>
              <a:gd name="T13" fmla="*/ 2147483647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120"/>
              <a:gd name="T23" fmla="*/ 19 w 19"/>
              <a:gd name="T24" fmla="*/ 120 h 1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rgbClr val="015F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1" name="Freeform 50"/>
          <p:cNvSpPr>
            <a:spLocks/>
          </p:cNvSpPr>
          <p:nvPr/>
        </p:nvSpPr>
        <p:spPr bwMode="auto">
          <a:xfrm>
            <a:off x="6215380" y="2985769"/>
            <a:ext cx="81915" cy="270510"/>
          </a:xfrm>
          <a:custGeom>
            <a:avLst/>
            <a:gdLst>
              <a:gd name="T0" fmla="*/ 2147483647 w 19"/>
              <a:gd name="T1" fmla="*/ 2147483647 h 65"/>
              <a:gd name="T2" fmla="*/ 2147483647 w 19"/>
              <a:gd name="T3" fmla="*/ 0 h 65"/>
              <a:gd name="T4" fmla="*/ 0 w 19"/>
              <a:gd name="T5" fmla="*/ 2147483647 h 65"/>
              <a:gd name="T6" fmla="*/ 0 w 19"/>
              <a:gd name="T7" fmla="*/ 2147483647 h 65"/>
              <a:gd name="T8" fmla="*/ 2147483647 w 19"/>
              <a:gd name="T9" fmla="*/ 2147483647 h 65"/>
              <a:gd name="T10" fmla="*/ 2147483647 w 19"/>
              <a:gd name="T11" fmla="*/ 2147483647 h 65"/>
              <a:gd name="T12" fmla="*/ 2147483647 w 19"/>
              <a:gd name="T13" fmla="*/ 2147483647 h 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65"/>
              <a:gd name="T23" fmla="*/ 19 w 19"/>
              <a:gd name="T24" fmla="*/ 65 h 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rgbClr val="015F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2" name="Freeform 51"/>
          <p:cNvSpPr>
            <a:spLocks/>
          </p:cNvSpPr>
          <p:nvPr/>
        </p:nvSpPr>
        <p:spPr bwMode="auto">
          <a:xfrm>
            <a:off x="6443345" y="3094989"/>
            <a:ext cx="81915" cy="161925"/>
          </a:xfrm>
          <a:custGeom>
            <a:avLst/>
            <a:gdLst>
              <a:gd name="T0" fmla="*/ 2147483647 w 19"/>
              <a:gd name="T1" fmla="*/ 2147483647 h 39"/>
              <a:gd name="T2" fmla="*/ 2147483647 w 19"/>
              <a:gd name="T3" fmla="*/ 0 h 39"/>
              <a:gd name="T4" fmla="*/ 0 w 19"/>
              <a:gd name="T5" fmla="*/ 2147483647 h 39"/>
              <a:gd name="T6" fmla="*/ 0 w 19"/>
              <a:gd name="T7" fmla="*/ 2147483647 h 39"/>
              <a:gd name="T8" fmla="*/ 2147483647 w 19"/>
              <a:gd name="T9" fmla="*/ 2147483647 h 39"/>
              <a:gd name="T10" fmla="*/ 2147483647 w 19"/>
              <a:gd name="T11" fmla="*/ 2147483647 h 39"/>
              <a:gd name="T12" fmla="*/ 2147483647 w 19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39"/>
              <a:gd name="T23" fmla="*/ 19 w 19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rgbClr val="015F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1645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itle 666"/>
          <p:cNvSpPr>
            <a:spLocks noGrp="1"/>
          </p:cNvSpPr>
          <p:nvPr>
            <p:ph type="title"/>
          </p:nvPr>
        </p:nvSpPr>
        <p:spPr>
          <a:xfrm>
            <a:off x="229702" y="213847"/>
            <a:ext cx="8914298" cy="838200"/>
          </a:xfrm>
          <a:noFill/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  <a:latin typeface="+mn-lt"/>
              </a:rPr>
              <a:t>Employee Resource Organizations (ERO)</a:t>
            </a:r>
            <a:endParaRPr lang="en-US" sz="32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355" name="Picture 14" descr="segue textu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9" b="-5316"/>
          <a:stretch>
            <a:fillRect/>
          </a:stretch>
        </p:blipFill>
        <p:spPr bwMode="auto">
          <a:xfrm>
            <a:off x="246982" y="6186912"/>
            <a:ext cx="8660833" cy="17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5" name="Title 1"/>
          <p:cNvSpPr txBox="1">
            <a:spLocks/>
          </p:cNvSpPr>
          <p:nvPr/>
        </p:nvSpPr>
        <p:spPr bwMode="auto">
          <a:xfrm>
            <a:off x="246982" y="571436"/>
            <a:ext cx="8907406" cy="7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724" tIns="34292" rIns="61724" bIns="34292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685834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  <a:defRPr lang="en-US" sz="4200" b="0" kern="1200" spc="0" baseline="0" dirty="0">
                <a:solidFill>
                  <a:srgbClr val="018295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lnSpc>
                <a:spcPts val="3000"/>
              </a:lnSpc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Global, Virtual Organizations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36" name="Rounded Rectangle 735"/>
          <p:cNvSpPr/>
          <p:nvPr/>
        </p:nvSpPr>
        <p:spPr>
          <a:xfrm>
            <a:off x="925975" y="3309657"/>
            <a:ext cx="7141580" cy="2017742"/>
          </a:xfrm>
          <a:prstGeom prst="roundRect">
            <a:avLst>
              <a:gd name="adj" fmla="val 4826"/>
            </a:avLst>
          </a:prstGeom>
          <a:gradFill flip="none" rotWithShape="1">
            <a:gsLst>
              <a:gs pos="32000">
                <a:srgbClr val="0F899E"/>
              </a:gs>
              <a:gs pos="74000">
                <a:schemeClr val="accent5">
                  <a:lumMod val="75000"/>
                </a:schemeClr>
              </a:gs>
              <a:gs pos="8000">
                <a:srgbClr val="166983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1152940" y="4670808"/>
            <a:ext cx="6672205" cy="656590"/>
            <a:chOff x="1152939" y="3707952"/>
            <a:chExt cx="6672205" cy="492443"/>
          </a:xfrm>
        </p:grpSpPr>
        <p:sp>
          <p:nvSpPr>
            <p:cNvPr id="738" name="TextBox 737"/>
            <p:cNvSpPr txBox="1"/>
            <p:nvPr/>
          </p:nvSpPr>
          <p:spPr>
            <a:xfrm>
              <a:off x="3589304" y="3707952"/>
              <a:ext cx="1816306" cy="49244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  <a:spcBef>
                  <a:spcPts val="200"/>
                </a:spcBef>
                <a:spcAft>
                  <a:spcPts val="500"/>
                </a:spcAft>
              </a:pPr>
              <a:r>
                <a:rPr lang="en-US" sz="2000" dirty="0" smtClean="0">
                  <a:solidFill>
                    <a:schemeClr val="bg1"/>
                  </a:solidFill>
                </a:rPr>
                <a:t>Business Integration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739" name="TextBox 738"/>
            <p:cNvSpPr txBox="1"/>
            <p:nvPr/>
          </p:nvSpPr>
          <p:spPr>
            <a:xfrm>
              <a:off x="1152939" y="3707952"/>
              <a:ext cx="1908902" cy="49244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  <a:spcBef>
                  <a:spcPts val="200"/>
                </a:spcBef>
                <a:spcAft>
                  <a:spcPts val="500"/>
                </a:spcAft>
              </a:pPr>
              <a:r>
                <a:rPr lang="en-US" sz="2000" dirty="0" smtClean="0">
                  <a:solidFill>
                    <a:schemeClr val="bg1"/>
                  </a:solidFill>
                </a:rPr>
                <a:t>Diverse Communities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740" name="TextBox 739"/>
            <p:cNvSpPr txBox="1"/>
            <p:nvPr/>
          </p:nvSpPr>
          <p:spPr>
            <a:xfrm>
              <a:off x="6008838" y="3707952"/>
              <a:ext cx="1816306" cy="49244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  <a:spcBef>
                  <a:spcPts val="200"/>
                </a:spcBef>
                <a:spcAft>
                  <a:spcPts val="500"/>
                </a:spcAft>
              </a:pPr>
              <a:r>
                <a:rPr lang="en-US" sz="2000" dirty="0" smtClean="0">
                  <a:solidFill>
                    <a:schemeClr val="bg1"/>
                  </a:solidFill>
                </a:rPr>
                <a:t>Stretch Assignments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69576" y="1754456"/>
            <a:ext cx="6862975" cy="2945929"/>
            <a:chOff x="1069575" y="1520686"/>
            <a:chExt cx="6862975" cy="2209447"/>
          </a:xfrm>
        </p:grpSpPr>
        <p:sp>
          <p:nvSpPr>
            <p:cNvPr id="774" name="Rectangle 161"/>
            <p:cNvSpPr>
              <a:spLocks noChangeArrowheads="1"/>
            </p:cNvSpPr>
            <p:nvPr/>
          </p:nvSpPr>
          <p:spPr bwMode="auto">
            <a:xfrm>
              <a:off x="5814392" y="3418510"/>
              <a:ext cx="1967948" cy="311623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60001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l" rtl="0" eaLnBrk="0" hangingPunct="0">
                <a:lnSpc>
                  <a:spcPct val="90000"/>
                </a:lnSpc>
              </a:pPr>
              <a:endParaRPr lang="en-US" sz="3000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4" name="Rectangle 161"/>
            <p:cNvSpPr>
              <a:spLocks noChangeArrowheads="1"/>
            </p:cNvSpPr>
            <p:nvPr/>
          </p:nvSpPr>
          <p:spPr bwMode="auto">
            <a:xfrm>
              <a:off x="1152939" y="3418510"/>
              <a:ext cx="1967948" cy="311623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60001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l" rtl="0" eaLnBrk="0" hangingPunct="0">
                <a:lnSpc>
                  <a:spcPct val="90000"/>
                </a:lnSpc>
              </a:pPr>
              <a:endParaRPr lang="en-US" sz="3000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62" name="Group 761"/>
            <p:cNvGrpSpPr/>
            <p:nvPr/>
          </p:nvGrpSpPr>
          <p:grpSpPr>
            <a:xfrm>
              <a:off x="1069575" y="1524121"/>
              <a:ext cx="2181644" cy="2055596"/>
              <a:chOff x="1069575" y="1464487"/>
              <a:chExt cx="2181644" cy="2055596"/>
            </a:xfrm>
          </p:grpSpPr>
          <p:grpSp>
            <p:nvGrpSpPr>
              <p:cNvPr id="753" name="Group 752"/>
              <p:cNvGrpSpPr/>
              <p:nvPr/>
            </p:nvGrpSpPr>
            <p:grpSpPr>
              <a:xfrm>
                <a:off x="1069575" y="2302489"/>
                <a:ext cx="2181644" cy="379590"/>
                <a:chOff x="1069575" y="2222977"/>
                <a:chExt cx="2181644" cy="379590"/>
              </a:xfrm>
            </p:grpSpPr>
            <p:sp>
              <p:nvSpPr>
                <p:cNvPr id="748" name="Oval 6"/>
                <p:cNvSpPr>
                  <a:spLocks noChangeArrowheads="1"/>
                </p:cNvSpPr>
                <p:nvPr/>
              </p:nvSpPr>
              <p:spPr bwMode="auto">
                <a:xfrm>
                  <a:off x="1069575" y="2222977"/>
                  <a:ext cx="2181644" cy="3795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E8E95"/>
                    </a:gs>
                    <a:gs pos="100000">
                      <a:srgbClr val="8E8E95">
                        <a:gamma/>
                        <a:shade val="54118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horz" wrap="square" lIns="82124" tIns="41061" rIns="82124" bIns="41061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49" name="Oval 7"/>
                <p:cNvSpPr>
                  <a:spLocks noChangeArrowheads="1"/>
                </p:cNvSpPr>
                <p:nvPr/>
              </p:nvSpPr>
              <p:spPr bwMode="auto">
                <a:xfrm rot="10800000">
                  <a:off x="1103183" y="2222977"/>
                  <a:ext cx="2115388" cy="3795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E8E95"/>
                    </a:gs>
                    <a:gs pos="100000">
                      <a:srgbClr val="8E8E95">
                        <a:gamma/>
                        <a:shade val="54118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horz" wrap="square" lIns="82124" tIns="41061" rIns="82124" bIns="41061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751" name="Picture 750" descr="H9ncvPHgpZ2VE_AeNRSJnLmCizHty0RHVgPskANPm7g,5RFTivhb7hrH_V0ExAnhqmkq_WHZcHWauL51DS0zGaA.jpe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1135247" y="1464487"/>
                <a:ext cx="2055597" cy="2055596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69" name="Group 768"/>
            <p:cNvGrpSpPr/>
            <p:nvPr/>
          </p:nvGrpSpPr>
          <p:grpSpPr>
            <a:xfrm>
              <a:off x="5750906" y="2362123"/>
              <a:ext cx="2181644" cy="379590"/>
              <a:chOff x="1069575" y="2222977"/>
              <a:chExt cx="2181644" cy="379590"/>
            </a:xfrm>
          </p:grpSpPr>
          <p:sp>
            <p:nvSpPr>
              <p:cNvPr id="771" name="Oval 6"/>
              <p:cNvSpPr>
                <a:spLocks noChangeArrowheads="1"/>
              </p:cNvSpPr>
              <p:nvPr/>
            </p:nvSpPr>
            <p:spPr bwMode="auto">
              <a:xfrm>
                <a:off x="1069575" y="2222977"/>
                <a:ext cx="2181644" cy="379590"/>
              </a:xfrm>
              <a:prstGeom prst="ellipse">
                <a:avLst/>
              </a:prstGeom>
              <a:gradFill rotWithShape="1">
                <a:gsLst>
                  <a:gs pos="0">
                    <a:srgbClr val="8E8E95"/>
                  </a:gs>
                  <a:gs pos="100000">
                    <a:srgbClr val="8E8E95">
                      <a:gamma/>
                      <a:shade val="54118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horz" wrap="square" lIns="82124" tIns="41061" rIns="82124" bIns="41061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2" name="Oval 7"/>
              <p:cNvSpPr>
                <a:spLocks noChangeArrowheads="1"/>
              </p:cNvSpPr>
              <p:nvPr/>
            </p:nvSpPr>
            <p:spPr bwMode="auto">
              <a:xfrm rot="10800000">
                <a:off x="1103183" y="2222977"/>
                <a:ext cx="2115388" cy="379590"/>
              </a:xfrm>
              <a:prstGeom prst="ellipse">
                <a:avLst/>
              </a:prstGeom>
              <a:gradFill rotWithShape="1">
                <a:gsLst>
                  <a:gs pos="0">
                    <a:srgbClr val="8E8E95"/>
                  </a:gs>
                  <a:gs pos="100000">
                    <a:srgbClr val="8E8E95">
                      <a:gamma/>
                      <a:shade val="54118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horz" wrap="square" lIns="82124" tIns="41061" rIns="82124" bIns="41061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73" name="Rectangle 161"/>
            <p:cNvSpPr>
              <a:spLocks noChangeArrowheads="1"/>
            </p:cNvSpPr>
            <p:nvPr/>
          </p:nvSpPr>
          <p:spPr bwMode="auto">
            <a:xfrm>
              <a:off x="3488635" y="3418510"/>
              <a:ext cx="1967948" cy="311623"/>
            </a:xfrm>
            <a:prstGeom prst="rect">
              <a:avLst/>
            </a:prstGeom>
            <a:gradFill rotWithShape="1">
              <a:gsLst>
                <a:gs pos="0">
                  <a:srgbClr val="000000">
                    <a:alpha val="60001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l" rtl="0" eaLnBrk="0" hangingPunct="0">
                <a:lnSpc>
                  <a:spcPct val="90000"/>
                </a:lnSpc>
              </a:pPr>
              <a:endParaRPr lang="en-US" sz="3000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79" name="Group 778"/>
            <p:cNvGrpSpPr/>
            <p:nvPr/>
          </p:nvGrpSpPr>
          <p:grpSpPr>
            <a:xfrm>
              <a:off x="3395331" y="1520687"/>
              <a:ext cx="2181644" cy="2057400"/>
              <a:chOff x="3425148" y="1461053"/>
              <a:chExt cx="2181644" cy="2057400"/>
            </a:xfrm>
          </p:grpSpPr>
          <p:grpSp>
            <p:nvGrpSpPr>
              <p:cNvPr id="764" name="Group 763"/>
              <p:cNvGrpSpPr/>
              <p:nvPr/>
            </p:nvGrpSpPr>
            <p:grpSpPr>
              <a:xfrm>
                <a:off x="3425148" y="2302489"/>
                <a:ext cx="2181644" cy="379590"/>
                <a:chOff x="1069575" y="2222977"/>
                <a:chExt cx="2181644" cy="379590"/>
              </a:xfrm>
            </p:grpSpPr>
            <p:sp>
              <p:nvSpPr>
                <p:cNvPr id="766" name="Oval 6"/>
                <p:cNvSpPr>
                  <a:spLocks noChangeArrowheads="1"/>
                </p:cNvSpPr>
                <p:nvPr/>
              </p:nvSpPr>
              <p:spPr bwMode="auto">
                <a:xfrm>
                  <a:off x="1069575" y="2222977"/>
                  <a:ext cx="2181644" cy="3795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E8E95"/>
                    </a:gs>
                    <a:gs pos="100000">
                      <a:srgbClr val="8E8E95">
                        <a:gamma/>
                        <a:shade val="54118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horz" wrap="square" lIns="82124" tIns="41061" rIns="82124" bIns="41061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767" name="Oval 7"/>
                <p:cNvSpPr>
                  <a:spLocks noChangeArrowheads="1"/>
                </p:cNvSpPr>
                <p:nvPr/>
              </p:nvSpPr>
              <p:spPr bwMode="auto">
                <a:xfrm rot="10800000">
                  <a:off x="1103183" y="2222977"/>
                  <a:ext cx="2115388" cy="3795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E8E95"/>
                    </a:gs>
                    <a:gs pos="100000">
                      <a:srgbClr val="8E8E95">
                        <a:gamma/>
                        <a:shade val="54118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horz" wrap="square" lIns="82124" tIns="41061" rIns="82124" bIns="41061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778" name="Picture 777" descr="YQcszH2l_zlPv0awYrKjWkc1NBEkSLNHtHIJ-EqGBvw,W35G3PxkbzFUaiqoeYni_lZ9yxzKQeJuHWmC8_zZHtw.jpe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>
              <a:xfrm>
                <a:off x="3498574" y="1461053"/>
                <a:ext cx="2057400" cy="205740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781" name="Picture 780" descr="Work.AfricanFemale in Mtg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5814392" y="1520686"/>
              <a:ext cx="2057400" cy="205740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1" name="Title 1"/>
          <p:cNvSpPr txBox="1">
            <a:spLocks/>
          </p:cNvSpPr>
          <p:nvPr/>
        </p:nvSpPr>
        <p:spPr bwMode="auto">
          <a:xfrm>
            <a:off x="367237" y="5342616"/>
            <a:ext cx="8787151" cy="7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724" tIns="34292" rIns="61724" bIns="34292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685834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  <a:defRPr lang="en-US" sz="4200" b="0" kern="1200" spc="0" baseline="0" dirty="0">
                <a:solidFill>
                  <a:srgbClr val="018295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fontAlgn="auto">
              <a:lnSpc>
                <a:spcPts val="3000"/>
              </a:lnSpc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+mn-lt"/>
              </a:rPr>
              <a:t>Changing the Conversation…</a:t>
            </a:r>
          </a:p>
        </p:txBody>
      </p:sp>
    </p:spTree>
    <p:extLst>
      <p:ext uri="{BB962C8B-B14F-4D97-AF65-F5344CB8AC3E}">
        <p14:creationId xmlns:p14="http://schemas.microsoft.com/office/powerpoint/2010/main" val="830588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2628" y="2982001"/>
            <a:ext cx="4194629" cy="590931"/>
          </a:xfrm>
        </p:spPr>
        <p:txBody>
          <a:bodyPr/>
          <a:lstStyle/>
          <a:p>
            <a:pPr algn="ctr"/>
            <a:r>
              <a:rPr lang="en-US" sz="3600" dirty="0" smtClean="0"/>
              <a:t>Community Alignment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0808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tudents indian.sm.jpg"/>
          <p:cNvPicPr>
            <a:picLocks noChangeAspect="1"/>
          </p:cNvPicPr>
          <p:nvPr/>
        </p:nvPicPr>
        <p:blipFill>
          <a:blip r:embed="rId3" cstate="screen"/>
          <a:srcRect l="9475" t="4059" r="27722" b="39621"/>
          <a:stretch>
            <a:fillRect/>
          </a:stretch>
        </p:blipFill>
        <p:spPr>
          <a:xfrm>
            <a:off x="252919" y="1712069"/>
            <a:ext cx="1975024" cy="2723745"/>
          </a:xfrm>
          <a:prstGeom prst="roundRect">
            <a:avLst>
              <a:gd name="adj" fmla="val 3686"/>
            </a:avLst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Cisco Employee Resource Organizations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ltGray">
          <a:xfrm>
            <a:off x="265113" y="6621494"/>
            <a:ext cx="3421062" cy="13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95" tIns="30797" rIns="61595" bIns="30797" anchor="b">
            <a:spAutoFit/>
          </a:bodyPr>
          <a:lstStyle/>
          <a:p>
            <a:pPr defTabSz="610821">
              <a:defRPr/>
            </a:pPr>
            <a:r>
              <a:rPr lang="en-US" sz="500" dirty="0">
                <a:solidFill>
                  <a:srgbClr val="C0C0C0"/>
                </a:solidFill>
                <a:latin typeface="+mj-lt"/>
              </a:rPr>
              <a:t>© 2013 Cisco and/or its affiliates. All rights reserved.</a:t>
            </a:r>
          </a:p>
        </p:txBody>
      </p:sp>
      <p:pic>
        <p:nvPicPr>
          <p:cNvPr id="23" name="Picture 14" descr="segue textur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9" b="-5316"/>
          <a:stretch>
            <a:fillRect/>
          </a:stretch>
        </p:blipFill>
        <p:spPr bwMode="auto">
          <a:xfrm>
            <a:off x="246982" y="6323392"/>
            <a:ext cx="8660833" cy="17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 bwMode="auto">
          <a:xfrm>
            <a:off x="236594" y="941387"/>
            <a:ext cx="8907406" cy="7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724" tIns="34292" rIns="61724" bIns="34292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685834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  <a:defRPr lang="en-US" sz="4200" b="0" kern="1200" spc="0" baseline="0" dirty="0">
                <a:solidFill>
                  <a:srgbClr val="018295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6858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6858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rgbClr val="018295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lnSpc>
                <a:spcPts val="3000"/>
              </a:lnSpc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B42E05"/>
                </a:solidFill>
                <a:latin typeface="+mn-lt"/>
              </a:rPr>
              <a:t>Engage, Empower, Transform</a:t>
            </a:r>
            <a:endParaRPr lang="en-US" sz="2400" dirty="0">
              <a:solidFill>
                <a:srgbClr val="B42E05"/>
              </a:solidFill>
              <a:latin typeface="+mn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3388" y="4526706"/>
            <a:ext cx="8542742" cy="1489775"/>
          </a:xfrm>
          <a:prstGeom prst="roundRect">
            <a:avLst>
              <a:gd name="adj" fmla="val 4826"/>
            </a:avLst>
          </a:prstGeom>
          <a:gradFill flip="none" rotWithShape="1">
            <a:gsLst>
              <a:gs pos="32000">
                <a:srgbClr val="0F899E"/>
              </a:gs>
              <a:gs pos="74000">
                <a:schemeClr val="accent5">
                  <a:lumMod val="75000"/>
                </a:schemeClr>
              </a:gs>
              <a:gs pos="8000">
                <a:srgbClr val="16698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265843" y="1581855"/>
            <a:ext cx="0" cy="470053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72677" y="1601202"/>
            <a:ext cx="0" cy="470053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645205" y="1595107"/>
            <a:ext cx="0" cy="470053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61"/>
          <p:cNvSpPr>
            <a:spLocks noChangeArrowheads="1"/>
          </p:cNvSpPr>
          <p:nvPr/>
        </p:nvSpPr>
        <p:spPr bwMode="auto">
          <a:xfrm>
            <a:off x="-11018" y="4306615"/>
            <a:ext cx="2280491" cy="415498"/>
          </a:xfrm>
          <a:prstGeom prst="rect">
            <a:avLst/>
          </a:prstGeom>
          <a:gradFill rotWithShape="1">
            <a:gsLst>
              <a:gs pos="0">
                <a:srgbClr val="000000">
                  <a:alpha val="60001"/>
                </a:srgb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l" rtl="0" eaLnBrk="0" hangingPunct="0">
              <a:lnSpc>
                <a:spcPct val="90000"/>
              </a:lnSpc>
            </a:pPr>
            <a:endParaRPr lang="en-US" sz="30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1041" y="4708905"/>
            <a:ext cx="195828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50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Networking Academy Outreach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4" name="Rectangle 161"/>
          <p:cNvSpPr>
            <a:spLocks noChangeArrowheads="1"/>
          </p:cNvSpPr>
          <p:nvPr/>
        </p:nvSpPr>
        <p:spPr bwMode="auto">
          <a:xfrm>
            <a:off x="2174757" y="4306615"/>
            <a:ext cx="2280491" cy="415498"/>
          </a:xfrm>
          <a:prstGeom prst="rect">
            <a:avLst/>
          </a:prstGeom>
          <a:gradFill rotWithShape="1">
            <a:gsLst>
              <a:gs pos="0">
                <a:srgbClr val="000000">
                  <a:alpha val="60001"/>
                </a:srgb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l" rtl="0" eaLnBrk="0" hangingPunct="0">
              <a:lnSpc>
                <a:spcPct val="90000"/>
              </a:lnSpc>
            </a:pPr>
            <a:endParaRPr lang="en-US" sz="30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5" name="Rectangle 161"/>
          <p:cNvSpPr>
            <a:spLocks noChangeArrowheads="1"/>
          </p:cNvSpPr>
          <p:nvPr/>
        </p:nvSpPr>
        <p:spPr bwMode="auto">
          <a:xfrm>
            <a:off x="4310830" y="4306615"/>
            <a:ext cx="2280491" cy="415498"/>
          </a:xfrm>
          <a:prstGeom prst="rect">
            <a:avLst/>
          </a:prstGeom>
          <a:gradFill rotWithShape="1">
            <a:gsLst>
              <a:gs pos="0">
                <a:srgbClr val="000000">
                  <a:alpha val="60001"/>
                </a:srgb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l" rtl="0" eaLnBrk="0" hangingPunct="0">
              <a:lnSpc>
                <a:spcPct val="90000"/>
              </a:lnSpc>
            </a:pPr>
            <a:endParaRPr lang="en-US" sz="30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6" name="Rectangle 161"/>
          <p:cNvSpPr>
            <a:spLocks noChangeArrowheads="1"/>
          </p:cNvSpPr>
          <p:nvPr/>
        </p:nvSpPr>
        <p:spPr bwMode="auto">
          <a:xfrm>
            <a:off x="6635748" y="4306615"/>
            <a:ext cx="2280491" cy="415498"/>
          </a:xfrm>
          <a:prstGeom prst="rect">
            <a:avLst/>
          </a:prstGeom>
          <a:gradFill rotWithShape="1">
            <a:gsLst>
              <a:gs pos="0">
                <a:srgbClr val="000000">
                  <a:alpha val="60001"/>
                </a:srgb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l" rtl="0" eaLnBrk="0" hangingPunct="0">
              <a:lnSpc>
                <a:spcPct val="90000"/>
              </a:lnSpc>
            </a:pPr>
            <a:endParaRPr lang="en-US" sz="30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27966" y="4708904"/>
            <a:ext cx="1958284" cy="6745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50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Career Days</a:t>
            </a:r>
          </a:p>
          <a:p>
            <a:pPr algn="ctr">
              <a:spcBef>
                <a:spcPts val="200"/>
              </a:spcBef>
              <a:spcAft>
                <a:spcPts val="50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Mentoring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99717" y="4708905"/>
            <a:ext cx="11867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50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STEM Global Outreach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71417" y="4708905"/>
            <a:ext cx="13391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50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Campus Visits and Internships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48" name="Picture 47" descr="j2xjBeUIPHU76Ubh8UcK4oSyOHdX00vFR52yVusx-A0,gyyI05L_Y1LLdrVuCNLB84DqKUw4HSozzY9Q8T_LERY.jpeg"/>
          <p:cNvPicPr>
            <a:picLocks noChangeAspect="1"/>
          </p:cNvPicPr>
          <p:nvPr/>
        </p:nvPicPr>
        <p:blipFill>
          <a:blip r:embed="rId5" cstate="screen"/>
          <a:srcRect l="42179" t="12096" r="6018" b="9472"/>
          <a:stretch>
            <a:fillRect/>
          </a:stretch>
        </p:blipFill>
        <p:spPr>
          <a:xfrm>
            <a:off x="2315184" y="1728442"/>
            <a:ext cx="2023352" cy="2720341"/>
          </a:xfrm>
          <a:prstGeom prst="roundRect">
            <a:avLst>
              <a:gd name="adj" fmla="val 6108"/>
            </a:avLst>
          </a:prstGeom>
          <a:effectLst/>
        </p:spPr>
      </p:pic>
      <p:pic>
        <p:nvPicPr>
          <p:cNvPr id="49" name="Picture 48" descr="indian kids.sm.jpg"/>
          <p:cNvPicPr>
            <a:picLocks noChangeAspect="1"/>
          </p:cNvPicPr>
          <p:nvPr/>
        </p:nvPicPr>
        <p:blipFill>
          <a:blip r:embed="rId6" cstate="print"/>
          <a:srcRect l="20484" t="19305" r="2389" b="19123"/>
          <a:stretch>
            <a:fillRect/>
          </a:stretch>
        </p:blipFill>
        <p:spPr>
          <a:xfrm>
            <a:off x="4416357" y="1725040"/>
            <a:ext cx="2198452" cy="2723745"/>
          </a:xfrm>
          <a:prstGeom prst="roundRect">
            <a:avLst>
              <a:gd name="adj" fmla="val 6108"/>
            </a:avLst>
          </a:prstGeom>
          <a:effectLst/>
        </p:spPr>
      </p:pic>
      <p:pic>
        <p:nvPicPr>
          <p:cNvPr id="50" name="Picture 49" descr="hearing impaired and keyboard.sm.jpg"/>
          <p:cNvPicPr>
            <a:picLocks noChangeAspect="1"/>
          </p:cNvPicPr>
          <p:nvPr/>
        </p:nvPicPr>
        <p:blipFill>
          <a:blip r:embed="rId7" cstate="screen"/>
          <a:srcRect l="30581" t="8916" r="6849"/>
          <a:stretch>
            <a:fillRect/>
          </a:stretch>
        </p:blipFill>
        <p:spPr>
          <a:xfrm>
            <a:off x="6682903" y="1725035"/>
            <a:ext cx="2101175" cy="2718816"/>
          </a:xfrm>
          <a:prstGeom prst="roundRect">
            <a:avLst>
              <a:gd name="adj" fmla="val 610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1354154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2628" y="2982001"/>
            <a:ext cx="4194629" cy="590931"/>
          </a:xfrm>
        </p:spPr>
        <p:txBody>
          <a:bodyPr/>
          <a:lstStyle/>
          <a:p>
            <a:pPr algn="ctr"/>
            <a:r>
              <a:rPr lang="en-US" sz="3600" dirty="0" smtClean="0"/>
              <a:t>Business Alignment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8792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35804" y="2147708"/>
            <a:ext cx="25464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C00000"/>
                </a:solidFill>
              </a:rPr>
              <a:t>Corporate Affairs</a:t>
            </a:r>
            <a:endParaRPr lang="en-US" b="1" dirty="0">
              <a:solidFill>
                <a:srgbClr val="C0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1600" dirty="0" smtClean="0">
                <a:latin typeface="+mj-lt"/>
              </a:rPr>
              <a:t>Networking </a:t>
            </a:r>
            <a:r>
              <a:rPr lang="en-US" sz="1600" dirty="0">
                <a:latin typeface="+mj-lt"/>
              </a:rPr>
              <a:t>Academy - Girls in </a:t>
            </a:r>
            <a:r>
              <a:rPr lang="en-US" sz="1600" dirty="0" smtClean="0">
                <a:latin typeface="+mj-lt"/>
              </a:rPr>
              <a:t>ICT (Q3 – FY12)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56342" y="2115256"/>
            <a:ext cx="2892121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C00000"/>
                </a:solidFill>
              </a:rPr>
              <a:t>Inclusion &amp; </a:t>
            </a:r>
            <a:r>
              <a:rPr lang="en-US" b="1" dirty="0" smtClean="0">
                <a:solidFill>
                  <a:srgbClr val="C00000"/>
                </a:solidFill>
              </a:rPr>
              <a:t>Diversity</a:t>
            </a:r>
            <a:endParaRPr lang="en-US" sz="1000" dirty="0"/>
          </a:p>
          <a:p>
            <a:pPr algn="ctr">
              <a:spcBef>
                <a:spcPts val="600"/>
              </a:spcBef>
            </a:pPr>
            <a:r>
              <a:rPr lang="en-US" sz="1600" dirty="0" smtClean="0"/>
              <a:t>Women of Impact</a:t>
            </a:r>
          </a:p>
          <a:p>
            <a:pPr algn="ctr">
              <a:spcBef>
                <a:spcPts val="600"/>
              </a:spcBef>
            </a:pPr>
            <a:r>
              <a:rPr lang="en-US" sz="1600" dirty="0" smtClean="0"/>
              <a:t>Executive Shadow</a:t>
            </a:r>
            <a:endParaRPr lang="en-US" sz="1600" dirty="0"/>
          </a:p>
          <a:p>
            <a:pPr algn="ctr">
              <a:spcBef>
                <a:spcPts val="600"/>
              </a:spcBef>
            </a:pPr>
            <a:r>
              <a:rPr lang="en-US" sz="1600" dirty="0" smtClean="0"/>
              <a:t>GLBT Ally Strategy</a:t>
            </a:r>
            <a:endParaRPr lang="en-US" sz="1600" dirty="0"/>
          </a:p>
          <a:p>
            <a:pPr algn="ctr">
              <a:spcBef>
                <a:spcPts val="600"/>
              </a:spcBef>
            </a:pPr>
            <a:r>
              <a:rPr lang="en-US" sz="1600" dirty="0"/>
              <a:t>Stretch Assignment Marketplace (</a:t>
            </a:r>
            <a:r>
              <a:rPr lang="en-US" sz="1600" dirty="0" smtClean="0"/>
              <a:t>SAM</a:t>
            </a:r>
            <a:r>
              <a:rPr lang="en-US" sz="1600" dirty="0"/>
              <a:t>)</a:t>
            </a:r>
            <a:endParaRPr lang="en-US" sz="1600" dirty="0" smtClean="0"/>
          </a:p>
          <a:p>
            <a:pPr algn="ctr">
              <a:spcBef>
                <a:spcPts val="600"/>
              </a:spcBef>
            </a:pPr>
            <a:r>
              <a:rPr lang="en-US" sz="1600" dirty="0"/>
              <a:t>ERO Executive Round </a:t>
            </a:r>
            <a:r>
              <a:rPr lang="en-US" sz="1600" dirty="0" smtClean="0"/>
              <a:t>Table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4913192" y="4699739"/>
            <a:ext cx="39442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C00000"/>
                </a:solidFill>
              </a:rPr>
              <a:t>Diversity Staffing/ Engineering</a:t>
            </a:r>
            <a:endParaRPr lang="en-US" sz="1000" dirty="0"/>
          </a:p>
          <a:p>
            <a:pPr algn="ctr">
              <a:spcBef>
                <a:spcPts val="600"/>
              </a:spcBef>
            </a:pPr>
            <a:r>
              <a:rPr lang="en-US" sz="1600" dirty="0"/>
              <a:t>ERO Employee Referral </a:t>
            </a:r>
            <a:r>
              <a:rPr lang="en-US" sz="1600" dirty="0" smtClean="0"/>
              <a:t>Program (HIRE</a:t>
            </a:r>
            <a:r>
              <a:rPr lang="en-US" sz="1600" b="1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6550" y="540689"/>
            <a:ext cx="158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1176" y="462286"/>
            <a:ext cx="8348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Led Engagements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07439" y="5583847"/>
            <a:ext cx="300324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C00000"/>
                </a:solidFill>
              </a:rPr>
              <a:t>Community Relations</a:t>
            </a:r>
            <a:endParaRPr lang="en-US" sz="1000" dirty="0"/>
          </a:p>
          <a:p>
            <a:pPr algn="ctr">
              <a:spcBef>
                <a:spcPts val="600"/>
              </a:spcBef>
            </a:pPr>
            <a:r>
              <a:rPr lang="en-US" sz="1600" dirty="0"/>
              <a:t>US2020 STEM </a:t>
            </a:r>
            <a:r>
              <a:rPr lang="en-US" sz="1600" dirty="0" smtClean="0"/>
              <a:t>Initiative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059946" y="1478294"/>
            <a:ext cx="274154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C00000"/>
                </a:solidFill>
              </a:rPr>
              <a:t>Talent Management</a:t>
            </a:r>
          </a:p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</a:rPr>
              <a:t>Orientation &amp; </a:t>
            </a:r>
            <a:r>
              <a:rPr lang="en-US" sz="1600" dirty="0" smtClean="0">
                <a:solidFill>
                  <a:srgbClr val="000000"/>
                </a:solidFill>
              </a:rPr>
              <a:t>Onboarding</a:t>
            </a:r>
          </a:p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Career Development</a:t>
            </a:r>
          </a:p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Bring Career to Life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Shape 15"/>
          <p:cNvSpPr/>
          <p:nvPr/>
        </p:nvSpPr>
        <p:spPr>
          <a:xfrm>
            <a:off x="3414794" y="2968752"/>
            <a:ext cx="2157486" cy="1512623"/>
          </a:xfrm>
          <a:prstGeom prst="gear9">
            <a:avLst/>
          </a:prstGeom>
          <a:solidFill>
            <a:srgbClr val="339966"/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7" name="TextBox 16"/>
          <p:cNvSpPr txBox="1"/>
          <p:nvPr/>
        </p:nvSpPr>
        <p:spPr>
          <a:xfrm>
            <a:off x="3845270" y="3437683"/>
            <a:ext cx="1405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ERO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2671" y="3447757"/>
            <a:ext cx="25464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C00000"/>
                </a:solidFill>
              </a:rPr>
              <a:t>University </a:t>
            </a:r>
            <a:endParaRPr lang="en-US" b="1" dirty="0">
              <a:solidFill>
                <a:srgbClr val="C0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1600" dirty="0" smtClean="0">
                <a:latin typeface="+mj-lt"/>
              </a:rPr>
              <a:t>Engagement Board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– Platinum schools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0811" y="4701345"/>
            <a:ext cx="300324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C00000"/>
                </a:solidFill>
              </a:rPr>
              <a:t>Public Relations</a:t>
            </a:r>
            <a:endParaRPr lang="en-US" sz="1000" dirty="0"/>
          </a:p>
          <a:p>
            <a:pPr algn="ctr">
              <a:spcBef>
                <a:spcPts val="600"/>
              </a:spcBef>
            </a:pPr>
            <a:r>
              <a:rPr lang="en-US" sz="1600" dirty="0" smtClean="0"/>
              <a:t>External Engagements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8388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2628" y="2827020"/>
            <a:ext cx="4194629" cy="1255728"/>
          </a:xfrm>
        </p:spPr>
        <p:txBody>
          <a:bodyPr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Business Alignment</a:t>
            </a:r>
            <a:br>
              <a:rPr lang="en-US" sz="2800" b="1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800" b="1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800" b="1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800" b="1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Example</a:t>
            </a:r>
            <a:endParaRPr lang="en-US" sz="2400" b="1" i="1" spc="0" dirty="0">
              <a:ln w="1905"/>
              <a:solidFill>
                <a:srgbClr val="F3D53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5314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Freeform 8"/>
          <p:cNvSpPr>
            <a:spLocks/>
          </p:cNvSpPr>
          <p:nvPr/>
        </p:nvSpPr>
        <p:spPr bwMode="auto">
          <a:xfrm>
            <a:off x="3708291" y="2147782"/>
            <a:ext cx="54506" cy="89028"/>
          </a:xfrm>
          <a:custGeom>
            <a:avLst/>
            <a:gdLst/>
            <a:ahLst/>
            <a:cxnLst>
              <a:cxn ang="0">
                <a:pos x="4" y="18"/>
              </a:cxn>
              <a:cxn ang="0">
                <a:pos x="5" y="17"/>
              </a:cxn>
              <a:cxn ang="0">
                <a:pos x="5" y="18"/>
              </a:cxn>
              <a:cxn ang="0">
                <a:pos x="6" y="20"/>
              </a:cxn>
              <a:cxn ang="0">
                <a:pos x="6" y="19"/>
              </a:cxn>
              <a:cxn ang="0">
                <a:pos x="7" y="19"/>
              </a:cxn>
              <a:cxn ang="0">
                <a:pos x="8" y="20"/>
              </a:cxn>
              <a:cxn ang="0">
                <a:pos x="9" y="22"/>
              </a:cxn>
              <a:cxn ang="0">
                <a:pos x="12" y="23"/>
              </a:cxn>
              <a:cxn ang="0">
                <a:pos x="14" y="23"/>
              </a:cxn>
              <a:cxn ang="0">
                <a:pos x="16" y="22"/>
              </a:cxn>
              <a:cxn ang="0">
                <a:pos x="16" y="11"/>
              </a:cxn>
              <a:cxn ang="0">
                <a:pos x="15" y="8"/>
              </a:cxn>
              <a:cxn ang="0">
                <a:pos x="15" y="6"/>
              </a:cxn>
              <a:cxn ang="0">
                <a:pos x="14" y="5"/>
              </a:cxn>
              <a:cxn ang="0">
                <a:pos x="13" y="5"/>
              </a:cxn>
              <a:cxn ang="0">
                <a:pos x="12" y="3"/>
              </a:cxn>
              <a:cxn ang="0">
                <a:pos x="9" y="1"/>
              </a:cxn>
              <a:cxn ang="0">
                <a:pos x="8" y="0"/>
              </a:cxn>
              <a:cxn ang="0">
                <a:pos x="5" y="2"/>
              </a:cxn>
              <a:cxn ang="0">
                <a:pos x="3" y="5"/>
              </a:cxn>
              <a:cxn ang="0">
                <a:pos x="2" y="5"/>
              </a:cxn>
              <a:cxn ang="0">
                <a:pos x="5" y="5"/>
              </a:cxn>
              <a:cxn ang="0">
                <a:pos x="4" y="6"/>
              </a:cxn>
              <a:cxn ang="0">
                <a:pos x="3" y="6"/>
              </a:cxn>
              <a:cxn ang="0">
                <a:pos x="4" y="7"/>
              </a:cxn>
              <a:cxn ang="0">
                <a:pos x="1" y="9"/>
              </a:cxn>
              <a:cxn ang="0">
                <a:pos x="1" y="10"/>
              </a:cxn>
              <a:cxn ang="0">
                <a:pos x="0" y="11"/>
              </a:cxn>
              <a:cxn ang="0">
                <a:pos x="2" y="14"/>
              </a:cxn>
              <a:cxn ang="0">
                <a:pos x="2" y="16"/>
              </a:cxn>
              <a:cxn ang="0">
                <a:pos x="3" y="15"/>
              </a:cxn>
              <a:cxn ang="0">
                <a:pos x="3" y="15"/>
              </a:cxn>
            </a:cxnLst>
            <a:rect l="0" t="0" r="r" b="b"/>
            <a:pathLst>
              <a:path w="16" h="23">
                <a:moveTo>
                  <a:pt x="3" y="16"/>
                </a:moveTo>
                <a:lnTo>
                  <a:pt x="4" y="18"/>
                </a:lnTo>
                <a:lnTo>
                  <a:pt x="5" y="18"/>
                </a:lnTo>
                <a:lnTo>
                  <a:pt x="5" y="17"/>
                </a:lnTo>
                <a:lnTo>
                  <a:pt x="5" y="18"/>
                </a:lnTo>
                <a:lnTo>
                  <a:pt x="5" y="18"/>
                </a:lnTo>
                <a:lnTo>
                  <a:pt x="5" y="19"/>
                </a:lnTo>
                <a:lnTo>
                  <a:pt x="6" y="20"/>
                </a:lnTo>
                <a:lnTo>
                  <a:pt x="6" y="20"/>
                </a:lnTo>
                <a:lnTo>
                  <a:pt x="6" y="19"/>
                </a:lnTo>
                <a:lnTo>
                  <a:pt x="6" y="18"/>
                </a:lnTo>
                <a:lnTo>
                  <a:pt x="7" y="19"/>
                </a:lnTo>
                <a:lnTo>
                  <a:pt x="8" y="20"/>
                </a:lnTo>
                <a:lnTo>
                  <a:pt x="8" y="20"/>
                </a:lnTo>
                <a:lnTo>
                  <a:pt x="9" y="21"/>
                </a:lnTo>
                <a:lnTo>
                  <a:pt x="9" y="22"/>
                </a:lnTo>
                <a:lnTo>
                  <a:pt x="10" y="23"/>
                </a:lnTo>
                <a:lnTo>
                  <a:pt x="12" y="23"/>
                </a:lnTo>
                <a:lnTo>
                  <a:pt x="13" y="23"/>
                </a:lnTo>
                <a:lnTo>
                  <a:pt x="14" y="23"/>
                </a:lnTo>
                <a:lnTo>
                  <a:pt x="16" y="23"/>
                </a:lnTo>
                <a:lnTo>
                  <a:pt x="16" y="22"/>
                </a:lnTo>
                <a:lnTo>
                  <a:pt x="16" y="21"/>
                </a:lnTo>
                <a:lnTo>
                  <a:pt x="16" y="11"/>
                </a:lnTo>
                <a:lnTo>
                  <a:pt x="16" y="10"/>
                </a:lnTo>
                <a:lnTo>
                  <a:pt x="15" y="8"/>
                </a:lnTo>
                <a:lnTo>
                  <a:pt x="15" y="8"/>
                </a:lnTo>
                <a:lnTo>
                  <a:pt x="15" y="6"/>
                </a:lnTo>
                <a:lnTo>
                  <a:pt x="13" y="8"/>
                </a:lnTo>
                <a:lnTo>
                  <a:pt x="14" y="5"/>
                </a:lnTo>
                <a:lnTo>
                  <a:pt x="13" y="5"/>
                </a:lnTo>
                <a:lnTo>
                  <a:pt x="13" y="5"/>
                </a:lnTo>
                <a:lnTo>
                  <a:pt x="13" y="4"/>
                </a:lnTo>
                <a:lnTo>
                  <a:pt x="12" y="3"/>
                </a:lnTo>
                <a:lnTo>
                  <a:pt x="11" y="2"/>
                </a:lnTo>
                <a:lnTo>
                  <a:pt x="9" y="1"/>
                </a:lnTo>
                <a:lnTo>
                  <a:pt x="9" y="1"/>
                </a:lnTo>
                <a:lnTo>
                  <a:pt x="8" y="0"/>
                </a:lnTo>
                <a:lnTo>
                  <a:pt x="7" y="0"/>
                </a:lnTo>
                <a:lnTo>
                  <a:pt x="5" y="2"/>
                </a:lnTo>
                <a:lnTo>
                  <a:pt x="5" y="5"/>
                </a:lnTo>
                <a:lnTo>
                  <a:pt x="3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5" y="5"/>
                </a:lnTo>
                <a:lnTo>
                  <a:pt x="5" y="6"/>
                </a:lnTo>
                <a:lnTo>
                  <a:pt x="4" y="6"/>
                </a:lnTo>
                <a:lnTo>
                  <a:pt x="3" y="5"/>
                </a:lnTo>
                <a:lnTo>
                  <a:pt x="3" y="6"/>
                </a:lnTo>
                <a:lnTo>
                  <a:pt x="3" y="7"/>
                </a:lnTo>
                <a:lnTo>
                  <a:pt x="4" y="7"/>
                </a:lnTo>
                <a:lnTo>
                  <a:pt x="4" y="8"/>
                </a:lnTo>
                <a:lnTo>
                  <a:pt x="1" y="9"/>
                </a:lnTo>
                <a:lnTo>
                  <a:pt x="2" y="9"/>
                </a:lnTo>
                <a:lnTo>
                  <a:pt x="1" y="10"/>
                </a:lnTo>
                <a:lnTo>
                  <a:pt x="0" y="10"/>
                </a:lnTo>
                <a:lnTo>
                  <a:pt x="0" y="11"/>
                </a:lnTo>
                <a:lnTo>
                  <a:pt x="1" y="14"/>
                </a:lnTo>
                <a:lnTo>
                  <a:pt x="2" y="14"/>
                </a:lnTo>
                <a:lnTo>
                  <a:pt x="2" y="16"/>
                </a:lnTo>
                <a:lnTo>
                  <a:pt x="2" y="16"/>
                </a:lnTo>
                <a:lnTo>
                  <a:pt x="3" y="13"/>
                </a:lnTo>
                <a:lnTo>
                  <a:pt x="3" y="15"/>
                </a:lnTo>
                <a:lnTo>
                  <a:pt x="3" y="14"/>
                </a:lnTo>
                <a:lnTo>
                  <a:pt x="3" y="15"/>
                </a:lnTo>
                <a:lnTo>
                  <a:pt x="3" y="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44" name="Freeform 9"/>
          <p:cNvSpPr>
            <a:spLocks/>
          </p:cNvSpPr>
          <p:nvPr/>
        </p:nvSpPr>
        <p:spPr bwMode="auto">
          <a:xfrm>
            <a:off x="3357409" y="1927146"/>
            <a:ext cx="27253" cy="34837"/>
          </a:xfrm>
          <a:custGeom>
            <a:avLst/>
            <a:gdLst/>
            <a:ahLst/>
            <a:cxnLst>
              <a:cxn ang="0">
                <a:pos x="2" y="5"/>
              </a:cxn>
              <a:cxn ang="0">
                <a:pos x="3" y="4"/>
              </a:cxn>
              <a:cxn ang="0">
                <a:pos x="3" y="8"/>
              </a:cxn>
              <a:cxn ang="0">
                <a:pos x="5" y="9"/>
              </a:cxn>
              <a:cxn ang="0">
                <a:pos x="8" y="8"/>
              </a:cxn>
              <a:cxn ang="0">
                <a:pos x="8" y="7"/>
              </a:cxn>
              <a:cxn ang="0">
                <a:pos x="8" y="5"/>
              </a:cxn>
              <a:cxn ang="0">
                <a:pos x="5" y="2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3" y="1"/>
              </a:cxn>
              <a:cxn ang="0">
                <a:pos x="3" y="2"/>
              </a:cxn>
              <a:cxn ang="0">
                <a:pos x="2" y="2"/>
              </a:cxn>
              <a:cxn ang="0">
                <a:pos x="1" y="2"/>
              </a:cxn>
              <a:cxn ang="0">
                <a:pos x="0" y="3"/>
              </a:cxn>
              <a:cxn ang="0">
                <a:pos x="1" y="4"/>
              </a:cxn>
              <a:cxn ang="0">
                <a:pos x="2" y="5"/>
              </a:cxn>
            </a:cxnLst>
            <a:rect l="0" t="0" r="r" b="b"/>
            <a:pathLst>
              <a:path w="8" h="9">
                <a:moveTo>
                  <a:pt x="2" y="5"/>
                </a:moveTo>
                <a:lnTo>
                  <a:pt x="3" y="4"/>
                </a:lnTo>
                <a:lnTo>
                  <a:pt x="3" y="8"/>
                </a:lnTo>
                <a:lnTo>
                  <a:pt x="5" y="9"/>
                </a:lnTo>
                <a:lnTo>
                  <a:pt x="8" y="8"/>
                </a:lnTo>
                <a:lnTo>
                  <a:pt x="8" y="7"/>
                </a:lnTo>
                <a:lnTo>
                  <a:pt x="8" y="5"/>
                </a:lnTo>
                <a:lnTo>
                  <a:pt x="5" y="2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3" y="1"/>
                </a:lnTo>
                <a:lnTo>
                  <a:pt x="3" y="2"/>
                </a:lnTo>
                <a:lnTo>
                  <a:pt x="2" y="2"/>
                </a:lnTo>
                <a:lnTo>
                  <a:pt x="1" y="2"/>
                </a:lnTo>
                <a:lnTo>
                  <a:pt x="0" y="3"/>
                </a:lnTo>
                <a:lnTo>
                  <a:pt x="1" y="4"/>
                </a:lnTo>
                <a:lnTo>
                  <a:pt x="2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45" name="Freeform 10"/>
          <p:cNvSpPr>
            <a:spLocks/>
          </p:cNvSpPr>
          <p:nvPr/>
        </p:nvSpPr>
        <p:spPr bwMode="auto">
          <a:xfrm>
            <a:off x="3554993" y="2058752"/>
            <a:ext cx="30660" cy="348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1" y="1"/>
              </a:cxn>
              <a:cxn ang="0">
                <a:pos x="0" y="3"/>
              </a:cxn>
              <a:cxn ang="0">
                <a:pos x="0" y="3"/>
              </a:cxn>
              <a:cxn ang="0">
                <a:pos x="1" y="3"/>
              </a:cxn>
              <a:cxn ang="0">
                <a:pos x="1" y="4"/>
              </a:cxn>
              <a:cxn ang="0">
                <a:pos x="1" y="4"/>
              </a:cxn>
              <a:cxn ang="0">
                <a:pos x="2" y="3"/>
              </a:cxn>
              <a:cxn ang="0">
                <a:pos x="2" y="6"/>
              </a:cxn>
              <a:cxn ang="0">
                <a:pos x="2" y="6"/>
              </a:cxn>
              <a:cxn ang="0">
                <a:pos x="3" y="8"/>
              </a:cxn>
              <a:cxn ang="0">
                <a:pos x="6" y="9"/>
              </a:cxn>
              <a:cxn ang="0">
                <a:pos x="9" y="7"/>
              </a:cxn>
              <a:cxn ang="0">
                <a:pos x="9" y="7"/>
              </a:cxn>
              <a:cxn ang="0">
                <a:pos x="8" y="4"/>
              </a:cxn>
              <a:cxn ang="0">
                <a:pos x="7" y="3"/>
              </a:cxn>
              <a:cxn ang="0">
                <a:pos x="7" y="3"/>
              </a:cxn>
              <a:cxn ang="0">
                <a:pos x="5" y="1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</a:cxnLst>
            <a:rect l="0" t="0" r="r" b="b"/>
            <a:pathLst>
              <a:path w="9" h="9">
                <a:moveTo>
                  <a:pt x="4" y="0"/>
                </a:move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3"/>
                </a:lnTo>
                <a:lnTo>
                  <a:pt x="1" y="3"/>
                </a:lnTo>
                <a:lnTo>
                  <a:pt x="1" y="4"/>
                </a:lnTo>
                <a:lnTo>
                  <a:pt x="1" y="4"/>
                </a:lnTo>
                <a:lnTo>
                  <a:pt x="2" y="3"/>
                </a:lnTo>
                <a:lnTo>
                  <a:pt x="2" y="6"/>
                </a:lnTo>
                <a:lnTo>
                  <a:pt x="2" y="6"/>
                </a:lnTo>
                <a:lnTo>
                  <a:pt x="3" y="8"/>
                </a:lnTo>
                <a:lnTo>
                  <a:pt x="6" y="9"/>
                </a:lnTo>
                <a:lnTo>
                  <a:pt x="9" y="7"/>
                </a:lnTo>
                <a:lnTo>
                  <a:pt x="9" y="7"/>
                </a:lnTo>
                <a:lnTo>
                  <a:pt x="8" y="4"/>
                </a:lnTo>
                <a:lnTo>
                  <a:pt x="7" y="3"/>
                </a:lnTo>
                <a:lnTo>
                  <a:pt x="7" y="3"/>
                </a:lnTo>
                <a:lnTo>
                  <a:pt x="5" y="1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46" name="Rectangle 11"/>
          <p:cNvSpPr>
            <a:spLocks noChangeArrowheads="1"/>
          </p:cNvSpPr>
          <p:nvPr/>
        </p:nvSpPr>
        <p:spPr bwMode="auto">
          <a:xfrm>
            <a:off x="3738951" y="2147782"/>
            <a:ext cx="3407" cy="387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47" name="Freeform 12"/>
          <p:cNvSpPr>
            <a:spLocks/>
          </p:cNvSpPr>
          <p:nvPr/>
        </p:nvSpPr>
        <p:spPr bwMode="auto">
          <a:xfrm>
            <a:off x="3755983" y="1214921"/>
            <a:ext cx="643852" cy="894152"/>
          </a:xfrm>
          <a:custGeom>
            <a:avLst/>
            <a:gdLst/>
            <a:ahLst/>
            <a:cxnLst>
              <a:cxn ang="0">
                <a:pos x="39" y="65"/>
              </a:cxn>
              <a:cxn ang="0">
                <a:pos x="39" y="91"/>
              </a:cxn>
              <a:cxn ang="0">
                <a:pos x="77" y="121"/>
              </a:cxn>
              <a:cxn ang="0">
                <a:pos x="105" y="147"/>
              </a:cxn>
              <a:cxn ang="0">
                <a:pos x="54" y="162"/>
              </a:cxn>
              <a:cxn ang="0">
                <a:pos x="57" y="173"/>
              </a:cxn>
              <a:cxn ang="0">
                <a:pos x="69" y="195"/>
              </a:cxn>
              <a:cxn ang="0">
                <a:pos x="66" y="196"/>
              </a:cxn>
              <a:cxn ang="0">
                <a:pos x="84" y="204"/>
              </a:cxn>
              <a:cxn ang="0">
                <a:pos x="83" y="207"/>
              </a:cxn>
              <a:cxn ang="0">
                <a:pos x="82" y="217"/>
              </a:cxn>
              <a:cxn ang="0">
                <a:pos x="59" y="207"/>
              </a:cxn>
              <a:cxn ang="0">
                <a:pos x="46" y="227"/>
              </a:cxn>
              <a:cxn ang="0">
                <a:pos x="54" y="229"/>
              </a:cxn>
              <a:cxn ang="0">
                <a:pos x="60" y="233"/>
              </a:cxn>
              <a:cxn ang="0">
                <a:pos x="64" y="230"/>
              </a:cxn>
              <a:cxn ang="0">
                <a:pos x="62" y="235"/>
              </a:cxn>
              <a:cxn ang="0">
                <a:pos x="64" y="239"/>
              </a:cxn>
              <a:cxn ang="0">
                <a:pos x="61" y="243"/>
              </a:cxn>
              <a:cxn ang="0">
                <a:pos x="68" y="251"/>
              </a:cxn>
              <a:cxn ang="0">
                <a:pos x="80" y="237"/>
              </a:cxn>
              <a:cxn ang="0">
                <a:pos x="70" y="255"/>
              </a:cxn>
              <a:cxn ang="0">
                <a:pos x="56" y="247"/>
              </a:cxn>
              <a:cxn ang="0">
                <a:pos x="40" y="245"/>
              </a:cxn>
              <a:cxn ang="0">
                <a:pos x="47" y="260"/>
              </a:cxn>
              <a:cxn ang="0">
                <a:pos x="48" y="264"/>
              </a:cxn>
              <a:cxn ang="0">
                <a:pos x="39" y="266"/>
              </a:cxn>
              <a:cxn ang="0">
                <a:pos x="36" y="282"/>
              </a:cxn>
              <a:cxn ang="0">
                <a:pos x="44" y="285"/>
              </a:cxn>
              <a:cxn ang="0">
                <a:pos x="62" y="285"/>
              </a:cxn>
              <a:cxn ang="0">
                <a:pos x="76" y="286"/>
              </a:cxn>
              <a:cxn ang="0">
                <a:pos x="90" y="285"/>
              </a:cxn>
              <a:cxn ang="0">
                <a:pos x="111" y="281"/>
              </a:cxn>
              <a:cxn ang="0">
                <a:pos x="104" y="263"/>
              </a:cxn>
              <a:cxn ang="0">
                <a:pos x="84" y="261"/>
              </a:cxn>
              <a:cxn ang="0">
                <a:pos x="106" y="259"/>
              </a:cxn>
              <a:cxn ang="0">
                <a:pos x="112" y="245"/>
              </a:cxn>
              <a:cxn ang="0">
                <a:pos x="124" y="236"/>
              </a:cxn>
              <a:cxn ang="0">
                <a:pos x="132" y="226"/>
              </a:cxn>
              <a:cxn ang="0">
                <a:pos x="136" y="215"/>
              </a:cxn>
              <a:cxn ang="0">
                <a:pos x="127" y="202"/>
              </a:cxn>
              <a:cxn ang="0">
                <a:pos x="125" y="198"/>
              </a:cxn>
              <a:cxn ang="0">
                <a:pos x="128" y="199"/>
              </a:cxn>
              <a:cxn ang="0">
                <a:pos x="115" y="193"/>
              </a:cxn>
              <a:cxn ang="0">
                <a:pos x="119" y="187"/>
              </a:cxn>
              <a:cxn ang="0">
                <a:pos x="132" y="186"/>
              </a:cxn>
              <a:cxn ang="0">
                <a:pos x="143" y="180"/>
              </a:cxn>
              <a:cxn ang="0">
                <a:pos x="148" y="176"/>
              </a:cxn>
              <a:cxn ang="0">
                <a:pos x="160" y="163"/>
              </a:cxn>
              <a:cxn ang="0">
                <a:pos x="161" y="142"/>
              </a:cxn>
              <a:cxn ang="0">
                <a:pos x="179" y="121"/>
              </a:cxn>
              <a:cxn ang="0">
                <a:pos x="206" y="93"/>
              </a:cxn>
              <a:cxn ang="0">
                <a:pos x="194" y="84"/>
              </a:cxn>
              <a:cxn ang="0">
                <a:pos x="237" y="52"/>
              </a:cxn>
              <a:cxn ang="0">
                <a:pos x="197" y="31"/>
              </a:cxn>
              <a:cxn ang="0">
                <a:pos x="133" y="11"/>
              </a:cxn>
              <a:cxn ang="0">
                <a:pos x="92" y="7"/>
              </a:cxn>
              <a:cxn ang="0">
                <a:pos x="40" y="6"/>
              </a:cxn>
              <a:cxn ang="0">
                <a:pos x="1" y="22"/>
              </a:cxn>
            </a:cxnLst>
            <a:rect l="0" t="0" r="r" b="b"/>
            <a:pathLst>
              <a:path w="241" h="294">
                <a:moveTo>
                  <a:pt x="8" y="39"/>
                </a:moveTo>
                <a:cubicBezTo>
                  <a:pt x="16" y="52"/>
                  <a:pt x="16" y="52"/>
                  <a:pt x="16" y="52"/>
                </a:cubicBezTo>
                <a:cubicBezTo>
                  <a:pt x="19" y="54"/>
                  <a:pt x="23" y="55"/>
                  <a:pt x="25" y="55"/>
                </a:cubicBezTo>
                <a:cubicBezTo>
                  <a:pt x="25" y="55"/>
                  <a:pt x="26" y="55"/>
                  <a:pt x="26" y="55"/>
                </a:cubicBezTo>
                <a:cubicBezTo>
                  <a:pt x="26" y="54"/>
                  <a:pt x="27" y="54"/>
                  <a:pt x="29" y="54"/>
                </a:cubicBezTo>
                <a:cubicBezTo>
                  <a:pt x="31" y="54"/>
                  <a:pt x="34" y="55"/>
                  <a:pt x="34" y="55"/>
                </a:cubicBezTo>
                <a:cubicBezTo>
                  <a:pt x="39" y="60"/>
                  <a:pt x="39" y="60"/>
                  <a:pt x="39" y="60"/>
                </a:cubicBezTo>
                <a:cubicBezTo>
                  <a:pt x="23" y="60"/>
                  <a:pt x="23" y="60"/>
                  <a:pt x="23" y="60"/>
                </a:cubicBezTo>
                <a:cubicBezTo>
                  <a:pt x="23" y="65"/>
                  <a:pt x="23" y="65"/>
                  <a:pt x="23" y="65"/>
                </a:cubicBezTo>
                <a:cubicBezTo>
                  <a:pt x="23" y="65"/>
                  <a:pt x="23" y="65"/>
                  <a:pt x="28" y="65"/>
                </a:cubicBezTo>
                <a:cubicBezTo>
                  <a:pt x="33" y="65"/>
                  <a:pt x="39" y="65"/>
                  <a:pt x="39" y="65"/>
                </a:cubicBezTo>
                <a:cubicBezTo>
                  <a:pt x="35" y="70"/>
                  <a:pt x="35" y="70"/>
                  <a:pt x="35" y="70"/>
                </a:cubicBezTo>
                <a:cubicBezTo>
                  <a:pt x="35" y="70"/>
                  <a:pt x="32" y="70"/>
                  <a:pt x="27" y="70"/>
                </a:cubicBezTo>
                <a:cubicBezTo>
                  <a:pt x="22" y="70"/>
                  <a:pt x="19" y="83"/>
                  <a:pt x="19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31" y="83"/>
                </a:cubicBezTo>
                <a:cubicBezTo>
                  <a:pt x="33" y="83"/>
                  <a:pt x="35" y="84"/>
                  <a:pt x="37" y="84"/>
                </a:cubicBezTo>
                <a:cubicBezTo>
                  <a:pt x="39" y="84"/>
                  <a:pt x="41" y="83"/>
                  <a:pt x="43" y="81"/>
                </a:cubicBezTo>
                <a:cubicBezTo>
                  <a:pt x="45" y="80"/>
                  <a:pt x="46" y="79"/>
                  <a:pt x="46" y="79"/>
                </a:cubicBezTo>
                <a:cubicBezTo>
                  <a:pt x="47" y="79"/>
                  <a:pt x="47" y="81"/>
                  <a:pt x="47" y="81"/>
                </a:cubicBezTo>
                <a:cubicBezTo>
                  <a:pt x="47" y="81"/>
                  <a:pt x="45" y="86"/>
                  <a:pt x="42" y="89"/>
                </a:cubicBezTo>
                <a:cubicBezTo>
                  <a:pt x="41" y="90"/>
                  <a:pt x="40" y="91"/>
                  <a:pt x="39" y="91"/>
                </a:cubicBezTo>
                <a:cubicBezTo>
                  <a:pt x="37" y="91"/>
                  <a:pt x="35" y="89"/>
                  <a:pt x="33" y="89"/>
                </a:cubicBezTo>
                <a:cubicBezTo>
                  <a:pt x="30" y="89"/>
                  <a:pt x="33" y="92"/>
                  <a:pt x="33" y="96"/>
                </a:cubicBezTo>
                <a:cubicBezTo>
                  <a:pt x="33" y="100"/>
                  <a:pt x="39" y="109"/>
                  <a:pt x="39" y="109"/>
                </a:cubicBezTo>
                <a:cubicBezTo>
                  <a:pt x="39" y="109"/>
                  <a:pt x="39" y="103"/>
                  <a:pt x="41" y="100"/>
                </a:cubicBezTo>
                <a:cubicBezTo>
                  <a:pt x="43" y="99"/>
                  <a:pt x="48" y="98"/>
                  <a:pt x="51" y="98"/>
                </a:cubicBezTo>
                <a:cubicBezTo>
                  <a:pt x="54" y="98"/>
                  <a:pt x="55" y="99"/>
                  <a:pt x="54" y="100"/>
                </a:cubicBezTo>
                <a:cubicBezTo>
                  <a:pt x="51" y="103"/>
                  <a:pt x="43" y="104"/>
                  <a:pt x="43" y="112"/>
                </a:cubicBezTo>
                <a:cubicBezTo>
                  <a:pt x="43" y="119"/>
                  <a:pt x="49" y="130"/>
                  <a:pt x="49" y="130"/>
                </a:cubicBezTo>
                <a:cubicBezTo>
                  <a:pt x="49" y="130"/>
                  <a:pt x="56" y="130"/>
                  <a:pt x="61" y="130"/>
                </a:cubicBezTo>
                <a:cubicBezTo>
                  <a:pt x="67" y="130"/>
                  <a:pt x="65" y="127"/>
                  <a:pt x="72" y="127"/>
                </a:cubicBezTo>
                <a:cubicBezTo>
                  <a:pt x="78" y="127"/>
                  <a:pt x="77" y="121"/>
                  <a:pt x="77" y="121"/>
                </a:cubicBezTo>
                <a:cubicBezTo>
                  <a:pt x="77" y="121"/>
                  <a:pt x="80" y="118"/>
                  <a:pt x="88" y="118"/>
                </a:cubicBezTo>
                <a:cubicBezTo>
                  <a:pt x="95" y="118"/>
                  <a:pt x="93" y="112"/>
                  <a:pt x="93" y="112"/>
                </a:cubicBezTo>
                <a:cubicBezTo>
                  <a:pt x="93" y="112"/>
                  <a:pt x="100" y="105"/>
                  <a:pt x="105" y="105"/>
                </a:cubicBezTo>
                <a:cubicBezTo>
                  <a:pt x="111" y="105"/>
                  <a:pt x="105" y="105"/>
                  <a:pt x="105" y="110"/>
                </a:cubicBezTo>
                <a:cubicBezTo>
                  <a:pt x="105" y="115"/>
                  <a:pt x="105" y="118"/>
                  <a:pt x="113" y="118"/>
                </a:cubicBezTo>
                <a:cubicBezTo>
                  <a:pt x="120" y="118"/>
                  <a:pt x="123" y="118"/>
                  <a:pt x="123" y="118"/>
                </a:cubicBezTo>
                <a:cubicBezTo>
                  <a:pt x="123" y="118"/>
                  <a:pt x="119" y="122"/>
                  <a:pt x="113" y="122"/>
                </a:cubicBezTo>
                <a:cubicBezTo>
                  <a:pt x="108" y="122"/>
                  <a:pt x="107" y="127"/>
                  <a:pt x="102" y="131"/>
                </a:cubicBezTo>
                <a:cubicBezTo>
                  <a:pt x="99" y="134"/>
                  <a:pt x="99" y="134"/>
                  <a:pt x="99" y="134"/>
                </a:cubicBezTo>
                <a:cubicBezTo>
                  <a:pt x="96" y="137"/>
                  <a:pt x="97" y="139"/>
                  <a:pt x="97" y="139"/>
                </a:cubicBezTo>
                <a:cubicBezTo>
                  <a:pt x="97" y="139"/>
                  <a:pt x="102" y="144"/>
                  <a:pt x="105" y="147"/>
                </a:cubicBezTo>
                <a:cubicBezTo>
                  <a:pt x="108" y="150"/>
                  <a:pt x="110" y="152"/>
                  <a:pt x="110" y="152"/>
                </a:cubicBezTo>
                <a:cubicBezTo>
                  <a:pt x="110" y="152"/>
                  <a:pt x="107" y="153"/>
                  <a:pt x="103" y="153"/>
                </a:cubicBezTo>
                <a:cubicBezTo>
                  <a:pt x="101" y="153"/>
                  <a:pt x="99" y="153"/>
                  <a:pt x="98" y="152"/>
                </a:cubicBezTo>
                <a:cubicBezTo>
                  <a:pt x="90" y="144"/>
                  <a:pt x="90" y="144"/>
                  <a:pt x="90" y="144"/>
                </a:cubicBezTo>
                <a:cubicBezTo>
                  <a:pt x="87" y="141"/>
                  <a:pt x="80" y="139"/>
                  <a:pt x="80" y="139"/>
                </a:cubicBezTo>
                <a:cubicBezTo>
                  <a:pt x="80" y="139"/>
                  <a:pt x="65" y="138"/>
                  <a:pt x="57" y="138"/>
                </a:cubicBezTo>
                <a:cubicBezTo>
                  <a:pt x="50" y="138"/>
                  <a:pt x="50" y="146"/>
                  <a:pt x="50" y="150"/>
                </a:cubicBezTo>
                <a:cubicBezTo>
                  <a:pt x="50" y="152"/>
                  <a:pt x="50" y="156"/>
                  <a:pt x="51" y="159"/>
                </a:cubicBezTo>
                <a:cubicBezTo>
                  <a:pt x="60" y="159"/>
                  <a:pt x="60" y="159"/>
                  <a:pt x="60" y="159"/>
                </a:cubicBezTo>
                <a:cubicBezTo>
                  <a:pt x="60" y="159"/>
                  <a:pt x="60" y="160"/>
                  <a:pt x="60" y="162"/>
                </a:cubicBezTo>
                <a:cubicBezTo>
                  <a:pt x="54" y="162"/>
                  <a:pt x="54" y="162"/>
                  <a:pt x="54" y="162"/>
                </a:cubicBezTo>
                <a:cubicBezTo>
                  <a:pt x="59" y="163"/>
                  <a:pt x="59" y="163"/>
                  <a:pt x="59" y="163"/>
                </a:cubicBezTo>
                <a:cubicBezTo>
                  <a:pt x="60" y="165"/>
                  <a:pt x="60" y="165"/>
                  <a:pt x="60" y="165"/>
                </a:cubicBezTo>
                <a:cubicBezTo>
                  <a:pt x="60" y="165"/>
                  <a:pt x="60" y="165"/>
                  <a:pt x="60" y="165"/>
                </a:cubicBezTo>
                <a:cubicBezTo>
                  <a:pt x="60" y="166"/>
                  <a:pt x="60" y="166"/>
                  <a:pt x="60" y="166"/>
                </a:cubicBezTo>
                <a:cubicBezTo>
                  <a:pt x="55" y="164"/>
                  <a:pt x="55" y="164"/>
                  <a:pt x="55" y="164"/>
                </a:cubicBezTo>
                <a:cubicBezTo>
                  <a:pt x="54" y="163"/>
                  <a:pt x="54" y="163"/>
                  <a:pt x="54" y="163"/>
                </a:cubicBezTo>
                <a:cubicBezTo>
                  <a:pt x="53" y="163"/>
                  <a:pt x="53" y="163"/>
                  <a:pt x="53" y="163"/>
                </a:cubicBezTo>
                <a:cubicBezTo>
                  <a:pt x="52" y="163"/>
                  <a:pt x="52" y="163"/>
                  <a:pt x="52" y="163"/>
                </a:cubicBezTo>
                <a:cubicBezTo>
                  <a:pt x="52" y="169"/>
                  <a:pt x="52" y="169"/>
                  <a:pt x="52" y="169"/>
                </a:cubicBezTo>
                <a:cubicBezTo>
                  <a:pt x="54" y="171"/>
                  <a:pt x="54" y="171"/>
                  <a:pt x="54" y="171"/>
                </a:cubicBezTo>
                <a:cubicBezTo>
                  <a:pt x="57" y="173"/>
                  <a:pt x="57" y="173"/>
                  <a:pt x="57" y="173"/>
                </a:cubicBezTo>
                <a:cubicBezTo>
                  <a:pt x="58" y="173"/>
                  <a:pt x="58" y="173"/>
                  <a:pt x="58" y="173"/>
                </a:cubicBezTo>
                <a:cubicBezTo>
                  <a:pt x="62" y="176"/>
                  <a:pt x="62" y="176"/>
                  <a:pt x="62" y="176"/>
                </a:cubicBezTo>
                <a:cubicBezTo>
                  <a:pt x="63" y="180"/>
                  <a:pt x="63" y="180"/>
                  <a:pt x="63" y="180"/>
                </a:cubicBezTo>
                <a:cubicBezTo>
                  <a:pt x="66" y="185"/>
                  <a:pt x="66" y="185"/>
                  <a:pt x="66" y="185"/>
                </a:cubicBezTo>
                <a:cubicBezTo>
                  <a:pt x="67" y="190"/>
                  <a:pt x="67" y="190"/>
                  <a:pt x="67" y="190"/>
                </a:cubicBezTo>
                <a:cubicBezTo>
                  <a:pt x="67" y="191"/>
                  <a:pt x="67" y="191"/>
                  <a:pt x="67" y="191"/>
                </a:cubicBezTo>
                <a:cubicBezTo>
                  <a:pt x="68" y="194"/>
                  <a:pt x="68" y="194"/>
                  <a:pt x="68" y="194"/>
                </a:cubicBezTo>
                <a:cubicBezTo>
                  <a:pt x="69" y="194"/>
                  <a:pt x="69" y="194"/>
                  <a:pt x="69" y="194"/>
                </a:cubicBezTo>
                <a:cubicBezTo>
                  <a:pt x="70" y="192"/>
                  <a:pt x="70" y="192"/>
                  <a:pt x="70" y="192"/>
                </a:cubicBezTo>
                <a:cubicBezTo>
                  <a:pt x="70" y="194"/>
                  <a:pt x="70" y="194"/>
                  <a:pt x="70" y="194"/>
                </a:cubicBezTo>
                <a:cubicBezTo>
                  <a:pt x="69" y="195"/>
                  <a:pt x="69" y="195"/>
                  <a:pt x="69" y="195"/>
                </a:cubicBezTo>
                <a:cubicBezTo>
                  <a:pt x="71" y="197"/>
                  <a:pt x="71" y="197"/>
                  <a:pt x="71" y="197"/>
                </a:cubicBezTo>
                <a:cubicBezTo>
                  <a:pt x="72" y="197"/>
                  <a:pt x="72" y="197"/>
                  <a:pt x="72" y="197"/>
                </a:cubicBezTo>
                <a:cubicBezTo>
                  <a:pt x="72" y="199"/>
                  <a:pt x="72" y="199"/>
                  <a:pt x="72" y="199"/>
                </a:cubicBezTo>
                <a:cubicBezTo>
                  <a:pt x="73" y="200"/>
                  <a:pt x="73" y="200"/>
                  <a:pt x="73" y="200"/>
                </a:cubicBezTo>
                <a:cubicBezTo>
                  <a:pt x="75" y="200"/>
                  <a:pt x="75" y="200"/>
                  <a:pt x="75" y="200"/>
                </a:cubicBezTo>
                <a:cubicBezTo>
                  <a:pt x="74" y="201"/>
                  <a:pt x="74" y="201"/>
                  <a:pt x="74" y="201"/>
                </a:cubicBezTo>
                <a:cubicBezTo>
                  <a:pt x="71" y="201"/>
                  <a:pt x="71" y="201"/>
                  <a:pt x="71" y="201"/>
                </a:cubicBezTo>
                <a:cubicBezTo>
                  <a:pt x="70" y="200"/>
                  <a:pt x="70" y="200"/>
                  <a:pt x="70" y="200"/>
                </a:cubicBezTo>
                <a:cubicBezTo>
                  <a:pt x="68" y="198"/>
                  <a:pt x="68" y="198"/>
                  <a:pt x="68" y="198"/>
                </a:cubicBezTo>
                <a:cubicBezTo>
                  <a:pt x="67" y="197"/>
                  <a:pt x="67" y="197"/>
                  <a:pt x="67" y="197"/>
                </a:cubicBezTo>
                <a:cubicBezTo>
                  <a:pt x="66" y="196"/>
                  <a:pt x="66" y="196"/>
                  <a:pt x="66" y="196"/>
                </a:cubicBezTo>
                <a:cubicBezTo>
                  <a:pt x="65" y="196"/>
                  <a:pt x="65" y="196"/>
                  <a:pt x="65" y="196"/>
                </a:cubicBezTo>
                <a:cubicBezTo>
                  <a:pt x="64" y="198"/>
                  <a:pt x="64" y="198"/>
                  <a:pt x="64" y="198"/>
                </a:cubicBezTo>
                <a:cubicBezTo>
                  <a:pt x="65" y="200"/>
                  <a:pt x="65" y="200"/>
                  <a:pt x="65" y="200"/>
                </a:cubicBezTo>
                <a:cubicBezTo>
                  <a:pt x="66" y="201"/>
                  <a:pt x="66" y="201"/>
                  <a:pt x="66" y="201"/>
                </a:cubicBezTo>
                <a:cubicBezTo>
                  <a:pt x="68" y="204"/>
                  <a:pt x="68" y="204"/>
                  <a:pt x="68" y="204"/>
                </a:cubicBezTo>
                <a:cubicBezTo>
                  <a:pt x="76" y="204"/>
                  <a:pt x="76" y="204"/>
                  <a:pt x="76" y="204"/>
                </a:cubicBezTo>
                <a:cubicBezTo>
                  <a:pt x="79" y="206"/>
                  <a:pt x="79" y="206"/>
                  <a:pt x="79" y="206"/>
                </a:cubicBezTo>
                <a:cubicBezTo>
                  <a:pt x="83" y="206"/>
                  <a:pt x="83" y="206"/>
                  <a:pt x="83" y="206"/>
                </a:cubicBezTo>
                <a:cubicBezTo>
                  <a:pt x="83" y="205"/>
                  <a:pt x="83" y="205"/>
                  <a:pt x="83" y="205"/>
                </a:cubicBezTo>
                <a:cubicBezTo>
                  <a:pt x="83" y="205"/>
                  <a:pt x="83" y="205"/>
                  <a:pt x="83" y="205"/>
                </a:cubicBezTo>
                <a:cubicBezTo>
                  <a:pt x="84" y="204"/>
                  <a:pt x="84" y="204"/>
                  <a:pt x="84" y="204"/>
                </a:cubicBezTo>
                <a:cubicBezTo>
                  <a:pt x="86" y="202"/>
                  <a:pt x="86" y="202"/>
                  <a:pt x="86" y="202"/>
                </a:cubicBezTo>
                <a:cubicBezTo>
                  <a:pt x="87" y="202"/>
                  <a:pt x="87" y="202"/>
                  <a:pt x="87" y="202"/>
                </a:cubicBezTo>
                <a:cubicBezTo>
                  <a:pt x="87" y="202"/>
                  <a:pt x="87" y="202"/>
                  <a:pt x="87" y="202"/>
                </a:cubicBezTo>
                <a:cubicBezTo>
                  <a:pt x="86" y="204"/>
                  <a:pt x="86" y="204"/>
                  <a:pt x="86" y="204"/>
                </a:cubicBezTo>
                <a:cubicBezTo>
                  <a:pt x="86" y="206"/>
                  <a:pt x="86" y="206"/>
                  <a:pt x="86" y="206"/>
                </a:cubicBezTo>
                <a:cubicBezTo>
                  <a:pt x="86" y="207"/>
                  <a:pt x="86" y="207"/>
                  <a:pt x="86" y="207"/>
                </a:cubicBezTo>
                <a:cubicBezTo>
                  <a:pt x="85" y="208"/>
                  <a:pt x="85" y="208"/>
                  <a:pt x="85" y="208"/>
                </a:cubicBezTo>
                <a:cubicBezTo>
                  <a:pt x="85" y="208"/>
                  <a:pt x="85" y="208"/>
                  <a:pt x="85" y="208"/>
                </a:cubicBezTo>
                <a:cubicBezTo>
                  <a:pt x="84" y="209"/>
                  <a:pt x="84" y="209"/>
                  <a:pt x="84" y="209"/>
                </a:cubicBezTo>
                <a:cubicBezTo>
                  <a:pt x="84" y="209"/>
                  <a:pt x="84" y="209"/>
                  <a:pt x="84" y="209"/>
                </a:cubicBezTo>
                <a:cubicBezTo>
                  <a:pt x="83" y="207"/>
                  <a:pt x="83" y="207"/>
                  <a:pt x="83" y="207"/>
                </a:cubicBezTo>
                <a:cubicBezTo>
                  <a:pt x="82" y="208"/>
                  <a:pt x="82" y="208"/>
                  <a:pt x="82" y="208"/>
                </a:cubicBezTo>
                <a:cubicBezTo>
                  <a:pt x="76" y="207"/>
                  <a:pt x="76" y="207"/>
                  <a:pt x="76" y="207"/>
                </a:cubicBezTo>
                <a:cubicBezTo>
                  <a:pt x="75" y="208"/>
                  <a:pt x="75" y="208"/>
                  <a:pt x="75" y="208"/>
                </a:cubicBezTo>
                <a:cubicBezTo>
                  <a:pt x="76" y="210"/>
                  <a:pt x="76" y="210"/>
                  <a:pt x="76" y="210"/>
                </a:cubicBezTo>
                <a:cubicBezTo>
                  <a:pt x="77" y="211"/>
                  <a:pt x="77" y="211"/>
                  <a:pt x="77" y="211"/>
                </a:cubicBezTo>
                <a:cubicBezTo>
                  <a:pt x="78" y="211"/>
                  <a:pt x="78" y="211"/>
                  <a:pt x="78" y="211"/>
                </a:cubicBezTo>
                <a:cubicBezTo>
                  <a:pt x="79" y="212"/>
                  <a:pt x="79" y="212"/>
                  <a:pt x="79" y="212"/>
                </a:cubicBezTo>
                <a:cubicBezTo>
                  <a:pt x="82" y="212"/>
                  <a:pt x="82" y="212"/>
                  <a:pt x="82" y="212"/>
                </a:cubicBezTo>
                <a:cubicBezTo>
                  <a:pt x="82" y="213"/>
                  <a:pt x="82" y="213"/>
                  <a:pt x="82" y="213"/>
                </a:cubicBezTo>
                <a:cubicBezTo>
                  <a:pt x="80" y="213"/>
                  <a:pt x="80" y="213"/>
                  <a:pt x="80" y="213"/>
                </a:cubicBezTo>
                <a:cubicBezTo>
                  <a:pt x="82" y="217"/>
                  <a:pt x="82" y="217"/>
                  <a:pt x="82" y="217"/>
                </a:cubicBezTo>
                <a:cubicBezTo>
                  <a:pt x="82" y="218"/>
                  <a:pt x="82" y="218"/>
                  <a:pt x="82" y="218"/>
                </a:cubicBezTo>
                <a:cubicBezTo>
                  <a:pt x="79" y="216"/>
                  <a:pt x="79" y="216"/>
                  <a:pt x="79" y="216"/>
                </a:cubicBezTo>
                <a:cubicBezTo>
                  <a:pt x="79" y="215"/>
                  <a:pt x="79" y="215"/>
                  <a:pt x="79" y="215"/>
                </a:cubicBezTo>
                <a:cubicBezTo>
                  <a:pt x="78" y="213"/>
                  <a:pt x="78" y="213"/>
                  <a:pt x="78" y="213"/>
                </a:cubicBezTo>
                <a:cubicBezTo>
                  <a:pt x="76" y="213"/>
                  <a:pt x="76" y="213"/>
                  <a:pt x="76" y="213"/>
                </a:cubicBezTo>
                <a:cubicBezTo>
                  <a:pt x="71" y="207"/>
                  <a:pt x="71" y="207"/>
                  <a:pt x="71" y="207"/>
                </a:cubicBezTo>
                <a:cubicBezTo>
                  <a:pt x="65" y="206"/>
                  <a:pt x="65" y="206"/>
                  <a:pt x="65" y="206"/>
                </a:cubicBezTo>
                <a:cubicBezTo>
                  <a:pt x="62" y="204"/>
                  <a:pt x="62" y="204"/>
                  <a:pt x="62" y="204"/>
                </a:cubicBezTo>
                <a:cubicBezTo>
                  <a:pt x="60" y="204"/>
                  <a:pt x="60" y="204"/>
                  <a:pt x="60" y="204"/>
                </a:cubicBezTo>
                <a:cubicBezTo>
                  <a:pt x="60" y="205"/>
                  <a:pt x="60" y="205"/>
                  <a:pt x="60" y="205"/>
                </a:cubicBezTo>
                <a:cubicBezTo>
                  <a:pt x="59" y="207"/>
                  <a:pt x="59" y="207"/>
                  <a:pt x="59" y="207"/>
                </a:cubicBezTo>
                <a:cubicBezTo>
                  <a:pt x="51" y="209"/>
                  <a:pt x="51" y="209"/>
                  <a:pt x="51" y="209"/>
                </a:cubicBezTo>
                <a:cubicBezTo>
                  <a:pt x="50" y="209"/>
                  <a:pt x="50" y="209"/>
                  <a:pt x="50" y="209"/>
                </a:cubicBezTo>
                <a:cubicBezTo>
                  <a:pt x="48" y="216"/>
                  <a:pt x="48" y="216"/>
                  <a:pt x="48" y="216"/>
                </a:cubicBezTo>
                <a:cubicBezTo>
                  <a:pt x="49" y="217"/>
                  <a:pt x="49" y="217"/>
                  <a:pt x="49" y="217"/>
                </a:cubicBezTo>
                <a:cubicBezTo>
                  <a:pt x="49" y="217"/>
                  <a:pt x="49" y="217"/>
                  <a:pt x="49" y="217"/>
                </a:cubicBezTo>
                <a:cubicBezTo>
                  <a:pt x="47" y="218"/>
                  <a:pt x="47" y="218"/>
                  <a:pt x="47" y="218"/>
                </a:cubicBezTo>
                <a:cubicBezTo>
                  <a:pt x="46" y="220"/>
                  <a:pt x="46" y="220"/>
                  <a:pt x="46" y="220"/>
                </a:cubicBezTo>
                <a:cubicBezTo>
                  <a:pt x="44" y="222"/>
                  <a:pt x="44" y="222"/>
                  <a:pt x="44" y="222"/>
                </a:cubicBezTo>
                <a:cubicBezTo>
                  <a:pt x="45" y="224"/>
                  <a:pt x="45" y="224"/>
                  <a:pt x="45" y="224"/>
                </a:cubicBezTo>
                <a:cubicBezTo>
                  <a:pt x="45" y="226"/>
                  <a:pt x="45" y="226"/>
                  <a:pt x="45" y="226"/>
                </a:cubicBezTo>
                <a:cubicBezTo>
                  <a:pt x="46" y="227"/>
                  <a:pt x="46" y="227"/>
                  <a:pt x="46" y="227"/>
                </a:cubicBezTo>
                <a:cubicBezTo>
                  <a:pt x="45" y="229"/>
                  <a:pt x="45" y="229"/>
                  <a:pt x="45" y="229"/>
                </a:cubicBezTo>
                <a:cubicBezTo>
                  <a:pt x="47" y="229"/>
                  <a:pt x="47" y="229"/>
                  <a:pt x="47" y="229"/>
                </a:cubicBezTo>
                <a:cubicBezTo>
                  <a:pt x="48" y="230"/>
                  <a:pt x="48" y="230"/>
                  <a:pt x="48" y="230"/>
                </a:cubicBezTo>
                <a:cubicBezTo>
                  <a:pt x="47" y="230"/>
                  <a:pt x="47" y="230"/>
                  <a:pt x="47" y="230"/>
                </a:cubicBezTo>
                <a:cubicBezTo>
                  <a:pt x="46" y="231"/>
                  <a:pt x="46" y="231"/>
                  <a:pt x="46" y="231"/>
                </a:cubicBezTo>
                <a:cubicBezTo>
                  <a:pt x="45" y="232"/>
                  <a:pt x="45" y="232"/>
                  <a:pt x="45" y="232"/>
                </a:cubicBezTo>
                <a:cubicBezTo>
                  <a:pt x="46" y="232"/>
                  <a:pt x="46" y="232"/>
                  <a:pt x="46" y="232"/>
                </a:cubicBezTo>
                <a:cubicBezTo>
                  <a:pt x="49" y="233"/>
                  <a:pt x="49" y="233"/>
                  <a:pt x="49" y="233"/>
                </a:cubicBezTo>
                <a:cubicBezTo>
                  <a:pt x="52" y="231"/>
                  <a:pt x="52" y="231"/>
                  <a:pt x="52" y="231"/>
                </a:cubicBezTo>
                <a:cubicBezTo>
                  <a:pt x="53" y="229"/>
                  <a:pt x="53" y="229"/>
                  <a:pt x="53" y="229"/>
                </a:cubicBezTo>
                <a:cubicBezTo>
                  <a:pt x="54" y="229"/>
                  <a:pt x="54" y="229"/>
                  <a:pt x="54" y="229"/>
                </a:cubicBezTo>
                <a:cubicBezTo>
                  <a:pt x="55" y="229"/>
                  <a:pt x="55" y="229"/>
                  <a:pt x="55" y="229"/>
                </a:cubicBezTo>
                <a:cubicBezTo>
                  <a:pt x="55" y="226"/>
                  <a:pt x="55" y="226"/>
                  <a:pt x="55" y="226"/>
                </a:cubicBezTo>
                <a:cubicBezTo>
                  <a:pt x="57" y="224"/>
                  <a:pt x="57" y="224"/>
                  <a:pt x="57" y="224"/>
                </a:cubicBezTo>
                <a:cubicBezTo>
                  <a:pt x="56" y="228"/>
                  <a:pt x="56" y="228"/>
                  <a:pt x="56" y="228"/>
                </a:cubicBezTo>
                <a:cubicBezTo>
                  <a:pt x="54" y="231"/>
                  <a:pt x="54" y="231"/>
                  <a:pt x="54" y="231"/>
                </a:cubicBezTo>
                <a:cubicBezTo>
                  <a:pt x="54" y="232"/>
                  <a:pt x="54" y="232"/>
                  <a:pt x="54" y="232"/>
                </a:cubicBezTo>
                <a:cubicBezTo>
                  <a:pt x="54" y="233"/>
                  <a:pt x="54" y="233"/>
                  <a:pt x="54" y="233"/>
                </a:cubicBezTo>
                <a:cubicBezTo>
                  <a:pt x="55" y="233"/>
                  <a:pt x="55" y="233"/>
                  <a:pt x="55" y="233"/>
                </a:cubicBezTo>
                <a:cubicBezTo>
                  <a:pt x="56" y="234"/>
                  <a:pt x="56" y="234"/>
                  <a:pt x="56" y="234"/>
                </a:cubicBezTo>
                <a:cubicBezTo>
                  <a:pt x="59" y="232"/>
                  <a:pt x="59" y="232"/>
                  <a:pt x="59" y="232"/>
                </a:cubicBezTo>
                <a:cubicBezTo>
                  <a:pt x="60" y="233"/>
                  <a:pt x="60" y="233"/>
                  <a:pt x="60" y="233"/>
                </a:cubicBezTo>
                <a:cubicBezTo>
                  <a:pt x="60" y="232"/>
                  <a:pt x="60" y="232"/>
                  <a:pt x="60" y="232"/>
                </a:cubicBezTo>
                <a:cubicBezTo>
                  <a:pt x="65" y="216"/>
                  <a:pt x="65" y="216"/>
                  <a:pt x="65" y="216"/>
                </a:cubicBezTo>
                <a:cubicBezTo>
                  <a:pt x="64" y="223"/>
                  <a:pt x="64" y="223"/>
                  <a:pt x="64" y="223"/>
                </a:cubicBezTo>
                <a:cubicBezTo>
                  <a:pt x="64" y="224"/>
                  <a:pt x="64" y="224"/>
                  <a:pt x="64" y="224"/>
                </a:cubicBezTo>
                <a:cubicBezTo>
                  <a:pt x="65" y="225"/>
                  <a:pt x="65" y="225"/>
                  <a:pt x="65" y="225"/>
                </a:cubicBezTo>
                <a:cubicBezTo>
                  <a:pt x="66" y="224"/>
                  <a:pt x="66" y="224"/>
                  <a:pt x="66" y="224"/>
                </a:cubicBezTo>
                <a:cubicBezTo>
                  <a:pt x="66" y="225"/>
                  <a:pt x="66" y="225"/>
                  <a:pt x="66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4" y="227"/>
                  <a:pt x="64" y="227"/>
                  <a:pt x="64" y="227"/>
                </a:cubicBezTo>
                <a:cubicBezTo>
                  <a:pt x="64" y="230"/>
                  <a:pt x="64" y="230"/>
                  <a:pt x="64" y="230"/>
                </a:cubicBezTo>
                <a:cubicBezTo>
                  <a:pt x="64" y="230"/>
                  <a:pt x="64" y="230"/>
                  <a:pt x="64" y="230"/>
                </a:cubicBezTo>
                <a:cubicBezTo>
                  <a:pt x="66" y="229"/>
                  <a:pt x="66" y="229"/>
                  <a:pt x="66" y="229"/>
                </a:cubicBezTo>
                <a:cubicBezTo>
                  <a:pt x="68" y="230"/>
                  <a:pt x="68" y="230"/>
                  <a:pt x="68" y="230"/>
                </a:cubicBezTo>
                <a:cubicBezTo>
                  <a:pt x="69" y="231"/>
                  <a:pt x="69" y="231"/>
                  <a:pt x="69" y="231"/>
                </a:cubicBezTo>
                <a:cubicBezTo>
                  <a:pt x="69" y="230"/>
                  <a:pt x="69" y="230"/>
                  <a:pt x="69" y="230"/>
                </a:cubicBezTo>
                <a:cubicBezTo>
                  <a:pt x="69" y="231"/>
                  <a:pt x="69" y="231"/>
                  <a:pt x="69" y="231"/>
                </a:cubicBezTo>
                <a:cubicBezTo>
                  <a:pt x="69" y="232"/>
                  <a:pt x="69" y="232"/>
                  <a:pt x="69" y="232"/>
                </a:cubicBezTo>
                <a:cubicBezTo>
                  <a:pt x="66" y="231"/>
                  <a:pt x="66" y="231"/>
                  <a:pt x="66" y="231"/>
                </a:cubicBezTo>
                <a:cubicBezTo>
                  <a:pt x="63" y="232"/>
                  <a:pt x="63" y="232"/>
                  <a:pt x="63" y="232"/>
                </a:cubicBezTo>
                <a:cubicBezTo>
                  <a:pt x="62" y="233"/>
                  <a:pt x="62" y="233"/>
                  <a:pt x="62" y="233"/>
                </a:cubicBezTo>
                <a:cubicBezTo>
                  <a:pt x="62" y="233"/>
                  <a:pt x="62" y="233"/>
                  <a:pt x="62" y="233"/>
                </a:cubicBezTo>
                <a:cubicBezTo>
                  <a:pt x="62" y="235"/>
                  <a:pt x="62" y="235"/>
                  <a:pt x="62" y="235"/>
                </a:cubicBezTo>
                <a:cubicBezTo>
                  <a:pt x="63" y="235"/>
                  <a:pt x="63" y="235"/>
                  <a:pt x="63" y="235"/>
                </a:cubicBezTo>
                <a:cubicBezTo>
                  <a:pt x="62" y="236"/>
                  <a:pt x="62" y="236"/>
                  <a:pt x="62" y="236"/>
                </a:cubicBezTo>
                <a:cubicBezTo>
                  <a:pt x="60" y="235"/>
                  <a:pt x="60" y="235"/>
                  <a:pt x="60" y="235"/>
                </a:cubicBezTo>
                <a:cubicBezTo>
                  <a:pt x="60" y="236"/>
                  <a:pt x="60" y="236"/>
                  <a:pt x="60" y="236"/>
                </a:cubicBezTo>
                <a:cubicBezTo>
                  <a:pt x="57" y="239"/>
                  <a:pt x="57" y="239"/>
                  <a:pt x="57" y="239"/>
                </a:cubicBezTo>
                <a:cubicBezTo>
                  <a:pt x="57" y="239"/>
                  <a:pt x="57" y="239"/>
                  <a:pt x="57" y="239"/>
                </a:cubicBezTo>
                <a:cubicBezTo>
                  <a:pt x="58" y="239"/>
                  <a:pt x="58" y="239"/>
                  <a:pt x="58" y="239"/>
                </a:cubicBezTo>
                <a:cubicBezTo>
                  <a:pt x="59" y="241"/>
                  <a:pt x="59" y="241"/>
                  <a:pt x="59" y="241"/>
                </a:cubicBezTo>
                <a:cubicBezTo>
                  <a:pt x="60" y="240"/>
                  <a:pt x="60" y="240"/>
                  <a:pt x="60" y="240"/>
                </a:cubicBezTo>
                <a:cubicBezTo>
                  <a:pt x="63" y="239"/>
                  <a:pt x="63" y="239"/>
                  <a:pt x="63" y="239"/>
                </a:cubicBezTo>
                <a:cubicBezTo>
                  <a:pt x="64" y="239"/>
                  <a:pt x="64" y="239"/>
                  <a:pt x="64" y="239"/>
                </a:cubicBezTo>
                <a:cubicBezTo>
                  <a:pt x="64" y="239"/>
                  <a:pt x="64" y="239"/>
                  <a:pt x="64" y="239"/>
                </a:cubicBezTo>
                <a:cubicBezTo>
                  <a:pt x="64" y="240"/>
                  <a:pt x="64" y="240"/>
                  <a:pt x="64" y="240"/>
                </a:cubicBezTo>
                <a:cubicBezTo>
                  <a:pt x="64" y="240"/>
                  <a:pt x="64" y="240"/>
                  <a:pt x="64" y="240"/>
                </a:cubicBezTo>
                <a:cubicBezTo>
                  <a:pt x="63" y="241"/>
                  <a:pt x="63" y="241"/>
                  <a:pt x="63" y="241"/>
                </a:cubicBezTo>
                <a:cubicBezTo>
                  <a:pt x="63" y="241"/>
                  <a:pt x="63" y="241"/>
                  <a:pt x="63" y="241"/>
                </a:cubicBezTo>
                <a:cubicBezTo>
                  <a:pt x="62" y="240"/>
                  <a:pt x="62" y="240"/>
                  <a:pt x="62" y="240"/>
                </a:cubicBezTo>
                <a:cubicBezTo>
                  <a:pt x="60" y="241"/>
                  <a:pt x="60" y="241"/>
                  <a:pt x="60" y="241"/>
                </a:cubicBezTo>
                <a:cubicBezTo>
                  <a:pt x="60" y="241"/>
                  <a:pt x="60" y="241"/>
                  <a:pt x="60" y="241"/>
                </a:cubicBezTo>
                <a:cubicBezTo>
                  <a:pt x="60" y="242"/>
                  <a:pt x="60" y="242"/>
                  <a:pt x="60" y="242"/>
                </a:cubicBezTo>
                <a:cubicBezTo>
                  <a:pt x="62" y="242"/>
                  <a:pt x="62" y="242"/>
                  <a:pt x="62" y="242"/>
                </a:cubicBezTo>
                <a:cubicBezTo>
                  <a:pt x="61" y="243"/>
                  <a:pt x="61" y="243"/>
                  <a:pt x="61" y="243"/>
                </a:cubicBezTo>
                <a:cubicBezTo>
                  <a:pt x="61" y="245"/>
                  <a:pt x="61" y="245"/>
                  <a:pt x="61" y="245"/>
                </a:cubicBezTo>
                <a:cubicBezTo>
                  <a:pt x="61" y="247"/>
                  <a:pt x="61" y="247"/>
                  <a:pt x="61" y="247"/>
                </a:cubicBezTo>
                <a:cubicBezTo>
                  <a:pt x="63" y="249"/>
                  <a:pt x="63" y="249"/>
                  <a:pt x="63" y="249"/>
                </a:cubicBezTo>
                <a:cubicBezTo>
                  <a:pt x="65" y="247"/>
                  <a:pt x="65" y="247"/>
                  <a:pt x="65" y="247"/>
                </a:cubicBezTo>
                <a:cubicBezTo>
                  <a:pt x="65" y="245"/>
                  <a:pt x="65" y="245"/>
                  <a:pt x="65" y="245"/>
                </a:cubicBezTo>
                <a:cubicBezTo>
                  <a:pt x="65" y="244"/>
                  <a:pt x="65" y="244"/>
                  <a:pt x="65" y="244"/>
                </a:cubicBezTo>
                <a:cubicBezTo>
                  <a:pt x="65" y="246"/>
                  <a:pt x="65" y="246"/>
                  <a:pt x="65" y="246"/>
                </a:cubicBezTo>
                <a:cubicBezTo>
                  <a:pt x="64" y="249"/>
                  <a:pt x="64" y="249"/>
                  <a:pt x="64" y="249"/>
                </a:cubicBezTo>
                <a:cubicBezTo>
                  <a:pt x="64" y="251"/>
                  <a:pt x="64" y="251"/>
                  <a:pt x="64" y="251"/>
                </a:cubicBezTo>
                <a:cubicBezTo>
                  <a:pt x="66" y="252"/>
                  <a:pt x="66" y="252"/>
                  <a:pt x="66" y="252"/>
                </a:cubicBezTo>
                <a:cubicBezTo>
                  <a:pt x="68" y="251"/>
                  <a:pt x="68" y="251"/>
                  <a:pt x="68" y="251"/>
                </a:cubicBezTo>
                <a:cubicBezTo>
                  <a:pt x="71" y="252"/>
                  <a:pt x="71" y="252"/>
                  <a:pt x="71" y="252"/>
                </a:cubicBezTo>
                <a:cubicBezTo>
                  <a:pt x="73" y="251"/>
                  <a:pt x="73" y="251"/>
                  <a:pt x="73" y="251"/>
                </a:cubicBezTo>
                <a:cubicBezTo>
                  <a:pt x="75" y="249"/>
                  <a:pt x="75" y="249"/>
                  <a:pt x="75" y="249"/>
                </a:cubicBezTo>
                <a:cubicBezTo>
                  <a:pt x="76" y="243"/>
                  <a:pt x="76" y="243"/>
                  <a:pt x="76" y="243"/>
                </a:cubicBezTo>
                <a:cubicBezTo>
                  <a:pt x="77" y="242"/>
                  <a:pt x="77" y="242"/>
                  <a:pt x="77" y="242"/>
                </a:cubicBezTo>
                <a:cubicBezTo>
                  <a:pt x="78" y="238"/>
                  <a:pt x="78" y="238"/>
                  <a:pt x="78" y="238"/>
                </a:cubicBezTo>
                <a:cubicBezTo>
                  <a:pt x="78" y="237"/>
                  <a:pt x="78" y="237"/>
                  <a:pt x="78" y="237"/>
                </a:cubicBezTo>
                <a:cubicBezTo>
                  <a:pt x="79" y="236"/>
                  <a:pt x="79" y="236"/>
                  <a:pt x="79" y="236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1" y="235"/>
                  <a:pt x="81" y="235"/>
                  <a:pt x="81" y="235"/>
                </a:cubicBezTo>
                <a:cubicBezTo>
                  <a:pt x="80" y="237"/>
                  <a:pt x="80" y="237"/>
                  <a:pt x="80" y="237"/>
                </a:cubicBezTo>
                <a:cubicBezTo>
                  <a:pt x="80" y="239"/>
                  <a:pt x="80" y="239"/>
                  <a:pt x="80" y="239"/>
                </a:cubicBezTo>
                <a:cubicBezTo>
                  <a:pt x="74" y="251"/>
                  <a:pt x="74" y="251"/>
                  <a:pt x="74" y="251"/>
                </a:cubicBezTo>
                <a:cubicBezTo>
                  <a:pt x="74" y="251"/>
                  <a:pt x="74" y="251"/>
                  <a:pt x="74" y="251"/>
                </a:cubicBezTo>
                <a:cubicBezTo>
                  <a:pt x="72" y="254"/>
                  <a:pt x="72" y="254"/>
                  <a:pt x="72" y="254"/>
                </a:cubicBezTo>
                <a:cubicBezTo>
                  <a:pt x="72" y="254"/>
                  <a:pt x="72" y="254"/>
                  <a:pt x="72" y="254"/>
                </a:cubicBezTo>
                <a:cubicBezTo>
                  <a:pt x="72" y="255"/>
                  <a:pt x="72" y="255"/>
                  <a:pt x="72" y="255"/>
                </a:cubicBezTo>
                <a:cubicBezTo>
                  <a:pt x="74" y="255"/>
                  <a:pt x="74" y="255"/>
                  <a:pt x="74" y="255"/>
                </a:cubicBezTo>
                <a:cubicBezTo>
                  <a:pt x="74" y="256"/>
                  <a:pt x="74" y="256"/>
                  <a:pt x="74" y="256"/>
                </a:cubicBezTo>
                <a:cubicBezTo>
                  <a:pt x="73" y="257"/>
                  <a:pt x="73" y="257"/>
                  <a:pt x="73" y="257"/>
                </a:cubicBezTo>
                <a:cubicBezTo>
                  <a:pt x="71" y="256"/>
                  <a:pt x="71" y="256"/>
                  <a:pt x="71" y="256"/>
                </a:cubicBezTo>
                <a:cubicBezTo>
                  <a:pt x="70" y="255"/>
                  <a:pt x="70" y="255"/>
                  <a:pt x="70" y="255"/>
                </a:cubicBezTo>
                <a:cubicBezTo>
                  <a:pt x="66" y="256"/>
                  <a:pt x="66" y="256"/>
                  <a:pt x="66" y="256"/>
                </a:cubicBezTo>
                <a:cubicBezTo>
                  <a:pt x="67" y="257"/>
                  <a:pt x="67" y="257"/>
                  <a:pt x="67" y="257"/>
                </a:cubicBezTo>
                <a:cubicBezTo>
                  <a:pt x="67" y="258"/>
                  <a:pt x="67" y="258"/>
                  <a:pt x="67" y="258"/>
                </a:cubicBezTo>
                <a:cubicBezTo>
                  <a:pt x="67" y="259"/>
                  <a:pt x="67" y="259"/>
                  <a:pt x="67" y="259"/>
                </a:cubicBezTo>
                <a:cubicBezTo>
                  <a:pt x="66" y="259"/>
                  <a:pt x="66" y="259"/>
                  <a:pt x="66" y="259"/>
                </a:cubicBezTo>
                <a:cubicBezTo>
                  <a:pt x="63" y="256"/>
                  <a:pt x="63" y="256"/>
                  <a:pt x="63" y="256"/>
                </a:cubicBezTo>
                <a:cubicBezTo>
                  <a:pt x="60" y="256"/>
                  <a:pt x="60" y="256"/>
                  <a:pt x="60" y="256"/>
                </a:cubicBezTo>
                <a:cubicBezTo>
                  <a:pt x="58" y="254"/>
                  <a:pt x="58" y="254"/>
                  <a:pt x="58" y="254"/>
                </a:cubicBezTo>
                <a:cubicBezTo>
                  <a:pt x="58" y="254"/>
                  <a:pt x="58" y="254"/>
                  <a:pt x="58" y="254"/>
                </a:cubicBezTo>
                <a:cubicBezTo>
                  <a:pt x="58" y="253"/>
                  <a:pt x="58" y="253"/>
                  <a:pt x="58" y="253"/>
                </a:cubicBezTo>
                <a:cubicBezTo>
                  <a:pt x="56" y="247"/>
                  <a:pt x="56" y="247"/>
                  <a:pt x="56" y="247"/>
                </a:cubicBezTo>
                <a:cubicBezTo>
                  <a:pt x="55" y="246"/>
                  <a:pt x="55" y="246"/>
                  <a:pt x="55" y="246"/>
                </a:cubicBezTo>
                <a:cubicBezTo>
                  <a:pt x="54" y="244"/>
                  <a:pt x="54" y="244"/>
                  <a:pt x="54" y="244"/>
                </a:cubicBezTo>
                <a:cubicBezTo>
                  <a:pt x="52" y="241"/>
                  <a:pt x="52" y="241"/>
                  <a:pt x="52" y="241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42" y="242"/>
                  <a:pt x="42" y="242"/>
                  <a:pt x="42" y="242"/>
                </a:cubicBezTo>
                <a:cubicBezTo>
                  <a:pt x="41" y="242"/>
                  <a:pt x="41" y="242"/>
                  <a:pt x="41" y="242"/>
                </a:cubicBezTo>
                <a:cubicBezTo>
                  <a:pt x="40" y="243"/>
                  <a:pt x="40" y="243"/>
                  <a:pt x="40" y="243"/>
                </a:cubicBezTo>
                <a:cubicBezTo>
                  <a:pt x="39" y="243"/>
                  <a:pt x="39" y="243"/>
                  <a:pt x="39" y="243"/>
                </a:cubicBezTo>
                <a:cubicBezTo>
                  <a:pt x="40" y="245"/>
                  <a:pt x="40" y="245"/>
                  <a:pt x="40" y="245"/>
                </a:cubicBezTo>
                <a:cubicBezTo>
                  <a:pt x="39" y="245"/>
                  <a:pt x="39" y="245"/>
                  <a:pt x="39" y="245"/>
                </a:cubicBezTo>
                <a:cubicBezTo>
                  <a:pt x="40" y="245"/>
                  <a:pt x="40" y="245"/>
                  <a:pt x="40" y="245"/>
                </a:cubicBezTo>
                <a:cubicBezTo>
                  <a:pt x="40" y="249"/>
                  <a:pt x="40" y="249"/>
                  <a:pt x="40" y="249"/>
                </a:cubicBezTo>
                <a:cubicBezTo>
                  <a:pt x="42" y="250"/>
                  <a:pt x="42" y="250"/>
                  <a:pt x="42" y="250"/>
                </a:cubicBezTo>
                <a:cubicBezTo>
                  <a:pt x="42" y="251"/>
                  <a:pt x="42" y="251"/>
                  <a:pt x="42" y="251"/>
                </a:cubicBezTo>
                <a:cubicBezTo>
                  <a:pt x="43" y="253"/>
                  <a:pt x="43" y="253"/>
                  <a:pt x="43" y="253"/>
                </a:cubicBezTo>
                <a:cubicBezTo>
                  <a:pt x="43" y="256"/>
                  <a:pt x="43" y="256"/>
                  <a:pt x="43" y="256"/>
                </a:cubicBezTo>
                <a:cubicBezTo>
                  <a:pt x="44" y="258"/>
                  <a:pt x="44" y="258"/>
                  <a:pt x="44" y="258"/>
                </a:cubicBezTo>
                <a:cubicBezTo>
                  <a:pt x="46" y="259"/>
                  <a:pt x="46" y="259"/>
                  <a:pt x="46" y="259"/>
                </a:cubicBezTo>
                <a:cubicBezTo>
                  <a:pt x="47" y="257"/>
                  <a:pt x="47" y="257"/>
                  <a:pt x="47" y="257"/>
                </a:cubicBezTo>
                <a:cubicBezTo>
                  <a:pt x="49" y="257"/>
                  <a:pt x="49" y="257"/>
                  <a:pt x="49" y="257"/>
                </a:cubicBezTo>
                <a:cubicBezTo>
                  <a:pt x="49" y="258"/>
                  <a:pt x="49" y="258"/>
                  <a:pt x="49" y="258"/>
                </a:cubicBezTo>
                <a:cubicBezTo>
                  <a:pt x="47" y="260"/>
                  <a:pt x="47" y="260"/>
                  <a:pt x="47" y="260"/>
                </a:cubicBezTo>
                <a:cubicBezTo>
                  <a:pt x="47" y="260"/>
                  <a:pt x="47" y="260"/>
                  <a:pt x="47" y="260"/>
                </a:cubicBezTo>
                <a:cubicBezTo>
                  <a:pt x="48" y="260"/>
                  <a:pt x="48" y="260"/>
                  <a:pt x="48" y="260"/>
                </a:cubicBezTo>
                <a:cubicBezTo>
                  <a:pt x="48" y="261"/>
                  <a:pt x="48" y="261"/>
                  <a:pt x="48" y="261"/>
                </a:cubicBezTo>
                <a:cubicBezTo>
                  <a:pt x="47" y="262"/>
                  <a:pt x="47" y="262"/>
                  <a:pt x="47" y="262"/>
                </a:cubicBezTo>
                <a:cubicBezTo>
                  <a:pt x="47" y="263"/>
                  <a:pt x="47" y="263"/>
                  <a:pt x="47" y="263"/>
                </a:cubicBezTo>
                <a:cubicBezTo>
                  <a:pt x="47" y="263"/>
                  <a:pt x="47" y="263"/>
                  <a:pt x="47" y="263"/>
                </a:cubicBezTo>
                <a:cubicBezTo>
                  <a:pt x="48" y="263"/>
                  <a:pt x="48" y="263"/>
                  <a:pt x="48" y="263"/>
                </a:cubicBezTo>
                <a:cubicBezTo>
                  <a:pt x="50" y="263"/>
                  <a:pt x="50" y="263"/>
                  <a:pt x="50" y="263"/>
                </a:cubicBezTo>
                <a:cubicBezTo>
                  <a:pt x="49" y="264"/>
                  <a:pt x="49" y="264"/>
                  <a:pt x="49" y="264"/>
                </a:cubicBezTo>
                <a:cubicBezTo>
                  <a:pt x="49" y="265"/>
                  <a:pt x="49" y="265"/>
                  <a:pt x="49" y="265"/>
                </a:cubicBezTo>
                <a:cubicBezTo>
                  <a:pt x="48" y="264"/>
                  <a:pt x="48" y="264"/>
                  <a:pt x="48" y="264"/>
                </a:cubicBezTo>
                <a:cubicBezTo>
                  <a:pt x="48" y="263"/>
                  <a:pt x="48" y="263"/>
                  <a:pt x="48" y="263"/>
                </a:cubicBezTo>
                <a:cubicBezTo>
                  <a:pt x="46" y="264"/>
                  <a:pt x="46" y="264"/>
                  <a:pt x="46" y="264"/>
                </a:cubicBezTo>
                <a:cubicBezTo>
                  <a:pt x="45" y="265"/>
                  <a:pt x="45" y="265"/>
                  <a:pt x="45" y="265"/>
                </a:cubicBezTo>
                <a:cubicBezTo>
                  <a:pt x="46" y="266"/>
                  <a:pt x="46" y="266"/>
                  <a:pt x="46" y="266"/>
                </a:cubicBezTo>
                <a:cubicBezTo>
                  <a:pt x="44" y="266"/>
                  <a:pt x="44" y="266"/>
                  <a:pt x="44" y="266"/>
                </a:cubicBezTo>
                <a:cubicBezTo>
                  <a:pt x="44" y="265"/>
                  <a:pt x="44" y="265"/>
                  <a:pt x="44" y="265"/>
                </a:cubicBezTo>
                <a:cubicBezTo>
                  <a:pt x="44" y="265"/>
                  <a:pt x="44" y="265"/>
                  <a:pt x="44" y="265"/>
                </a:cubicBezTo>
                <a:cubicBezTo>
                  <a:pt x="42" y="266"/>
                  <a:pt x="42" y="266"/>
                  <a:pt x="42" y="266"/>
                </a:cubicBezTo>
                <a:cubicBezTo>
                  <a:pt x="41" y="266"/>
                  <a:pt x="41" y="266"/>
                  <a:pt x="41" y="266"/>
                </a:cubicBezTo>
                <a:cubicBezTo>
                  <a:pt x="40" y="265"/>
                  <a:pt x="40" y="265"/>
                  <a:pt x="40" y="265"/>
                </a:cubicBezTo>
                <a:cubicBezTo>
                  <a:pt x="39" y="266"/>
                  <a:pt x="39" y="266"/>
                  <a:pt x="39" y="266"/>
                </a:cubicBezTo>
                <a:cubicBezTo>
                  <a:pt x="39" y="267"/>
                  <a:pt x="39" y="267"/>
                  <a:pt x="39" y="267"/>
                </a:cubicBezTo>
                <a:cubicBezTo>
                  <a:pt x="37" y="269"/>
                  <a:pt x="37" y="269"/>
                  <a:pt x="37" y="269"/>
                </a:cubicBezTo>
                <a:cubicBezTo>
                  <a:pt x="36" y="270"/>
                  <a:pt x="36" y="270"/>
                  <a:pt x="36" y="270"/>
                </a:cubicBezTo>
                <a:cubicBezTo>
                  <a:pt x="32" y="273"/>
                  <a:pt x="32" y="273"/>
                  <a:pt x="32" y="273"/>
                </a:cubicBezTo>
                <a:cubicBezTo>
                  <a:pt x="31" y="276"/>
                  <a:pt x="31" y="276"/>
                  <a:pt x="31" y="276"/>
                </a:cubicBezTo>
                <a:cubicBezTo>
                  <a:pt x="31" y="279"/>
                  <a:pt x="31" y="279"/>
                  <a:pt x="31" y="279"/>
                </a:cubicBezTo>
                <a:cubicBezTo>
                  <a:pt x="31" y="282"/>
                  <a:pt x="31" y="282"/>
                  <a:pt x="31" y="282"/>
                </a:cubicBezTo>
                <a:cubicBezTo>
                  <a:pt x="33" y="286"/>
                  <a:pt x="33" y="286"/>
                  <a:pt x="33" y="286"/>
                </a:cubicBezTo>
                <a:cubicBezTo>
                  <a:pt x="34" y="287"/>
                  <a:pt x="34" y="287"/>
                  <a:pt x="34" y="287"/>
                </a:cubicBezTo>
                <a:cubicBezTo>
                  <a:pt x="36" y="284"/>
                  <a:pt x="36" y="284"/>
                  <a:pt x="36" y="284"/>
                </a:cubicBezTo>
                <a:cubicBezTo>
                  <a:pt x="36" y="282"/>
                  <a:pt x="36" y="282"/>
                  <a:pt x="36" y="282"/>
                </a:cubicBezTo>
                <a:cubicBezTo>
                  <a:pt x="36" y="286"/>
                  <a:pt x="36" y="286"/>
                  <a:pt x="36" y="286"/>
                </a:cubicBezTo>
                <a:cubicBezTo>
                  <a:pt x="37" y="283"/>
                  <a:pt x="37" y="283"/>
                  <a:pt x="37" y="283"/>
                </a:cubicBezTo>
                <a:cubicBezTo>
                  <a:pt x="36" y="276"/>
                  <a:pt x="36" y="276"/>
                  <a:pt x="36" y="276"/>
                </a:cubicBezTo>
                <a:cubicBezTo>
                  <a:pt x="37" y="275"/>
                  <a:pt x="37" y="275"/>
                  <a:pt x="37" y="275"/>
                </a:cubicBezTo>
                <a:cubicBezTo>
                  <a:pt x="38" y="287"/>
                  <a:pt x="38" y="287"/>
                  <a:pt x="38" y="287"/>
                </a:cubicBezTo>
                <a:cubicBezTo>
                  <a:pt x="41" y="287"/>
                  <a:pt x="41" y="287"/>
                  <a:pt x="41" y="287"/>
                </a:cubicBezTo>
                <a:cubicBezTo>
                  <a:pt x="41" y="288"/>
                  <a:pt x="41" y="288"/>
                  <a:pt x="41" y="288"/>
                </a:cubicBezTo>
                <a:cubicBezTo>
                  <a:pt x="43" y="288"/>
                  <a:pt x="43" y="288"/>
                  <a:pt x="43" y="288"/>
                </a:cubicBezTo>
                <a:cubicBezTo>
                  <a:pt x="44" y="285"/>
                  <a:pt x="44" y="285"/>
                  <a:pt x="44" y="285"/>
                </a:cubicBezTo>
                <a:cubicBezTo>
                  <a:pt x="44" y="283"/>
                  <a:pt x="44" y="283"/>
                  <a:pt x="44" y="283"/>
                </a:cubicBezTo>
                <a:cubicBezTo>
                  <a:pt x="44" y="285"/>
                  <a:pt x="44" y="285"/>
                  <a:pt x="44" y="285"/>
                </a:cubicBezTo>
                <a:cubicBezTo>
                  <a:pt x="46" y="286"/>
                  <a:pt x="46" y="286"/>
                  <a:pt x="46" y="286"/>
                </a:cubicBezTo>
                <a:cubicBezTo>
                  <a:pt x="47" y="288"/>
                  <a:pt x="47" y="288"/>
                  <a:pt x="47" y="288"/>
                </a:cubicBezTo>
                <a:cubicBezTo>
                  <a:pt x="49" y="288"/>
                  <a:pt x="49" y="288"/>
                  <a:pt x="49" y="288"/>
                </a:cubicBezTo>
                <a:cubicBezTo>
                  <a:pt x="49" y="286"/>
                  <a:pt x="49" y="286"/>
                  <a:pt x="49" y="286"/>
                </a:cubicBezTo>
                <a:cubicBezTo>
                  <a:pt x="51" y="284"/>
                  <a:pt x="51" y="284"/>
                  <a:pt x="51" y="284"/>
                </a:cubicBezTo>
                <a:cubicBezTo>
                  <a:pt x="52" y="285"/>
                  <a:pt x="52" y="285"/>
                  <a:pt x="52" y="285"/>
                </a:cubicBezTo>
                <a:cubicBezTo>
                  <a:pt x="56" y="290"/>
                  <a:pt x="56" y="290"/>
                  <a:pt x="56" y="290"/>
                </a:cubicBezTo>
                <a:cubicBezTo>
                  <a:pt x="59" y="290"/>
                  <a:pt x="59" y="290"/>
                  <a:pt x="59" y="290"/>
                </a:cubicBezTo>
                <a:cubicBezTo>
                  <a:pt x="60" y="292"/>
                  <a:pt x="60" y="292"/>
                  <a:pt x="60" y="292"/>
                </a:cubicBezTo>
                <a:cubicBezTo>
                  <a:pt x="66" y="291"/>
                  <a:pt x="66" y="291"/>
                  <a:pt x="66" y="291"/>
                </a:cubicBezTo>
                <a:cubicBezTo>
                  <a:pt x="62" y="285"/>
                  <a:pt x="62" y="285"/>
                  <a:pt x="62" y="285"/>
                </a:cubicBezTo>
                <a:cubicBezTo>
                  <a:pt x="61" y="282"/>
                  <a:pt x="61" y="282"/>
                  <a:pt x="61" y="282"/>
                </a:cubicBezTo>
                <a:cubicBezTo>
                  <a:pt x="63" y="286"/>
                  <a:pt x="63" y="286"/>
                  <a:pt x="63" y="286"/>
                </a:cubicBezTo>
                <a:cubicBezTo>
                  <a:pt x="65" y="286"/>
                  <a:pt x="65" y="286"/>
                  <a:pt x="65" y="286"/>
                </a:cubicBezTo>
                <a:cubicBezTo>
                  <a:pt x="67" y="284"/>
                  <a:pt x="67" y="284"/>
                  <a:pt x="67" y="284"/>
                </a:cubicBezTo>
                <a:cubicBezTo>
                  <a:pt x="67" y="280"/>
                  <a:pt x="67" y="280"/>
                  <a:pt x="67" y="280"/>
                </a:cubicBezTo>
                <a:cubicBezTo>
                  <a:pt x="70" y="285"/>
                  <a:pt x="70" y="285"/>
                  <a:pt x="70" y="285"/>
                </a:cubicBezTo>
                <a:cubicBezTo>
                  <a:pt x="73" y="287"/>
                  <a:pt x="73" y="287"/>
                  <a:pt x="73" y="287"/>
                </a:cubicBezTo>
                <a:cubicBezTo>
                  <a:pt x="75" y="286"/>
                  <a:pt x="75" y="286"/>
                  <a:pt x="75" y="286"/>
                </a:cubicBezTo>
                <a:cubicBezTo>
                  <a:pt x="75" y="282"/>
                  <a:pt x="75" y="282"/>
                  <a:pt x="75" y="282"/>
                </a:cubicBezTo>
                <a:cubicBezTo>
                  <a:pt x="73" y="276"/>
                  <a:pt x="73" y="276"/>
                  <a:pt x="73" y="276"/>
                </a:cubicBezTo>
                <a:cubicBezTo>
                  <a:pt x="76" y="286"/>
                  <a:pt x="76" y="286"/>
                  <a:pt x="76" y="286"/>
                </a:cubicBezTo>
                <a:cubicBezTo>
                  <a:pt x="78" y="288"/>
                  <a:pt x="78" y="288"/>
                  <a:pt x="78" y="288"/>
                </a:cubicBezTo>
                <a:cubicBezTo>
                  <a:pt x="82" y="287"/>
                  <a:pt x="82" y="287"/>
                  <a:pt x="82" y="287"/>
                </a:cubicBezTo>
                <a:cubicBezTo>
                  <a:pt x="83" y="284"/>
                  <a:pt x="83" y="284"/>
                  <a:pt x="83" y="284"/>
                </a:cubicBezTo>
                <a:cubicBezTo>
                  <a:pt x="80" y="279"/>
                  <a:pt x="80" y="279"/>
                  <a:pt x="80" y="279"/>
                </a:cubicBezTo>
                <a:cubicBezTo>
                  <a:pt x="81" y="280"/>
                  <a:pt x="81" y="280"/>
                  <a:pt x="81" y="280"/>
                </a:cubicBezTo>
                <a:cubicBezTo>
                  <a:pt x="83" y="280"/>
                  <a:pt x="83" y="280"/>
                  <a:pt x="83" y="280"/>
                </a:cubicBezTo>
                <a:cubicBezTo>
                  <a:pt x="83" y="283"/>
                  <a:pt x="83" y="283"/>
                  <a:pt x="83" y="283"/>
                </a:cubicBezTo>
                <a:cubicBezTo>
                  <a:pt x="84" y="285"/>
                  <a:pt x="84" y="285"/>
                  <a:pt x="84" y="285"/>
                </a:cubicBezTo>
                <a:cubicBezTo>
                  <a:pt x="87" y="285"/>
                  <a:pt x="87" y="285"/>
                  <a:pt x="87" y="285"/>
                </a:cubicBezTo>
                <a:cubicBezTo>
                  <a:pt x="89" y="284"/>
                  <a:pt x="89" y="284"/>
                  <a:pt x="89" y="284"/>
                </a:cubicBezTo>
                <a:cubicBezTo>
                  <a:pt x="90" y="285"/>
                  <a:pt x="90" y="285"/>
                  <a:pt x="90" y="285"/>
                </a:cubicBezTo>
                <a:cubicBezTo>
                  <a:pt x="91" y="286"/>
                  <a:pt x="91" y="286"/>
                  <a:pt x="91" y="286"/>
                </a:cubicBezTo>
                <a:cubicBezTo>
                  <a:pt x="91" y="288"/>
                  <a:pt x="91" y="288"/>
                  <a:pt x="91" y="288"/>
                </a:cubicBezTo>
                <a:cubicBezTo>
                  <a:pt x="91" y="291"/>
                  <a:pt x="91" y="291"/>
                  <a:pt x="91" y="291"/>
                </a:cubicBezTo>
                <a:cubicBezTo>
                  <a:pt x="90" y="293"/>
                  <a:pt x="90" y="293"/>
                  <a:pt x="90" y="293"/>
                </a:cubicBezTo>
                <a:cubicBezTo>
                  <a:pt x="91" y="294"/>
                  <a:pt x="91" y="294"/>
                  <a:pt x="91" y="294"/>
                </a:cubicBezTo>
                <a:cubicBezTo>
                  <a:pt x="100" y="290"/>
                  <a:pt x="100" y="290"/>
                  <a:pt x="100" y="290"/>
                </a:cubicBezTo>
                <a:cubicBezTo>
                  <a:pt x="105" y="282"/>
                  <a:pt x="105" y="282"/>
                  <a:pt x="105" y="282"/>
                </a:cubicBezTo>
                <a:cubicBezTo>
                  <a:pt x="106" y="286"/>
                  <a:pt x="106" y="286"/>
                  <a:pt x="106" y="286"/>
                </a:cubicBezTo>
                <a:cubicBezTo>
                  <a:pt x="108" y="284"/>
                  <a:pt x="108" y="284"/>
                  <a:pt x="108" y="284"/>
                </a:cubicBezTo>
                <a:cubicBezTo>
                  <a:pt x="109" y="282"/>
                  <a:pt x="109" y="282"/>
                  <a:pt x="109" y="282"/>
                </a:cubicBezTo>
                <a:cubicBezTo>
                  <a:pt x="111" y="281"/>
                  <a:pt x="111" y="281"/>
                  <a:pt x="111" y="281"/>
                </a:cubicBezTo>
                <a:cubicBezTo>
                  <a:pt x="112" y="272"/>
                  <a:pt x="112" y="272"/>
                  <a:pt x="112" y="272"/>
                </a:cubicBezTo>
                <a:cubicBezTo>
                  <a:pt x="111" y="270"/>
                  <a:pt x="111" y="270"/>
                  <a:pt x="111" y="270"/>
                </a:cubicBezTo>
                <a:cubicBezTo>
                  <a:pt x="108" y="270"/>
                  <a:pt x="108" y="270"/>
                  <a:pt x="108" y="270"/>
                </a:cubicBezTo>
                <a:cubicBezTo>
                  <a:pt x="106" y="274"/>
                  <a:pt x="106" y="274"/>
                  <a:pt x="106" y="274"/>
                </a:cubicBezTo>
                <a:cubicBezTo>
                  <a:pt x="104" y="274"/>
                  <a:pt x="104" y="274"/>
                  <a:pt x="104" y="274"/>
                </a:cubicBezTo>
                <a:cubicBezTo>
                  <a:pt x="104" y="272"/>
                  <a:pt x="104" y="272"/>
                  <a:pt x="104" y="272"/>
                </a:cubicBezTo>
                <a:cubicBezTo>
                  <a:pt x="102" y="270"/>
                  <a:pt x="102" y="270"/>
                  <a:pt x="102" y="270"/>
                </a:cubicBezTo>
                <a:cubicBezTo>
                  <a:pt x="102" y="269"/>
                  <a:pt x="102" y="269"/>
                  <a:pt x="102" y="269"/>
                </a:cubicBezTo>
                <a:cubicBezTo>
                  <a:pt x="104" y="268"/>
                  <a:pt x="104" y="268"/>
                  <a:pt x="104" y="268"/>
                </a:cubicBezTo>
                <a:cubicBezTo>
                  <a:pt x="105" y="266"/>
                  <a:pt x="105" y="266"/>
                  <a:pt x="105" y="266"/>
                </a:cubicBezTo>
                <a:cubicBezTo>
                  <a:pt x="104" y="263"/>
                  <a:pt x="104" y="263"/>
                  <a:pt x="104" y="263"/>
                </a:cubicBezTo>
                <a:cubicBezTo>
                  <a:pt x="102" y="263"/>
                  <a:pt x="102" y="263"/>
                  <a:pt x="102" y="263"/>
                </a:cubicBezTo>
                <a:cubicBezTo>
                  <a:pt x="100" y="263"/>
                  <a:pt x="100" y="263"/>
                  <a:pt x="100" y="263"/>
                </a:cubicBezTo>
                <a:cubicBezTo>
                  <a:pt x="96" y="267"/>
                  <a:pt x="96" y="267"/>
                  <a:pt x="96" y="267"/>
                </a:cubicBezTo>
                <a:cubicBezTo>
                  <a:pt x="95" y="267"/>
                  <a:pt x="95" y="267"/>
                  <a:pt x="95" y="267"/>
                </a:cubicBezTo>
                <a:cubicBezTo>
                  <a:pt x="97" y="264"/>
                  <a:pt x="97" y="264"/>
                  <a:pt x="97" y="264"/>
                </a:cubicBezTo>
                <a:cubicBezTo>
                  <a:pt x="97" y="263"/>
                  <a:pt x="97" y="263"/>
                  <a:pt x="97" y="263"/>
                </a:cubicBezTo>
                <a:cubicBezTo>
                  <a:pt x="91" y="262"/>
                  <a:pt x="91" y="262"/>
                  <a:pt x="91" y="262"/>
                </a:cubicBezTo>
                <a:cubicBezTo>
                  <a:pt x="88" y="262"/>
                  <a:pt x="88" y="262"/>
                  <a:pt x="88" y="262"/>
                </a:cubicBezTo>
                <a:cubicBezTo>
                  <a:pt x="85" y="266"/>
                  <a:pt x="85" y="266"/>
                  <a:pt x="85" y="266"/>
                </a:cubicBezTo>
                <a:cubicBezTo>
                  <a:pt x="84" y="262"/>
                  <a:pt x="84" y="262"/>
                  <a:pt x="84" y="262"/>
                </a:cubicBezTo>
                <a:cubicBezTo>
                  <a:pt x="84" y="261"/>
                  <a:pt x="84" y="261"/>
                  <a:pt x="84" y="261"/>
                </a:cubicBezTo>
                <a:cubicBezTo>
                  <a:pt x="85" y="261"/>
                  <a:pt x="85" y="261"/>
                  <a:pt x="85" y="261"/>
                </a:cubicBezTo>
                <a:cubicBezTo>
                  <a:pt x="89" y="260"/>
                  <a:pt x="89" y="260"/>
                  <a:pt x="89" y="260"/>
                </a:cubicBezTo>
                <a:cubicBezTo>
                  <a:pt x="89" y="259"/>
                  <a:pt x="89" y="259"/>
                  <a:pt x="89" y="259"/>
                </a:cubicBezTo>
                <a:cubicBezTo>
                  <a:pt x="87" y="257"/>
                  <a:pt x="87" y="257"/>
                  <a:pt x="87" y="257"/>
                </a:cubicBezTo>
                <a:cubicBezTo>
                  <a:pt x="87" y="255"/>
                  <a:pt x="87" y="255"/>
                  <a:pt x="87" y="255"/>
                </a:cubicBezTo>
                <a:cubicBezTo>
                  <a:pt x="87" y="254"/>
                  <a:pt x="87" y="254"/>
                  <a:pt x="87" y="254"/>
                </a:cubicBezTo>
                <a:cubicBezTo>
                  <a:pt x="90" y="258"/>
                  <a:pt x="90" y="258"/>
                  <a:pt x="90" y="258"/>
                </a:cubicBezTo>
                <a:cubicBezTo>
                  <a:pt x="94" y="261"/>
                  <a:pt x="94" y="261"/>
                  <a:pt x="94" y="261"/>
                </a:cubicBezTo>
                <a:cubicBezTo>
                  <a:pt x="105" y="260"/>
                  <a:pt x="105" y="260"/>
                  <a:pt x="105" y="260"/>
                </a:cubicBezTo>
                <a:cubicBezTo>
                  <a:pt x="105" y="259"/>
                  <a:pt x="105" y="259"/>
                  <a:pt x="105" y="259"/>
                </a:cubicBezTo>
                <a:cubicBezTo>
                  <a:pt x="106" y="259"/>
                  <a:pt x="106" y="259"/>
                  <a:pt x="106" y="259"/>
                </a:cubicBezTo>
                <a:cubicBezTo>
                  <a:pt x="106" y="260"/>
                  <a:pt x="106" y="260"/>
                  <a:pt x="106" y="260"/>
                </a:cubicBezTo>
                <a:cubicBezTo>
                  <a:pt x="106" y="260"/>
                  <a:pt x="106" y="260"/>
                  <a:pt x="106" y="260"/>
                </a:cubicBezTo>
                <a:cubicBezTo>
                  <a:pt x="110" y="258"/>
                  <a:pt x="110" y="258"/>
                  <a:pt x="110" y="258"/>
                </a:cubicBezTo>
                <a:cubicBezTo>
                  <a:pt x="112" y="254"/>
                  <a:pt x="112" y="254"/>
                  <a:pt x="112" y="254"/>
                </a:cubicBezTo>
                <a:cubicBezTo>
                  <a:pt x="112" y="252"/>
                  <a:pt x="112" y="252"/>
                  <a:pt x="112" y="252"/>
                </a:cubicBezTo>
                <a:cubicBezTo>
                  <a:pt x="112" y="251"/>
                  <a:pt x="112" y="251"/>
                  <a:pt x="112" y="251"/>
                </a:cubicBezTo>
                <a:cubicBezTo>
                  <a:pt x="114" y="250"/>
                  <a:pt x="114" y="250"/>
                  <a:pt x="114" y="250"/>
                </a:cubicBezTo>
                <a:cubicBezTo>
                  <a:pt x="114" y="250"/>
                  <a:pt x="114" y="250"/>
                  <a:pt x="114" y="250"/>
                </a:cubicBezTo>
                <a:cubicBezTo>
                  <a:pt x="112" y="247"/>
                  <a:pt x="112" y="247"/>
                  <a:pt x="112" y="247"/>
                </a:cubicBezTo>
                <a:cubicBezTo>
                  <a:pt x="112" y="246"/>
                  <a:pt x="112" y="246"/>
                  <a:pt x="112" y="246"/>
                </a:cubicBezTo>
                <a:cubicBezTo>
                  <a:pt x="112" y="245"/>
                  <a:pt x="112" y="245"/>
                  <a:pt x="112" y="245"/>
                </a:cubicBezTo>
                <a:cubicBezTo>
                  <a:pt x="111" y="243"/>
                  <a:pt x="111" y="243"/>
                  <a:pt x="111" y="243"/>
                </a:cubicBezTo>
                <a:cubicBezTo>
                  <a:pt x="110" y="242"/>
                  <a:pt x="110" y="242"/>
                  <a:pt x="110" y="242"/>
                </a:cubicBezTo>
                <a:cubicBezTo>
                  <a:pt x="111" y="242"/>
                  <a:pt x="111" y="242"/>
                  <a:pt x="111" y="242"/>
                </a:cubicBezTo>
                <a:cubicBezTo>
                  <a:pt x="111" y="240"/>
                  <a:pt x="111" y="240"/>
                  <a:pt x="111" y="240"/>
                </a:cubicBezTo>
                <a:cubicBezTo>
                  <a:pt x="110" y="239"/>
                  <a:pt x="110" y="239"/>
                  <a:pt x="110" y="239"/>
                </a:cubicBezTo>
                <a:cubicBezTo>
                  <a:pt x="110" y="238"/>
                  <a:pt x="110" y="238"/>
                  <a:pt x="110" y="238"/>
                </a:cubicBezTo>
                <a:cubicBezTo>
                  <a:pt x="112" y="239"/>
                  <a:pt x="112" y="239"/>
                  <a:pt x="112" y="239"/>
                </a:cubicBezTo>
                <a:cubicBezTo>
                  <a:pt x="118" y="239"/>
                  <a:pt x="118" y="239"/>
                  <a:pt x="118" y="239"/>
                </a:cubicBezTo>
                <a:cubicBezTo>
                  <a:pt x="118" y="240"/>
                  <a:pt x="118" y="240"/>
                  <a:pt x="118" y="240"/>
                </a:cubicBezTo>
                <a:cubicBezTo>
                  <a:pt x="121" y="239"/>
                  <a:pt x="121" y="239"/>
                  <a:pt x="121" y="239"/>
                </a:cubicBezTo>
                <a:cubicBezTo>
                  <a:pt x="124" y="236"/>
                  <a:pt x="124" y="236"/>
                  <a:pt x="124" y="236"/>
                </a:cubicBezTo>
                <a:cubicBezTo>
                  <a:pt x="126" y="237"/>
                  <a:pt x="126" y="237"/>
                  <a:pt x="126" y="237"/>
                </a:cubicBezTo>
                <a:cubicBezTo>
                  <a:pt x="126" y="238"/>
                  <a:pt x="126" y="238"/>
                  <a:pt x="126" y="238"/>
                </a:cubicBezTo>
                <a:cubicBezTo>
                  <a:pt x="128" y="235"/>
                  <a:pt x="128" y="235"/>
                  <a:pt x="128" y="235"/>
                </a:cubicBezTo>
                <a:cubicBezTo>
                  <a:pt x="128" y="235"/>
                  <a:pt x="128" y="235"/>
                  <a:pt x="128" y="235"/>
                </a:cubicBezTo>
                <a:cubicBezTo>
                  <a:pt x="129" y="233"/>
                  <a:pt x="129" y="233"/>
                  <a:pt x="129" y="233"/>
                </a:cubicBezTo>
                <a:cubicBezTo>
                  <a:pt x="119" y="230"/>
                  <a:pt x="119" y="230"/>
                  <a:pt x="119" y="230"/>
                </a:cubicBezTo>
                <a:cubicBezTo>
                  <a:pt x="121" y="228"/>
                  <a:pt x="121" y="228"/>
                  <a:pt x="121" y="228"/>
                </a:cubicBezTo>
                <a:cubicBezTo>
                  <a:pt x="124" y="229"/>
                  <a:pt x="124" y="229"/>
                  <a:pt x="124" y="229"/>
                </a:cubicBezTo>
                <a:cubicBezTo>
                  <a:pt x="128" y="231"/>
                  <a:pt x="128" y="231"/>
                  <a:pt x="128" y="231"/>
                </a:cubicBezTo>
                <a:cubicBezTo>
                  <a:pt x="130" y="227"/>
                  <a:pt x="130" y="227"/>
                  <a:pt x="130" y="227"/>
                </a:cubicBezTo>
                <a:cubicBezTo>
                  <a:pt x="132" y="226"/>
                  <a:pt x="132" y="226"/>
                  <a:pt x="132" y="226"/>
                </a:cubicBezTo>
                <a:cubicBezTo>
                  <a:pt x="133" y="225"/>
                  <a:pt x="133" y="225"/>
                  <a:pt x="133" y="225"/>
                </a:cubicBezTo>
                <a:cubicBezTo>
                  <a:pt x="131" y="223"/>
                  <a:pt x="131" y="223"/>
                  <a:pt x="131" y="223"/>
                </a:cubicBezTo>
                <a:cubicBezTo>
                  <a:pt x="130" y="221"/>
                  <a:pt x="130" y="221"/>
                  <a:pt x="130" y="221"/>
                </a:cubicBezTo>
                <a:cubicBezTo>
                  <a:pt x="127" y="221"/>
                  <a:pt x="127" y="221"/>
                  <a:pt x="127" y="221"/>
                </a:cubicBezTo>
                <a:cubicBezTo>
                  <a:pt x="125" y="220"/>
                  <a:pt x="125" y="220"/>
                  <a:pt x="125" y="220"/>
                </a:cubicBezTo>
                <a:cubicBezTo>
                  <a:pt x="123" y="219"/>
                  <a:pt x="123" y="219"/>
                  <a:pt x="123" y="219"/>
                </a:cubicBezTo>
                <a:cubicBezTo>
                  <a:pt x="124" y="218"/>
                  <a:pt x="124" y="218"/>
                  <a:pt x="124" y="218"/>
                </a:cubicBezTo>
                <a:cubicBezTo>
                  <a:pt x="131" y="218"/>
                  <a:pt x="131" y="218"/>
                  <a:pt x="131" y="218"/>
                </a:cubicBezTo>
                <a:cubicBezTo>
                  <a:pt x="133" y="218"/>
                  <a:pt x="133" y="218"/>
                  <a:pt x="133" y="218"/>
                </a:cubicBezTo>
                <a:cubicBezTo>
                  <a:pt x="134" y="217"/>
                  <a:pt x="134" y="217"/>
                  <a:pt x="134" y="217"/>
                </a:cubicBezTo>
                <a:cubicBezTo>
                  <a:pt x="136" y="215"/>
                  <a:pt x="136" y="215"/>
                  <a:pt x="136" y="215"/>
                </a:cubicBezTo>
                <a:cubicBezTo>
                  <a:pt x="135" y="214"/>
                  <a:pt x="135" y="214"/>
                  <a:pt x="135" y="214"/>
                </a:cubicBezTo>
                <a:cubicBezTo>
                  <a:pt x="135" y="213"/>
                  <a:pt x="135" y="213"/>
                  <a:pt x="135" y="213"/>
                </a:cubicBezTo>
                <a:cubicBezTo>
                  <a:pt x="135" y="212"/>
                  <a:pt x="135" y="212"/>
                  <a:pt x="135" y="212"/>
                </a:cubicBezTo>
                <a:cubicBezTo>
                  <a:pt x="135" y="207"/>
                  <a:pt x="135" y="207"/>
                  <a:pt x="135" y="207"/>
                </a:cubicBezTo>
                <a:cubicBezTo>
                  <a:pt x="133" y="206"/>
                  <a:pt x="133" y="206"/>
                  <a:pt x="133" y="206"/>
                </a:cubicBezTo>
                <a:cubicBezTo>
                  <a:pt x="130" y="204"/>
                  <a:pt x="130" y="204"/>
                  <a:pt x="130" y="204"/>
                </a:cubicBezTo>
                <a:cubicBezTo>
                  <a:pt x="124" y="205"/>
                  <a:pt x="124" y="205"/>
                  <a:pt x="124" y="205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126" y="204"/>
                  <a:pt x="126" y="204"/>
                  <a:pt x="126" y="204"/>
                </a:cubicBezTo>
                <a:cubicBezTo>
                  <a:pt x="127" y="202"/>
                  <a:pt x="127" y="202"/>
                  <a:pt x="127" y="202"/>
                </a:cubicBezTo>
                <a:cubicBezTo>
                  <a:pt x="127" y="202"/>
                  <a:pt x="127" y="202"/>
                  <a:pt x="127" y="202"/>
                </a:cubicBezTo>
                <a:cubicBezTo>
                  <a:pt x="127" y="200"/>
                  <a:pt x="127" y="200"/>
                  <a:pt x="127" y="200"/>
                </a:cubicBezTo>
                <a:cubicBezTo>
                  <a:pt x="117" y="201"/>
                  <a:pt x="117" y="201"/>
                  <a:pt x="117" y="201"/>
                </a:cubicBezTo>
                <a:cubicBezTo>
                  <a:pt x="116" y="202"/>
                  <a:pt x="116" y="202"/>
                  <a:pt x="116" y="202"/>
                </a:cubicBezTo>
                <a:cubicBezTo>
                  <a:pt x="114" y="204"/>
                  <a:pt x="114" y="204"/>
                  <a:pt x="114" y="204"/>
                </a:cubicBezTo>
                <a:cubicBezTo>
                  <a:pt x="114" y="204"/>
                  <a:pt x="114" y="204"/>
                  <a:pt x="114" y="204"/>
                </a:cubicBezTo>
                <a:cubicBezTo>
                  <a:pt x="115" y="200"/>
                  <a:pt x="115" y="200"/>
                  <a:pt x="115" y="200"/>
                </a:cubicBezTo>
                <a:cubicBezTo>
                  <a:pt x="113" y="200"/>
                  <a:pt x="113" y="200"/>
                  <a:pt x="113" y="200"/>
                </a:cubicBezTo>
                <a:cubicBezTo>
                  <a:pt x="113" y="199"/>
                  <a:pt x="113" y="199"/>
                  <a:pt x="113" y="199"/>
                </a:cubicBezTo>
                <a:cubicBezTo>
                  <a:pt x="116" y="200"/>
                  <a:pt x="116" y="200"/>
                  <a:pt x="116" y="200"/>
                </a:cubicBezTo>
                <a:cubicBezTo>
                  <a:pt x="122" y="198"/>
                  <a:pt x="122" y="198"/>
                  <a:pt x="122" y="198"/>
                </a:cubicBezTo>
                <a:cubicBezTo>
                  <a:pt x="125" y="198"/>
                  <a:pt x="125" y="198"/>
                  <a:pt x="125" y="198"/>
                </a:cubicBezTo>
                <a:cubicBezTo>
                  <a:pt x="125" y="197"/>
                  <a:pt x="125" y="197"/>
                  <a:pt x="125" y="197"/>
                </a:cubicBezTo>
                <a:cubicBezTo>
                  <a:pt x="122" y="196"/>
                  <a:pt x="122" y="196"/>
                  <a:pt x="122" y="196"/>
                </a:cubicBezTo>
                <a:cubicBezTo>
                  <a:pt x="114" y="196"/>
                  <a:pt x="114" y="196"/>
                  <a:pt x="114" y="196"/>
                </a:cubicBezTo>
                <a:cubicBezTo>
                  <a:pt x="113" y="195"/>
                  <a:pt x="113" y="195"/>
                  <a:pt x="113" y="195"/>
                </a:cubicBezTo>
                <a:cubicBezTo>
                  <a:pt x="115" y="194"/>
                  <a:pt x="115" y="194"/>
                  <a:pt x="115" y="194"/>
                </a:cubicBezTo>
                <a:cubicBezTo>
                  <a:pt x="121" y="194"/>
                  <a:pt x="121" y="194"/>
                  <a:pt x="121" y="194"/>
                </a:cubicBezTo>
                <a:cubicBezTo>
                  <a:pt x="122" y="193"/>
                  <a:pt x="122" y="193"/>
                  <a:pt x="122" y="193"/>
                </a:cubicBezTo>
                <a:cubicBezTo>
                  <a:pt x="126" y="194"/>
                  <a:pt x="126" y="194"/>
                  <a:pt x="126" y="194"/>
                </a:cubicBezTo>
                <a:cubicBezTo>
                  <a:pt x="127" y="195"/>
                  <a:pt x="127" y="195"/>
                  <a:pt x="127" y="195"/>
                </a:cubicBezTo>
                <a:cubicBezTo>
                  <a:pt x="127" y="197"/>
                  <a:pt x="127" y="197"/>
                  <a:pt x="127" y="197"/>
                </a:cubicBezTo>
                <a:cubicBezTo>
                  <a:pt x="128" y="199"/>
                  <a:pt x="128" y="199"/>
                  <a:pt x="128" y="199"/>
                </a:cubicBezTo>
                <a:cubicBezTo>
                  <a:pt x="129" y="199"/>
                  <a:pt x="129" y="199"/>
                  <a:pt x="129" y="199"/>
                </a:cubicBezTo>
                <a:cubicBezTo>
                  <a:pt x="135" y="200"/>
                  <a:pt x="135" y="200"/>
                  <a:pt x="135" y="200"/>
                </a:cubicBezTo>
                <a:cubicBezTo>
                  <a:pt x="137" y="200"/>
                  <a:pt x="137" y="200"/>
                  <a:pt x="137" y="200"/>
                </a:cubicBezTo>
                <a:cubicBezTo>
                  <a:pt x="137" y="198"/>
                  <a:pt x="137" y="198"/>
                  <a:pt x="137" y="198"/>
                </a:cubicBezTo>
                <a:cubicBezTo>
                  <a:pt x="137" y="197"/>
                  <a:pt x="137" y="197"/>
                  <a:pt x="137" y="197"/>
                </a:cubicBezTo>
                <a:cubicBezTo>
                  <a:pt x="135" y="194"/>
                  <a:pt x="135" y="194"/>
                  <a:pt x="135" y="194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35" y="191"/>
                  <a:pt x="135" y="191"/>
                  <a:pt x="135" y="191"/>
                </a:cubicBezTo>
                <a:cubicBezTo>
                  <a:pt x="127" y="192"/>
                  <a:pt x="127" y="192"/>
                  <a:pt x="127" y="192"/>
                </a:cubicBezTo>
                <a:cubicBezTo>
                  <a:pt x="126" y="191"/>
                  <a:pt x="126" y="191"/>
                  <a:pt x="126" y="191"/>
                </a:cubicBezTo>
                <a:cubicBezTo>
                  <a:pt x="115" y="193"/>
                  <a:pt x="115" y="193"/>
                  <a:pt x="115" y="193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17" y="191"/>
                  <a:pt x="117" y="191"/>
                  <a:pt x="117" y="191"/>
                </a:cubicBezTo>
                <a:cubicBezTo>
                  <a:pt x="114" y="190"/>
                  <a:pt x="114" y="190"/>
                  <a:pt x="114" y="190"/>
                </a:cubicBezTo>
                <a:cubicBezTo>
                  <a:pt x="113" y="189"/>
                  <a:pt x="113" y="189"/>
                  <a:pt x="113" y="189"/>
                </a:cubicBezTo>
                <a:cubicBezTo>
                  <a:pt x="115" y="188"/>
                  <a:pt x="115" y="188"/>
                  <a:pt x="115" y="188"/>
                </a:cubicBezTo>
                <a:cubicBezTo>
                  <a:pt x="118" y="189"/>
                  <a:pt x="118" y="189"/>
                  <a:pt x="118" y="189"/>
                </a:cubicBezTo>
                <a:cubicBezTo>
                  <a:pt x="117" y="186"/>
                  <a:pt x="117" y="186"/>
                  <a:pt x="117" y="186"/>
                </a:cubicBezTo>
                <a:cubicBezTo>
                  <a:pt x="117" y="185"/>
                  <a:pt x="117" y="185"/>
                  <a:pt x="117" y="185"/>
                </a:cubicBezTo>
                <a:cubicBezTo>
                  <a:pt x="117" y="184"/>
                  <a:pt x="117" y="184"/>
                  <a:pt x="117" y="184"/>
                </a:cubicBezTo>
                <a:cubicBezTo>
                  <a:pt x="118" y="185"/>
                  <a:pt x="118" y="185"/>
                  <a:pt x="118" y="185"/>
                </a:cubicBezTo>
                <a:cubicBezTo>
                  <a:pt x="119" y="187"/>
                  <a:pt x="119" y="187"/>
                  <a:pt x="119" y="187"/>
                </a:cubicBezTo>
                <a:cubicBezTo>
                  <a:pt x="120" y="188"/>
                  <a:pt x="120" y="188"/>
                  <a:pt x="120" y="188"/>
                </a:cubicBezTo>
                <a:cubicBezTo>
                  <a:pt x="126" y="188"/>
                  <a:pt x="126" y="188"/>
                  <a:pt x="126" y="188"/>
                </a:cubicBezTo>
                <a:cubicBezTo>
                  <a:pt x="127" y="187"/>
                  <a:pt x="127" y="187"/>
                  <a:pt x="127" y="187"/>
                </a:cubicBezTo>
                <a:cubicBezTo>
                  <a:pt x="125" y="186"/>
                  <a:pt x="125" y="186"/>
                  <a:pt x="125" y="186"/>
                </a:cubicBezTo>
                <a:cubicBezTo>
                  <a:pt x="125" y="185"/>
                  <a:pt x="125" y="185"/>
                  <a:pt x="125" y="185"/>
                </a:cubicBezTo>
                <a:cubicBezTo>
                  <a:pt x="119" y="183"/>
                  <a:pt x="119" y="183"/>
                  <a:pt x="119" y="183"/>
                </a:cubicBezTo>
                <a:cubicBezTo>
                  <a:pt x="118" y="182"/>
                  <a:pt x="118" y="182"/>
                  <a:pt x="118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23" y="182"/>
                  <a:pt x="123" y="182"/>
                  <a:pt x="123" y="182"/>
                </a:cubicBezTo>
                <a:cubicBezTo>
                  <a:pt x="128" y="186"/>
                  <a:pt x="128" y="186"/>
                  <a:pt x="128" y="186"/>
                </a:cubicBezTo>
                <a:cubicBezTo>
                  <a:pt x="132" y="186"/>
                  <a:pt x="132" y="186"/>
                  <a:pt x="132" y="186"/>
                </a:cubicBezTo>
                <a:cubicBezTo>
                  <a:pt x="133" y="185"/>
                  <a:pt x="133" y="185"/>
                  <a:pt x="133" y="185"/>
                </a:cubicBezTo>
                <a:cubicBezTo>
                  <a:pt x="133" y="183"/>
                  <a:pt x="133" y="183"/>
                  <a:pt x="133" y="183"/>
                </a:cubicBezTo>
                <a:cubicBezTo>
                  <a:pt x="134" y="184"/>
                  <a:pt x="134" y="184"/>
                  <a:pt x="134" y="184"/>
                </a:cubicBezTo>
                <a:cubicBezTo>
                  <a:pt x="138" y="184"/>
                  <a:pt x="138" y="184"/>
                  <a:pt x="138" y="184"/>
                </a:cubicBezTo>
                <a:cubicBezTo>
                  <a:pt x="139" y="183"/>
                  <a:pt x="139" y="183"/>
                  <a:pt x="139" y="183"/>
                </a:cubicBezTo>
                <a:cubicBezTo>
                  <a:pt x="139" y="181"/>
                  <a:pt x="139" y="181"/>
                  <a:pt x="139" y="181"/>
                </a:cubicBezTo>
                <a:cubicBezTo>
                  <a:pt x="139" y="182"/>
                  <a:pt x="139" y="182"/>
                  <a:pt x="139" y="182"/>
                </a:cubicBezTo>
                <a:cubicBezTo>
                  <a:pt x="140" y="180"/>
                  <a:pt x="140" y="180"/>
                  <a:pt x="140" y="180"/>
                </a:cubicBezTo>
                <a:cubicBezTo>
                  <a:pt x="141" y="182"/>
                  <a:pt x="141" y="182"/>
                  <a:pt x="141" y="182"/>
                </a:cubicBezTo>
                <a:cubicBezTo>
                  <a:pt x="143" y="182"/>
                  <a:pt x="143" y="182"/>
                  <a:pt x="143" y="182"/>
                </a:cubicBezTo>
                <a:cubicBezTo>
                  <a:pt x="143" y="180"/>
                  <a:pt x="143" y="180"/>
                  <a:pt x="143" y="180"/>
                </a:cubicBezTo>
                <a:cubicBezTo>
                  <a:pt x="142" y="173"/>
                  <a:pt x="142" y="173"/>
                  <a:pt x="142" y="173"/>
                </a:cubicBezTo>
                <a:cubicBezTo>
                  <a:pt x="135" y="172"/>
                  <a:pt x="135" y="172"/>
                  <a:pt x="135" y="172"/>
                </a:cubicBezTo>
                <a:cubicBezTo>
                  <a:pt x="135" y="170"/>
                  <a:pt x="135" y="170"/>
                  <a:pt x="135" y="170"/>
                </a:cubicBezTo>
                <a:cubicBezTo>
                  <a:pt x="137" y="169"/>
                  <a:pt x="137" y="169"/>
                  <a:pt x="137" y="169"/>
                </a:cubicBezTo>
                <a:cubicBezTo>
                  <a:pt x="140" y="171"/>
                  <a:pt x="140" y="171"/>
                  <a:pt x="140" y="171"/>
                </a:cubicBezTo>
                <a:cubicBezTo>
                  <a:pt x="144" y="172"/>
                  <a:pt x="144" y="172"/>
                  <a:pt x="144" y="172"/>
                </a:cubicBezTo>
                <a:cubicBezTo>
                  <a:pt x="144" y="173"/>
                  <a:pt x="144" y="173"/>
                  <a:pt x="144" y="173"/>
                </a:cubicBezTo>
                <a:cubicBezTo>
                  <a:pt x="144" y="175"/>
                  <a:pt x="144" y="175"/>
                  <a:pt x="144" y="175"/>
                </a:cubicBezTo>
                <a:cubicBezTo>
                  <a:pt x="146" y="176"/>
                  <a:pt x="146" y="176"/>
                  <a:pt x="146" y="176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51" y="175"/>
                  <a:pt x="151" y="175"/>
                  <a:pt x="151" y="175"/>
                </a:cubicBezTo>
                <a:cubicBezTo>
                  <a:pt x="154" y="176"/>
                  <a:pt x="154" y="176"/>
                  <a:pt x="154" y="176"/>
                </a:cubicBezTo>
                <a:cubicBezTo>
                  <a:pt x="155" y="174"/>
                  <a:pt x="155" y="174"/>
                  <a:pt x="155" y="174"/>
                </a:cubicBezTo>
                <a:cubicBezTo>
                  <a:pt x="156" y="174"/>
                  <a:pt x="156" y="174"/>
                  <a:pt x="156" y="174"/>
                </a:cubicBezTo>
                <a:cubicBezTo>
                  <a:pt x="159" y="169"/>
                  <a:pt x="159" y="169"/>
                  <a:pt x="159" y="169"/>
                </a:cubicBezTo>
                <a:cubicBezTo>
                  <a:pt x="158" y="169"/>
                  <a:pt x="158" y="169"/>
                  <a:pt x="158" y="169"/>
                </a:cubicBezTo>
                <a:cubicBezTo>
                  <a:pt x="156" y="169"/>
                  <a:pt x="156" y="169"/>
                  <a:pt x="156" y="169"/>
                </a:cubicBezTo>
                <a:cubicBezTo>
                  <a:pt x="156" y="167"/>
                  <a:pt x="156" y="167"/>
                  <a:pt x="156" y="167"/>
                </a:cubicBezTo>
                <a:cubicBezTo>
                  <a:pt x="157" y="165"/>
                  <a:pt x="157" y="165"/>
                  <a:pt x="157" y="165"/>
                </a:cubicBezTo>
                <a:cubicBezTo>
                  <a:pt x="160" y="164"/>
                  <a:pt x="160" y="164"/>
                  <a:pt x="160" y="164"/>
                </a:cubicBezTo>
                <a:cubicBezTo>
                  <a:pt x="160" y="163"/>
                  <a:pt x="160" y="163"/>
                  <a:pt x="160" y="163"/>
                </a:cubicBezTo>
                <a:cubicBezTo>
                  <a:pt x="162" y="162"/>
                  <a:pt x="162" y="162"/>
                  <a:pt x="162" y="162"/>
                </a:cubicBezTo>
                <a:cubicBezTo>
                  <a:pt x="156" y="162"/>
                  <a:pt x="156" y="162"/>
                  <a:pt x="156" y="162"/>
                </a:cubicBezTo>
                <a:cubicBezTo>
                  <a:pt x="157" y="160"/>
                  <a:pt x="159" y="159"/>
                  <a:pt x="160" y="159"/>
                </a:cubicBezTo>
                <a:cubicBezTo>
                  <a:pt x="162" y="159"/>
                  <a:pt x="162" y="157"/>
                  <a:pt x="162" y="157"/>
                </a:cubicBezTo>
                <a:cubicBezTo>
                  <a:pt x="160" y="155"/>
                  <a:pt x="160" y="155"/>
                  <a:pt x="160" y="155"/>
                </a:cubicBezTo>
                <a:cubicBezTo>
                  <a:pt x="165" y="150"/>
                  <a:pt x="165" y="150"/>
                  <a:pt x="165" y="150"/>
                </a:cubicBezTo>
                <a:cubicBezTo>
                  <a:pt x="165" y="150"/>
                  <a:pt x="167" y="147"/>
                  <a:pt x="165" y="147"/>
                </a:cubicBezTo>
                <a:cubicBezTo>
                  <a:pt x="163" y="147"/>
                  <a:pt x="162" y="146"/>
                  <a:pt x="161" y="145"/>
                </a:cubicBezTo>
                <a:cubicBezTo>
                  <a:pt x="160" y="144"/>
                  <a:pt x="160" y="144"/>
                  <a:pt x="159" y="142"/>
                </a:cubicBezTo>
                <a:cubicBezTo>
                  <a:pt x="158" y="142"/>
                  <a:pt x="158" y="141"/>
                  <a:pt x="157" y="140"/>
                </a:cubicBezTo>
                <a:cubicBezTo>
                  <a:pt x="158" y="141"/>
                  <a:pt x="161" y="142"/>
                  <a:pt x="161" y="142"/>
                </a:cubicBezTo>
                <a:cubicBezTo>
                  <a:pt x="161" y="142"/>
                  <a:pt x="162" y="144"/>
                  <a:pt x="163" y="144"/>
                </a:cubicBezTo>
                <a:cubicBezTo>
                  <a:pt x="164" y="144"/>
                  <a:pt x="165" y="145"/>
                  <a:pt x="166" y="145"/>
                </a:cubicBezTo>
                <a:cubicBezTo>
                  <a:pt x="167" y="145"/>
                  <a:pt x="167" y="144"/>
                  <a:pt x="167" y="144"/>
                </a:cubicBezTo>
                <a:cubicBezTo>
                  <a:pt x="168" y="143"/>
                  <a:pt x="169" y="139"/>
                  <a:pt x="169" y="139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7"/>
                  <a:pt x="174" y="136"/>
                  <a:pt x="172" y="134"/>
                </a:cubicBezTo>
                <a:cubicBezTo>
                  <a:pt x="170" y="133"/>
                  <a:pt x="170" y="131"/>
                  <a:pt x="170" y="131"/>
                </a:cubicBezTo>
                <a:cubicBezTo>
                  <a:pt x="174" y="131"/>
                  <a:pt x="174" y="131"/>
                  <a:pt x="174" y="131"/>
                </a:cubicBezTo>
                <a:cubicBezTo>
                  <a:pt x="174" y="131"/>
                  <a:pt x="176" y="131"/>
                  <a:pt x="176" y="128"/>
                </a:cubicBezTo>
                <a:cubicBezTo>
                  <a:pt x="176" y="126"/>
                  <a:pt x="179" y="123"/>
                  <a:pt x="179" y="123"/>
                </a:cubicBezTo>
                <a:cubicBezTo>
                  <a:pt x="179" y="121"/>
                  <a:pt x="179" y="121"/>
                  <a:pt x="179" y="121"/>
                </a:cubicBezTo>
                <a:cubicBezTo>
                  <a:pt x="179" y="121"/>
                  <a:pt x="179" y="119"/>
                  <a:pt x="181" y="117"/>
                </a:cubicBezTo>
                <a:cubicBezTo>
                  <a:pt x="182" y="116"/>
                  <a:pt x="185" y="113"/>
                  <a:pt x="186" y="111"/>
                </a:cubicBezTo>
                <a:cubicBezTo>
                  <a:pt x="187" y="110"/>
                  <a:pt x="187" y="109"/>
                  <a:pt x="189" y="107"/>
                </a:cubicBezTo>
                <a:cubicBezTo>
                  <a:pt x="191" y="105"/>
                  <a:pt x="192" y="103"/>
                  <a:pt x="193" y="102"/>
                </a:cubicBezTo>
                <a:cubicBezTo>
                  <a:pt x="194" y="102"/>
                  <a:pt x="198" y="101"/>
                  <a:pt x="198" y="100"/>
                </a:cubicBezTo>
                <a:cubicBezTo>
                  <a:pt x="199" y="100"/>
                  <a:pt x="204" y="97"/>
                  <a:pt x="205" y="97"/>
                </a:cubicBezTo>
                <a:cubicBezTo>
                  <a:pt x="207" y="97"/>
                  <a:pt x="207" y="96"/>
                  <a:pt x="207" y="94"/>
                </a:cubicBezTo>
                <a:cubicBezTo>
                  <a:pt x="207" y="94"/>
                  <a:pt x="207" y="94"/>
                  <a:pt x="207" y="94"/>
                </a:cubicBezTo>
                <a:cubicBezTo>
                  <a:pt x="207" y="94"/>
                  <a:pt x="206" y="94"/>
                  <a:pt x="206" y="94"/>
                </a:cubicBezTo>
                <a:cubicBezTo>
                  <a:pt x="206" y="94"/>
                  <a:pt x="206" y="94"/>
                  <a:pt x="206" y="94"/>
                </a:cubicBezTo>
                <a:cubicBezTo>
                  <a:pt x="206" y="94"/>
                  <a:pt x="206" y="94"/>
                  <a:pt x="206" y="93"/>
                </a:cubicBezTo>
                <a:cubicBezTo>
                  <a:pt x="206" y="90"/>
                  <a:pt x="205" y="89"/>
                  <a:pt x="205" y="89"/>
                </a:cubicBezTo>
                <a:cubicBezTo>
                  <a:pt x="205" y="89"/>
                  <a:pt x="204" y="88"/>
                  <a:pt x="203" y="88"/>
                </a:cubicBezTo>
                <a:cubicBezTo>
                  <a:pt x="202" y="88"/>
                  <a:pt x="202" y="88"/>
                  <a:pt x="201" y="89"/>
                </a:cubicBezTo>
                <a:cubicBezTo>
                  <a:pt x="200" y="90"/>
                  <a:pt x="200" y="95"/>
                  <a:pt x="195" y="95"/>
                </a:cubicBezTo>
                <a:cubicBezTo>
                  <a:pt x="189" y="95"/>
                  <a:pt x="182" y="97"/>
                  <a:pt x="180" y="97"/>
                </a:cubicBezTo>
                <a:cubicBezTo>
                  <a:pt x="178" y="97"/>
                  <a:pt x="173" y="99"/>
                  <a:pt x="173" y="99"/>
                </a:cubicBezTo>
                <a:cubicBezTo>
                  <a:pt x="168" y="99"/>
                  <a:pt x="168" y="99"/>
                  <a:pt x="168" y="99"/>
                </a:cubicBezTo>
                <a:cubicBezTo>
                  <a:pt x="168" y="99"/>
                  <a:pt x="167" y="95"/>
                  <a:pt x="170" y="95"/>
                </a:cubicBezTo>
                <a:cubicBezTo>
                  <a:pt x="173" y="95"/>
                  <a:pt x="180" y="91"/>
                  <a:pt x="183" y="91"/>
                </a:cubicBezTo>
                <a:cubicBezTo>
                  <a:pt x="186" y="91"/>
                  <a:pt x="184" y="90"/>
                  <a:pt x="188" y="89"/>
                </a:cubicBezTo>
                <a:cubicBezTo>
                  <a:pt x="192" y="88"/>
                  <a:pt x="194" y="86"/>
                  <a:pt x="194" y="84"/>
                </a:cubicBezTo>
                <a:cubicBezTo>
                  <a:pt x="194" y="83"/>
                  <a:pt x="194" y="82"/>
                  <a:pt x="191" y="82"/>
                </a:cubicBezTo>
                <a:cubicBezTo>
                  <a:pt x="189" y="82"/>
                  <a:pt x="186" y="80"/>
                  <a:pt x="186" y="80"/>
                </a:cubicBezTo>
                <a:cubicBezTo>
                  <a:pt x="186" y="80"/>
                  <a:pt x="190" y="80"/>
                  <a:pt x="193" y="80"/>
                </a:cubicBezTo>
                <a:cubicBezTo>
                  <a:pt x="194" y="80"/>
                  <a:pt x="195" y="80"/>
                  <a:pt x="196" y="80"/>
                </a:cubicBezTo>
                <a:cubicBezTo>
                  <a:pt x="198" y="80"/>
                  <a:pt x="200" y="80"/>
                  <a:pt x="201" y="79"/>
                </a:cubicBezTo>
                <a:cubicBezTo>
                  <a:pt x="202" y="77"/>
                  <a:pt x="205" y="76"/>
                  <a:pt x="208" y="72"/>
                </a:cubicBezTo>
                <a:cubicBezTo>
                  <a:pt x="210" y="68"/>
                  <a:pt x="214" y="67"/>
                  <a:pt x="215" y="66"/>
                </a:cubicBezTo>
                <a:cubicBezTo>
                  <a:pt x="215" y="66"/>
                  <a:pt x="225" y="62"/>
                  <a:pt x="225" y="62"/>
                </a:cubicBezTo>
                <a:cubicBezTo>
                  <a:pt x="225" y="62"/>
                  <a:pt x="228" y="58"/>
                  <a:pt x="229" y="57"/>
                </a:cubicBezTo>
                <a:cubicBezTo>
                  <a:pt x="230" y="56"/>
                  <a:pt x="232" y="55"/>
                  <a:pt x="234" y="54"/>
                </a:cubicBezTo>
                <a:cubicBezTo>
                  <a:pt x="235" y="53"/>
                  <a:pt x="236" y="52"/>
                  <a:pt x="237" y="52"/>
                </a:cubicBezTo>
                <a:cubicBezTo>
                  <a:pt x="238" y="50"/>
                  <a:pt x="241" y="48"/>
                  <a:pt x="240" y="47"/>
                </a:cubicBezTo>
                <a:cubicBezTo>
                  <a:pt x="239" y="46"/>
                  <a:pt x="236" y="44"/>
                  <a:pt x="234" y="43"/>
                </a:cubicBezTo>
                <a:cubicBezTo>
                  <a:pt x="232" y="43"/>
                  <a:pt x="230" y="42"/>
                  <a:pt x="229" y="42"/>
                </a:cubicBezTo>
                <a:cubicBezTo>
                  <a:pt x="225" y="42"/>
                  <a:pt x="221" y="41"/>
                  <a:pt x="220" y="40"/>
                </a:cubicBezTo>
                <a:cubicBezTo>
                  <a:pt x="219" y="39"/>
                  <a:pt x="219" y="37"/>
                  <a:pt x="217" y="37"/>
                </a:cubicBezTo>
                <a:cubicBezTo>
                  <a:pt x="214" y="37"/>
                  <a:pt x="213" y="36"/>
                  <a:pt x="212" y="36"/>
                </a:cubicBezTo>
                <a:cubicBezTo>
                  <a:pt x="211" y="36"/>
                  <a:pt x="207" y="31"/>
                  <a:pt x="206" y="31"/>
                </a:cubicBezTo>
                <a:cubicBezTo>
                  <a:pt x="206" y="31"/>
                  <a:pt x="205" y="31"/>
                  <a:pt x="205" y="31"/>
                </a:cubicBezTo>
                <a:cubicBezTo>
                  <a:pt x="204" y="32"/>
                  <a:pt x="203" y="33"/>
                  <a:pt x="201" y="35"/>
                </a:cubicBezTo>
                <a:cubicBezTo>
                  <a:pt x="199" y="36"/>
                  <a:pt x="193" y="37"/>
                  <a:pt x="193" y="37"/>
                </a:cubicBezTo>
                <a:cubicBezTo>
                  <a:pt x="193" y="37"/>
                  <a:pt x="194" y="34"/>
                  <a:pt x="197" y="31"/>
                </a:cubicBezTo>
                <a:cubicBezTo>
                  <a:pt x="199" y="29"/>
                  <a:pt x="202" y="28"/>
                  <a:pt x="195" y="25"/>
                </a:cubicBezTo>
                <a:cubicBezTo>
                  <a:pt x="187" y="23"/>
                  <a:pt x="186" y="21"/>
                  <a:pt x="184" y="19"/>
                </a:cubicBezTo>
                <a:cubicBezTo>
                  <a:pt x="182" y="18"/>
                  <a:pt x="174" y="17"/>
                  <a:pt x="174" y="17"/>
                </a:cubicBezTo>
                <a:cubicBezTo>
                  <a:pt x="174" y="14"/>
                  <a:pt x="174" y="14"/>
                  <a:pt x="174" y="14"/>
                </a:cubicBezTo>
                <a:cubicBezTo>
                  <a:pt x="162" y="11"/>
                  <a:pt x="162" y="11"/>
                  <a:pt x="162" y="11"/>
                </a:cubicBezTo>
                <a:cubicBezTo>
                  <a:pt x="147" y="8"/>
                  <a:pt x="147" y="8"/>
                  <a:pt x="147" y="8"/>
                </a:cubicBezTo>
                <a:cubicBezTo>
                  <a:pt x="147" y="8"/>
                  <a:pt x="147" y="11"/>
                  <a:pt x="144" y="11"/>
                </a:cubicBezTo>
                <a:cubicBezTo>
                  <a:pt x="142" y="11"/>
                  <a:pt x="142" y="10"/>
                  <a:pt x="142" y="10"/>
                </a:cubicBezTo>
                <a:cubicBezTo>
                  <a:pt x="142" y="10"/>
                  <a:pt x="142" y="11"/>
                  <a:pt x="141" y="11"/>
                </a:cubicBezTo>
                <a:cubicBezTo>
                  <a:pt x="140" y="12"/>
                  <a:pt x="139" y="12"/>
                  <a:pt x="138" y="12"/>
                </a:cubicBezTo>
                <a:cubicBezTo>
                  <a:pt x="136" y="12"/>
                  <a:pt x="133" y="11"/>
                  <a:pt x="133" y="11"/>
                </a:cubicBezTo>
                <a:cubicBezTo>
                  <a:pt x="131" y="9"/>
                  <a:pt x="131" y="9"/>
                  <a:pt x="131" y="9"/>
                </a:cubicBezTo>
                <a:cubicBezTo>
                  <a:pt x="128" y="9"/>
                  <a:pt x="128" y="9"/>
                  <a:pt x="128" y="9"/>
                </a:cubicBezTo>
                <a:cubicBezTo>
                  <a:pt x="128" y="9"/>
                  <a:pt x="124" y="6"/>
                  <a:pt x="122" y="6"/>
                </a:cubicBezTo>
                <a:cubicBezTo>
                  <a:pt x="122" y="6"/>
                  <a:pt x="121" y="6"/>
                  <a:pt x="121" y="6"/>
                </a:cubicBezTo>
                <a:cubicBezTo>
                  <a:pt x="119" y="8"/>
                  <a:pt x="114" y="10"/>
                  <a:pt x="114" y="10"/>
                </a:cubicBezTo>
                <a:cubicBezTo>
                  <a:pt x="110" y="10"/>
                  <a:pt x="107" y="7"/>
                  <a:pt x="107" y="7"/>
                </a:cubicBezTo>
                <a:cubicBezTo>
                  <a:pt x="107" y="7"/>
                  <a:pt x="106" y="5"/>
                  <a:pt x="105" y="5"/>
                </a:cubicBezTo>
                <a:cubicBezTo>
                  <a:pt x="105" y="5"/>
                  <a:pt x="104" y="6"/>
                  <a:pt x="103" y="7"/>
                </a:cubicBezTo>
                <a:cubicBezTo>
                  <a:pt x="99" y="10"/>
                  <a:pt x="99" y="10"/>
                  <a:pt x="99" y="10"/>
                </a:cubicBezTo>
                <a:cubicBezTo>
                  <a:pt x="95" y="7"/>
                  <a:pt x="95" y="7"/>
                  <a:pt x="95" y="7"/>
                </a:cubicBezTo>
                <a:cubicBezTo>
                  <a:pt x="92" y="7"/>
                  <a:pt x="92" y="7"/>
                  <a:pt x="92" y="7"/>
                </a:cubicBezTo>
                <a:cubicBezTo>
                  <a:pt x="92" y="7"/>
                  <a:pt x="91" y="7"/>
                  <a:pt x="89" y="7"/>
                </a:cubicBezTo>
                <a:cubicBezTo>
                  <a:pt x="88" y="7"/>
                  <a:pt x="86" y="7"/>
                  <a:pt x="83" y="4"/>
                </a:cubicBezTo>
                <a:cubicBezTo>
                  <a:pt x="79" y="0"/>
                  <a:pt x="79" y="0"/>
                  <a:pt x="79" y="0"/>
                </a:cubicBezTo>
                <a:cubicBezTo>
                  <a:pt x="79" y="0"/>
                  <a:pt x="72" y="2"/>
                  <a:pt x="69" y="4"/>
                </a:cubicBezTo>
                <a:cubicBezTo>
                  <a:pt x="66" y="7"/>
                  <a:pt x="64" y="5"/>
                  <a:pt x="66" y="7"/>
                </a:cubicBezTo>
                <a:cubicBezTo>
                  <a:pt x="69" y="9"/>
                  <a:pt x="75" y="13"/>
                  <a:pt x="72" y="13"/>
                </a:cubicBezTo>
                <a:cubicBezTo>
                  <a:pt x="68" y="13"/>
                  <a:pt x="65" y="13"/>
                  <a:pt x="65" y="13"/>
                </a:cubicBezTo>
                <a:cubicBezTo>
                  <a:pt x="59" y="7"/>
                  <a:pt x="59" y="7"/>
                  <a:pt x="59" y="7"/>
                </a:cubicBezTo>
                <a:cubicBezTo>
                  <a:pt x="49" y="6"/>
                  <a:pt x="49" y="6"/>
                  <a:pt x="49" y="6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3" y="6"/>
                  <a:pt x="40" y="6"/>
                </a:cubicBezTo>
                <a:cubicBezTo>
                  <a:pt x="39" y="6"/>
                  <a:pt x="38" y="6"/>
                  <a:pt x="38" y="8"/>
                </a:cubicBezTo>
                <a:cubicBezTo>
                  <a:pt x="38" y="14"/>
                  <a:pt x="41" y="11"/>
                  <a:pt x="38" y="14"/>
                </a:cubicBezTo>
                <a:cubicBezTo>
                  <a:pt x="36" y="16"/>
                  <a:pt x="34" y="18"/>
                  <a:pt x="31" y="18"/>
                </a:cubicBezTo>
                <a:cubicBezTo>
                  <a:pt x="31" y="18"/>
                  <a:pt x="30" y="18"/>
                  <a:pt x="29" y="17"/>
                </a:cubicBezTo>
                <a:cubicBezTo>
                  <a:pt x="26" y="14"/>
                  <a:pt x="24" y="9"/>
                  <a:pt x="24" y="9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3"/>
                  <a:pt x="12" y="13"/>
                  <a:pt x="12" y="17"/>
                </a:cubicBezTo>
                <a:cubicBezTo>
                  <a:pt x="12" y="21"/>
                  <a:pt x="18" y="27"/>
                  <a:pt x="18" y="27"/>
                </a:cubicBezTo>
                <a:cubicBezTo>
                  <a:pt x="19" y="36"/>
                  <a:pt x="19" y="36"/>
                  <a:pt x="19" y="36"/>
                </a:cubicBezTo>
                <a:cubicBezTo>
                  <a:pt x="19" y="36"/>
                  <a:pt x="13" y="33"/>
                  <a:pt x="8" y="28"/>
                </a:cubicBezTo>
                <a:cubicBezTo>
                  <a:pt x="4" y="25"/>
                  <a:pt x="2" y="22"/>
                  <a:pt x="1" y="22"/>
                </a:cubicBezTo>
                <a:cubicBezTo>
                  <a:pt x="0" y="22"/>
                  <a:pt x="0" y="23"/>
                  <a:pt x="1" y="25"/>
                </a:cubicBezTo>
                <a:cubicBezTo>
                  <a:pt x="3" y="31"/>
                  <a:pt x="8" y="39"/>
                  <a:pt x="8" y="3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48" name="Freeform 13"/>
          <p:cNvSpPr>
            <a:spLocks/>
          </p:cNvSpPr>
          <p:nvPr/>
        </p:nvSpPr>
        <p:spPr bwMode="auto">
          <a:xfrm>
            <a:off x="3391475" y="1919404"/>
            <a:ext cx="68132" cy="77416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0" y="15"/>
              </a:cxn>
              <a:cxn ang="0">
                <a:pos x="1" y="16"/>
              </a:cxn>
              <a:cxn ang="0">
                <a:pos x="4" y="17"/>
              </a:cxn>
              <a:cxn ang="0">
                <a:pos x="4" y="18"/>
              </a:cxn>
              <a:cxn ang="0">
                <a:pos x="5" y="19"/>
              </a:cxn>
              <a:cxn ang="0">
                <a:pos x="7" y="20"/>
              </a:cxn>
              <a:cxn ang="0">
                <a:pos x="8" y="20"/>
              </a:cxn>
              <a:cxn ang="0">
                <a:pos x="11" y="17"/>
              </a:cxn>
              <a:cxn ang="0">
                <a:pos x="12" y="17"/>
              </a:cxn>
              <a:cxn ang="0">
                <a:pos x="16" y="17"/>
              </a:cxn>
              <a:cxn ang="0">
                <a:pos x="18" y="15"/>
              </a:cxn>
              <a:cxn ang="0">
                <a:pos x="18" y="9"/>
              </a:cxn>
              <a:cxn ang="0">
                <a:pos x="15" y="10"/>
              </a:cxn>
              <a:cxn ang="0">
                <a:pos x="15" y="9"/>
              </a:cxn>
              <a:cxn ang="0">
                <a:pos x="14" y="8"/>
              </a:cxn>
              <a:cxn ang="0">
                <a:pos x="14" y="9"/>
              </a:cxn>
              <a:cxn ang="0">
                <a:pos x="13" y="10"/>
              </a:cxn>
              <a:cxn ang="0">
                <a:pos x="13" y="10"/>
              </a:cxn>
              <a:cxn ang="0">
                <a:pos x="13" y="10"/>
              </a:cxn>
              <a:cxn ang="0">
                <a:pos x="12" y="10"/>
              </a:cxn>
              <a:cxn ang="0">
                <a:pos x="11" y="10"/>
              </a:cxn>
              <a:cxn ang="0">
                <a:pos x="11" y="10"/>
              </a:cxn>
              <a:cxn ang="0">
                <a:pos x="11" y="9"/>
              </a:cxn>
              <a:cxn ang="0">
                <a:pos x="11" y="10"/>
              </a:cxn>
              <a:cxn ang="0">
                <a:pos x="11" y="9"/>
              </a:cxn>
              <a:cxn ang="0">
                <a:pos x="11" y="8"/>
              </a:cxn>
              <a:cxn ang="0">
                <a:pos x="13" y="8"/>
              </a:cxn>
              <a:cxn ang="0">
                <a:pos x="13" y="7"/>
              </a:cxn>
              <a:cxn ang="0">
                <a:pos x="13" y="7"/>
              </a:cxn>
              <a:cxn ang="0">
                <a:pos x="13" y="6"/>
              </a:cxn>
              <a:cxn ang="0">
                <a:pos x="14" y="6"/>
              </a:cxn>
              <a:cxn ang="0">
                <a:pos x="15" y="6"/>
              </a:cxn>
              <a:cxn ang="0">
                <a:pos x="19" y="5"/>
              </a:cxn>
              <a:cxn ang="0">
                <a:pos x="20" y="3"/>
              </a:cxn>
              <a:cxn ang="0">
                <a:pos x="20" y="2"/>
              </a:cxn>
              <a:cxn ang="0">
                <a:pos x="20" y="1"/>
              </a:cxn>
              <a:cxn ang="0">
                <a:pos x="17" y="0"/>
              </a:cxn>
              <a:cxn ang="0">
                <a:pos x="15" y="0"/>
              </a:cxn>
              <a:cxn ang="0">
                <a:pos x="14" y="2"/>
              </a:cxn>
              <a:cxn ang="0">
                <a:pos x="13" y="2"/>
              </a:cxn>
              <a:cxn ang="0">
                <a:pos x="13" y="1"/>
              </a:cxn>
              <a:cxn ang="0">
                <a:pos x="9" y="2"/>
              </a:cxn>
              <a:cxn ang="0">
                <a:pos x="8" y="2"/>
              </a:cxn>
              <a:cxn ang="0">
                <a:pos x="8" y="2"/>
              </a:cxn>
              <a:cxn ang="0">
                <a:pos x="8" y="2"/>
              </a:cxn>
              <a:cxn ang="0">
                <a:pos x="8" y="2"/>
              </a:cxn>
              <a:cxn ang="0">
                <a:pos x="6" y="2"/>
              </a:cxn>
              <a:cxn ang="0">
                <a:pos x="5" y="3"/>
              </a:cxn>
              <a:cxn ang="0">
                <a:pos x="4" y="3"/>
              </a:cxn>
              <a:cxn ang="0">
                <a:pos x="4" y="4"/>
              </a:cxn>
              <a:cxn ang="0">
                <a:pos x="3" y="5"/>
              </a:cxn>
              <a:cxn ang="0">
                <a:pos x="0" y="6"/>
              </a:cxn>
              <a:cxn ang="0">
                <a:pos x="0" y="6"/>
              </a:cxn>
              <a:cxn ang="0">
                <a:pos x="0" y="8"/>
              </a:cxn>
              <a:cxn ang="0">
                <a:pos x="0" y="13"/>
              </a:cxn>
              <a:cxn ang="0">
                <a:pos x="0" y="13"/>
              </a:cxn>
            </a:cxnLst>
            <a:rect l="0" t="0" r="r" b="b"/>
            <a:pathLst>
              <a:path w="20" h="20">
                <a:moveTo>
                  <a:pt x="0" y="13"/>
                </a:moveTo>
                <a:lnTo>
                  <a:pt x="0" y="15"/>
                </a:lnTo>
                <a:lnTo>
                  <a:pt x="1" y="16"/>
                </a:lnTo>
                <a:lnTo>
                  <a:pt x="4" y="17"/>
                </a:lnTo>
                <a:lnTo>
                  <a:pt x="4" y="18"/>
                </a:lnTo>
                <a:lnTo>
                  <a:pt x="5" y="19"/>
                </a:lnTo>
                <a:lnTo>
                  <a:pt x="7" y="20"/>
                </a:lnTo>
                <a:lnTo>
                  <a:pt x="8" y="20"/>
                </a:lnTo>
                <a:lnTo>
                  <a:pt x="11" y="17"/>
                </a:lnTo>
                <a:lnTo>
                  <a:pt x="12" y="17"/>
                </a:lnTo>
                <a:lnTo>
                  <a:pt x="16" y="17"/>
                </a:lnTo>
                <a:lnTo>
                  <a:pt x="18" y="15"/>
                </a:lnTo>
                <a:lnTo>
                  <a:pt x="18" y="9"/>
                </a:lnTo>
                <a:lnTo>
                  <a:pt x="15" y="10"/>
                </a:lnTo>
                <a:lnTo>
                  <a:pt x="15" y="9"/>
                </a:lnTo>
                <a:lnTo>
                  <a:pt x="14" y="8"/>
                </a:lnTo>
                <a:lnTo>
                  <a:pt x="14" y="9"/>
                </a:lnTo>
                <a:lnTo>
                  <a:pt x="13" y="10"/>
                </a:lnTo>
                <a:lnTo>
                  <a:pt x="13" y="10"/>
                </a:lnTo>
                <a:lnTo>
                  <a:pt x="13" y="10"/>
                </a:lnTo>
                <a:lnTo>
                  <a:pt x="12" y="10"/>
                </a:lnTo>
                <a:lnTo>
                  <a:pt x="11" y="10"/>
                </a:lnTo>
                <a:lnTo>
                  <a:pt x="11" y="10"/>
                </a:lnTo>
                <a:lnTo>
                  <a:pt x="11" y="9"/>
                </a:lnTo>
                <a:lnTo>
                  <a:pt x="11" y="10"/>
                </a:lnTo>
                <a:lnTo>
                  <a:pt x="11" y="9"/>
                </a:lnTo>
                <a:lnTo>
                  <a:pt x="11" y="8"/>
                </a:lnTo>
                <a:lnTo>
                  <a:pt x="13" y="8"/>
                </a:lnTo>
                <a:lnTo>
                  <a:pt x="13" y="7"/>
                </a:lnTo>
                <a:lnTo>
                  <a:pt x="13" y="7"/>
                </a:lnTo>
                <a:lnTo>
                  <a:pt x="13" y="6"/>
                </a:lnTo>
                <a:lnTo>
                  <a:pt x="14" y="6"/>
                </a:lnTo>
                <a:lnTo>
                  <a:pt x="15" y="6"/>
                </a:lnTo>
                <a:lnTo>
                  <a:pt x="19" y="5"/>
                </a:lnTo>
                <a:lnTo>
                  <a:pt x="20" y="3"/>
                </a:lnTo>
                <a:lnTo>
                  <a:pt x="20" y="2"/>
                </a:lnTo>
                <a:lnTo>
                  <a:pt x="20" y="1"/>
                </a:lnTo>
                <a:lnTo>
                  <a:pt x="17" y="0"/>
                </a:lnTo>
                <a:lnTo>
                  <a:pt x="15" y="0"/>
                </a:lnTo>
                <a:lnTo>
                  <a:pt x="14" y="2"/>
                </a:lnTo>
                <a:lnTo>
                  <a:pt x="13" y="2"/>
                </a:lnTo>
                <a:lnTo>
                  <a:pt x="13" y="1"/>
                </a:lnTo>
                <a:lnTo>
                  <a:pt x="9" y="2"/>
                </a:lnTo>
                <a:lnTo>
                  <a:pt x="8" y="2"/>
                </a:lnTo>
                <a:lnTo>
                  <a:pt x="8" y="2"/>
                </a:lnTo>
                <a:lnTo>
                  <a:pt x="8" y="2"/>
                </a:lnTo>
                <a:lnTo>
                  <a:pt x="8" y="2"/>
                </a:lnTo>
                <a:lnTo>
                  <a:pt x="6" y="2"/>
                </a:lnTo>
                <a:lnTo>
                  <a:pt x="5" y="3"/>
                </a:lnTo>
                <a:lnTo>
                  <a:pt x="4" y="3"/>
                </a:lnTo>
                <a:lnTo>
                  <a:pt x="4" y="4"/>
                </a:lnTo>
                <a:lnTo>
                  <a:pt x="3" y="5"/>
                </a:lnTo>
                <a:lnTo>
                  <a:pt x="0" y="6"/>
                </a:lnTo>
                <a:lnTo>
                  <a:pt x="0" y="6"/>
                </a:lnTo>
                <a:lnTo>
                  <a:pt x="0" y="8"/>
                </a:lnTo>
                <a:lnTo>
                  <a:pt x="0" y="13"/>
                </a:lnTo>
                <a:lnTo>
                  <a:pt x="0" y="1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49" name="Freeform 14"/>
          <p:cNvSpPr>
            <a:spLocks/>
          </p:cNvSpPr>
          <p:nvPr/>
        </p:nvSpPr>
        <p:spPr bwMode="auto">
          <a:xfrm>
            <a:off x="3592465" y="2054881"/>
            <a:ext cx="98792" cy="150960"/>
          </a:xfrm>
          <a:custGeom>
            <a:avLst/>
            <a:gdLst/>
            <a:ahLst/>
            <a:cxnLst>
              <a:cxn ang="0">
                <a:pos x="13" y="1"/>
              </a:cxn>
              <a:cxn ang="0">
                <a:pos x="10" y="5"/>
              </a:cxn>
              <a:cxn ang="0">
                <a:pos x="14" y="9"/>
              </a:cxn>
              <a:cxn ang="0">
                <a:pos x="12" y="10"/>
              </a:cxn>
              <a:cxn ang="0">
                <a:pos x="16" y="12"/>
              </a:cxn>
              <a:cxn ang="0">
                <a:pos x="17" y="17"/>
              </a:cxn>
              <a:cxn ang="0">
                <a:pos x="13" y="14"/>
              </a:cxn>
              <a:cxn ang="0">
                <a:pos x="10" y="13"/>
              </a:cxn>
              <a:cxn ang="0">
                <a:pos x="8" y="8"/>
              </a:cxn>
              <a:cxn ang="0">
                <a:pos x="5" y="6"/>
              </a:cxn>
              <a:cxn ang="0">
                <a:pos x="3" y="9"/>
              </a:cxn>
              <a:cxn ang="0">
                <a:pos x="4" y="15"/>
              </a:cxn>
              <a:cxn ang="0">
                <a:pos x="7" y="16"/>
              </a:cxn>
              <a:cxn ang="0">
                <a:pos x="8" y="22"/>
              </a:cxn>
              <a:cxn ang="0">
                <a:pos x="4" y="19"/>
              </a:cxn>
              <a:cxn ang="0">
                <a:pos x="3" y="22"/>
              </a:cxn>
              <a:cxn ang="0">
                <a:pos x="1" y="23"/>
              </a:cxn>
              <a:cxn ang="0">
                <a:pos x="0" y="26"/>
              </a:cxn>
              <a:cxn ang="0">
                <a:pos x="6" y="25"/>
              </a:cxn>
              <a:cxn ang="0">
                <a:pos x="13" y="23"/>
              </a:cxn>
              <a:cxn ang="0">
                <a:pos x="17" y="22"/>
              </a:cxn>
              <a:cxn ang="0">
                <a:pos x="21" y="22"/>
              </a:cxn>
              <a:cxn ang="0">
                <a:pos x="17" y="25"/>
              </a:cxn>
              <a:cxn ang="0">
                <a:pos x="15" y="26"/>
              </a:cxn>
              <a:cxn ang="0">
                <a:pos x="14" y="28"/>
              </a:cxn>
              <a:cxn ang="0">
                <a:pos x="11" y="29"/>
              </a:cxn>
              <a:cxn ang="0">
                <a:pos x="14" y="31"/>
              </a:cxn>
              <a:cxn ang="0">
                <a:pos x="12" y="33"/>
              </a:cxn>
              <a:cxn ang="0">
                <a:pos x="13" y="38"/>
              </a:cxn>
              <a:cxn ang="0">
                <a:pos x="18" y="37"/>
              </a:cxn>
              <a:cxn ang="0">
                <a:pos x="19" y="38"/>
              </a:cxn>
              <a:cxn ang="0">
                <a:pos x="21" y="38"/>
              </a:cxn>
              <a:cxn ang="0">
                <a:pos x="23" y="38"/>
              </a:cxn>
              <a:cxn ang="0">
                <a:pos x="25" y="36"/>
              </a:cxn>
              <a:cxn ang="0">
                <a:pos x="25" y="34"/>
              </a:cxn>
              <a:cxn ang="0">
                <a:pos x="25" y="32"/>
              </a:cxn>
              <a:cxn ang="0">
                <a:pos x="25" y="30"/>
              </a:cxn>
              <a:cxn ang="0">
                <a:pos x="26" y="29"/>
              </a:cxn>
              <a:cxn ang="0">
                <a:pos x="27" y="28"/>
              </a:cxn>
              <a:cxn ang="0">
                <a:pos x="26" y="25"/>
              </a:cxn>
              <a:cxn ang="0">
                <a:pos x="29" y="29"/>
              </a:cxn>
              <a:cxn ang="0">
                <a:pos x="27" y="21"/>
              </a:cxn>
              <a:cxn ang="0">
                <a:pos x="28" y="17"/>
              </a:cxn>
              <a:cxn ang="0">
                <a:pos x="27" y="10"/>
              </a:cxn>
              <a:cxn ang="0">
                <a:pos x="24" y="3"/>
              </a:cxn>
              <a:cxn ang="0">
                <a:pos x="21" y="0"/>
              </a:cxn>
              <a:cxn ang="0">
                <a:pos x="21" y="3"/>
              </a:cxn>
              <a:cxn ang="0">
                <a:pos x="20" y="6"/>
              </a:cxn>
            </a:cxnLst>
            <a:rect l="0" t="0" r="r" b="b"/>
            <a:pathLst>
              <a:path w="29" h="39">
                <a:moveTo>
                  <a:pt x="18" y="4"/>
                </a:moveTo>
                <a:lnTo>
                  <a:pt x="17" y="1"/>
                </a:lnTo>
                <a:lnTo>
                  <a:pt x="15" y="2"/>
                </a:lnTo>
                <a:lnTo>
                  <a:pt x="13" y="1"/>
                </a:lnTo>
                <a:lnTo>
                  <a:pt x="11" y="3"/>
                </a:lnTo>
                <a:lnTo>
                  <a:pt x="10" y="4"/>
                </a:lnTo>
                <a:lnTo>
                  <a:pt x="10" y="4"/>
                </a:lnTo>
                <a:lnTo>
                  <a:pt x="10" y="5"/>
                </a:lnTo>
                <a:lnTo>
                  <a:pt x="10" y="7"/>
                </a:lnTo>
                <a:lnTo>
                  <a:pt x="11" y="8"/>
                </a:lnTo>
                <a:lnTo>
                  <a:pt x="13" y="8"/>
                </a:lnTo>
                <a:lnTo>
                  <a:pt x="14" y="9"/>
                </a:lnTo>
                <a:lnTo>
                  <a:pt x="14" y="9"/>
                </a:lnTo>
                <a:lnTo>
                  <a:pt x="14" y="9"/>
                </a:lnTo>
                <a:lnTo>
                  <a:pt x="14" y="10"/>
                </a:lnTo>
                <a:lnTo>
                  <a:pt x="12" y="10"/>
                </a:lnTo>
                <a:lnTo>
                  <a:pt x="12" y="11"/>
                </a:lnTo>
                <a:lnTo>
                  <a:pt x="13" y="11"/>
                </a:lnTo>
                <a:lnTo>
                  <a:pt x="15" y="11"/>
                </a:lnTo>
                <a:lnTo>
                  <a:pt x="16" y="12"/>
                </a:lnTo>
                <a:lnTo>
                  <a:pt x="14" y="12"/>
                </a:lnTo>
                <a:lnTo>
                  <a:pt x="16" y="17"/>
                </a:lnTo>
                <a:lnTo>
                  <a:pt x="17" y="16"/>
                </a:lnTo>
                <a:lnTo>
                  <a:pt x="17" y="17"/>
                </a:lnTo>
                <a:lnTo>
                  <a:pt x="16" y="18"/>
                </a:lnTo>
                <a:lnTo>
                  <a:pt x="14" y="17"/>
                </a:lnTo>
                <a:lnTo>
                  <a:pt x="12" y="15"/>
                </a:lnTo>
                <a:lnTo>
                  <a:pt x="13" y="14"/>
                </a:lnTo>
                <a:lnTo>
                  <a:pt x="12" y="14"/>
                </a:lnTo>
                <a:lnTo>
                  <a:pt x="11" y="14"/>
                </a:lnTo>
                <a:lnTo>
                  <a:pt x="10" y="14"/>
                </a:lnTo>
                <a:lnTo>
                  <a:pt x="10" y="13"/>
                </a:lnTo>
                <a:lnTo>
                  <a:pt x="9" y="10"/>
                </a:lnTo>
                <a:lnTo>
                  <a:pt x="10" y="9"/>
                </a:lnTo>
                <a:lnTo>
                  <a:pt x="8" y="8"/>
                </a:lnTo>
                <a:lnTo>
                  <a:pt x="8" y="8"/>
                </a:lnTo>
                <a:lnTo>
                  <a:pt x="8" y="7"/>
                </a:lnTo>
                <a:lnTo>
                  <a:pt x="7" y="7"/>
                </a:lnTo>
                <a:lnTo>
                  <a:pt x="7" y="7"/>
                </a:lnTo>
                <a:lnTo>
                  <a:pt x="5" y="6"/>
                </a:lnTo>
                <a:lnTo>
                  <a:pt x="4" y="6"/>
                </a:lnTo>
                <a:lnTo>
                  <a:pt x="4" y="8"/>
                </a:lnTo>
                <a:lnTo>
                  <a:pt x="4" y="8"/>
                </a:lnTo>
                <a:lnTo>
                  <a:pt x="3" y="9"/>
                </a:lnTo>
                <a:lnTo>
                  <a:pt x="3" y="11"/>
                </a:lnTo>
                <a:lnTo>
                  <a:pt x="4" y="11"/>
                </a:lnTo>
                <a:lnTo>
                  <a:pt x="4" y="13"/>
                </a:lnTo>
                <a:lnTo>
                  <a:pt x="4" y="15"/>
                </a:lnTo>
                <a:lnTo>
                  <a:pt x="5" y="15"/>
                </a:lnTo>
                <a:lnTo>
                  <a:pt x="5" y="17"/>
                </a:lnTo>
                <a:lnTo>
                  <a:pt x="7" y="16"/>
                </a:lnTo>
                <a:lnTo>
                  <a:pt x="7" y="16"/>
                </a:lnTo>
                <a:lnTo>
                  <a:pt x="7" y="18"/>
                </a:lnTo>
                <a:lnTo>
                  <a:pt x="7" y="18"/>
                </a:lnTo>
                <a:lnTo>
                  <a:pt x="8" y="19"/>
                </a:lnTo>
                <a:lnTo>
                  <a:pt x="8" y="22"/>
                </a:lnTo>
                <a:lnTo>
                  <a:pt x="7" y="22"/>
                </a:lnTo>
                <a:lnTo>
                  <a:pt x="7" y="21"/>
                </a:lnTo>
                <a:lnTo>
                  <a:pt x="4" y="19"/>
                </a:lnTo>
                <a:lnTo>
                  <a:pt x="4" y="19"/>
                </a:lnTo>
                <a:lnTo>
                  <a:pt x="3" y="20"/>
                </a:lnTo>
                <a:lnTo>
                  <a:pt x="3" y="22"/>
                </a:lnTo>
                <a:lnTo>
                  <a:pt x="3" y="22"/>
                </a:lnTo>
                <a:lnTo>
                  <a:pt x="3" y="22"/>
                </a:lnTo>
                <a:lnTo>
                  <a:pt x="3" y="22"/>
                </a:lnTo>
                <a:lnTo>
                  <a:pt x="3" y="23"/>
                </a:lnTo>
                <a:lnTo>
                  <a:pt x="2" y="23"/>
                </a:lnTo>
                <a:lnTo>
                  <a:pt x="1" y="23"/>
                </a:lnTo>
                <a:lnTo>
                  <a:pt x="0" y="24"/>
                </a:lnTo>
                <a:lnTo>
                  <a:pt x="0" y="25"/>
                </a:lnTo>
                <a:lnTo>
                  <a:pt x="0" y="25"/>
                </a:lnTo>
                <a:lnTo>
                  <a:pt x="0" y="26"/>
                </a:lnTo>
                <a:lnTo>
                  <a:pt x="1" y="27"/>
                </a:lnTo>
                <a:lnTo>
                  <a:pt x="3" y="26"/>
                </a:lnTo>
                <a:lnTo>
                  <a:pt x="5" y="26"/>
                </a:lnTo>
                <a:lnTo>
                  <a:pt x="6" y="25"/>
                </a:lnTo>
                <a:lnTo>
                  <a:pt x="7" y="26"/>
                </a:lnTo>
                <a:lnTo>
                  <a:pt x="7" y="25"/>
                </a:lnTo>
                <a:lnTo>
                  <a:pt x="9" y="25"/>
                </a:lnTo>
                <a:lnTo>
                  <a:pt x="13" y="23"/>
                </a:lnTo>
                <a:lnTo>
                  <a:pt x="14" y="23"/>
                </a:lnTo>
                <a:lnTo>
                  <a:pt x="15" y="22"/>
                </a:lnTo>
                <a:lnTo>
                  <a:pt x="16" y="23"/>
                </a:lnTo>
                <a:lnTo>
                  <a:pt x="17" y="22"/>
                </a:lnTo>
                <a:lnTo>
                  <a:pt x="18" y="22"/>
                </a:lnTo>
                <a:lnTo>
                  <a:pt x="20" y="22"/>
                </a:lnTo>
                <a:lnTo>
                  <a:pt x="21" y="22"/>
                </a:lnTo>
                <a:lnTo>
                  <a:pt x="21" y="22"/>
                </a:lnTo>
                <a:lnTo>
                  <a:pt x="20" y="22"/>
                </a:lnTo>
                <a:lnTo>
                  <a:pt x="16" y="23"/>
                </a:lnTo>
                <a:lnTo>
                  <a:pt x="16" y="24"/>
                </a:lnTo>
                <a:lnTo>
                  <a:pt x="17" y="25"/>
                </a:lnTo>
                <a:lnTo>
                  <a:pt x="17" y="25"/>
                </a:lnTo>
                <a:lnTo>
                  <a:pt x="15" y="26"/>
                </a:lnTo>
                <a:lnTo>
                  <a:pt x="15" y="26"/>
                </a:lnTo>
                <a:lnTo>
                  <a:pt x="15" y="26"/>
                </a:lnTo>
                <a:lnTo>
                  <a:pt x="14" y="27"/>
                </a:lnTo>
                <a:lnTo>
                  <a:pt x="16" y="27"/>
                </a:lnTo>
                <a:lnTo>
                  <a:pt x="16" y="28"/>
                </a:lnTo>
                <a:lnTo>
                  <a:pt x="14" y="28"/>
                </a:lnTo>
                <a:lnTo>
                  <a:pt x="14" y="28"/>
                </a:lnTo>
                <a:lnTo>
                  <a:pt x="14" y="29"/>
                </a:lnTo>
                <a:lnTo>
                  <a:pt x="13" y="29"/>
                </a:lnTo>
                <a:lnTo>
                  <a:pt x="11" y="29"/>
                </a:lnTo>
                <a:lnTo>
                  <a:pt x="13" y="30"/>
                </a:lnTo>
                <a:lnTo>
                  <a:pt x="11" y="31"/>
                </a:lnTo>
                <a:lnTo>
                  <a:pt x="11" y="32"/>
                </a:lnTo>
                <a:lnTo>
                  <a:pt x="14" y="31"/>
                </a:lnTo>
                <a:lnTo>
                  <a:pt x="13" y="33"/>
                </a:lnTo>
                <a:lnTo>
                  <a:pt x="14" y="33"/>
                </a:lnTo>
                <a:lnTo>
                  <a:pt x="14" y="33"/>
                </a:lnTo>
                <a:lnTo>
                  <a:pt x="12" y="33"/>
                </a:lnTo>
                <a:lnTo>
                  <a:pt x="11" y="34"/>
                </a:lnTo>
                <a:lnTo>
                  <a:pt x="12" y="35"/>
                </a:lnTo>
                <a:lnTo>
                  <a:pt x="12" y="37"/>
                </a:lnTo>
                <a:lnTo>
                  <a:pt x="13" y="38"/>
                </a:lnTo>
                <a:lnTo>
                  <a:pt x="14" y="39"/>
                </a:lnTo>
                <a:lnTo>
                  <a:pt x="17" y="39"/>
                </a:lnTo>
                <a:lnTo>
                  <a:pt x="18" y="37"/>
                </a:lnTo>
                <a:lnTo>
                  <a:pt x="18" y="37"/>
                </a:lnTo>
                <a:lnTo>
                  <a:pt x="18" y="38"/>
                </a:lnTo>
                <a:lnTo>
                  <a:pt x="18" y="37"/>
                </a:lnTo>
                <a:lnTo>
                  <a:pt x="19" y="37"/>
                </a:lnTo>
                <a:lnTo>
                  <a:pt x="19" y="38"/>
                </a:lnTo>
                <a:lnTo>
                  <a:pt x="20" y="38"/>
                </a:lnTo>
                <a:lnTo>
                  <a:pt x="20" y="37"/>
                </a:lnTo>
                <a:lnTo>
                  <a:pt x="21" y="37"/>
                </a:lnTo>
                <a:lnTo>
                  <a:pt x="21" y="38"/>
                </a:lnTo>
                <a:lnTo>
                  <a:pt x="21" y="38"/>
                </a:lnTo>
                <a:lnTo>
                  <a:pt x="21" y="38"/>
                </a:lnTo>
                <a:lnTo>
                  <a:pt x="22" y="37"/>
                </a:lnTo>
                <a:lnTo>
                  <a:pt x="23" y="38"/>
                </a:lnTo>
                <a:lnTo>
                  <a:pt x="25" y="38"/>
                </a:lnTo>
                <a:lnTo>
                  <a:pt x="25" y="37"/>
                </a:lnTo>
                <a:lnTo>
                  <a:pt x="25" y="36"/>
                </a:lnTo>
                <a:lnTo>
                  <a:pt x="25" y="36"/>
                </a:lnTo>
                <a:lnTo>
                  <a:pt x="25" y="35"/>
                </a:lnTo>
                <a:lnTo>
                  <a:pt x="25" y="34"/>
                </a:lnTo>
                <a:lnTo>
                  <a:pt x="25" y="34"/>
                </a:lnTo>
                <a:lnTo>
                  <a:pt x="25" y="34"/>
                </a:lnTo>
                <a:lnTo>
                  <a:pt x="26" y="36"/>
                </a:lnTo>
                <a:lnTo>
                  <a:pt x="27" y="36"/>
                </a:lnTo>
                <a:lnTo>
                  <a:pt x="27" y="36"/>
                </a:lnTo>
                <a:lnTo>
                  <a:pt x="25" y="32"/>
                </a:lnTo>
                <a:lnTo>
                  <a:pt x="25" y="32"/>
                </a:lnTo>
                <a:lnTo>
                  <a:pt x="25" y="31"/>
                </a:lnTo>
                <a:lnTo>
                  <a:pt x="25" y="29"/>
                </a:lnTo>
                <a:lnTo>
                  <a:pt x="25" y="30"/>
                </a:lnTo>
                <a:lnTo>
                  <a:pt x="26" y="30"/>
                </a:lnTo>
                <a:lnTo>
                  <a:pt x="25" y="29"/>
                </a:lnTo>
                <a:lnTo>
                  <a:pt x="25" y="29"/>
                </a:lnTo>
                <a:lnTo>
                  <a:pt x="26" y="29"/>
                </a:lnTo>
                <a:lnTo>
                  <a:pt x="25" y="28"/>
                </a:lnTo>
                <a:lnTo>
                  <a:pt x="25" y="27"/>
                </a:lnTo>
                <a:lnTo>
                  <a:pt x="26" y="27"/>
                </a:lnTo>
                <a:lnTo>
                  <a:pt x="27" y="28"/>
                </a:lnTo>
                <a:lnTo>
                  <a:pt x="27" y="27"/>
                </a:lnTo>
                <a:lnTo>
                  <a:pt x="27" y="26"/>
                </a:lnTo>
                <a:lnTo>
                  <a:pt x="26" y="26"/>
                </a:lnTo>
                <a:lnTo>
                  <a:pt x="26" y="25"/>
                </a:lnTo>
                <a:lnTo>
                  <a:pt x="27" y="26"/>
                </a:lnTo>
                <a:lnTo>
                  <a:pt x="27" y="25"/>
                </a:lnTo>
                <a:lnTo>
                  <a:pt x="28" y="26"/>
                </a:lnTo>
                <a:lnTo>
                  <a:pt x="29" y="29"/>
                </a:lnTo>
                <a:lnTo>
                  <a:pt x="29" y="22"/>
                </a:lnTo>
                <a:lnTo>
                  <a:pt x="29" y="22"/>
                </a:lnTo>
                <a:lnTo>
                  <a:pt x="26" y="22"/>
                </a:lnTo>
                <a:lnTo>
                  <a:pt x="27" y="21"/>
                </a:lnTo>
                <a:lnTo>
                  <a:pt x="28" y="19"/>
                </a:lnTo>
                <a:lnTo>
                  <a:pt x="28" y="17"/>
                </a:lnTo>
                <a:lnTo>
                  <a:pt x="28" y="17"/>
                </a:lnTo>
                <a:lnTo>
                  <a:pt x="28" y="17"/>
                </a:lnTo>
                <a:lnTo>
                  <a:pt x="28" y="15"/>
                </a:lnTo>
                <a:lnTo>
                  <a:pt x="29" y="13"/>
                </a:lnTo>
                <a:lnTo>
                  <a:pt x="28" y="11"/>
                </a:lnTo>
                <a:lnTo>
                  <a:pt x="27" y="10"/>
                </a:lnTo>
                <a:lnTo>
                  <a:pt x="28" y="6"/>
                </a:lnTo>
                <a:lnTo>
                  <a:pt x="26" y="4"/>
                </a:lnTo>
                <a:lnTo>
                  <a:pt x="25" y="4"/>
                </a:lnTo>
                <a:lnTo>
                  <a:pt x="24" y="3"/>
                </a:lnTo>
                <a:lnTo>
                  <a:pt x="25" y="3"/>
                </a:lnTo>
                <a:lnTo>
                  <a:pt x="24" y="2"/>
                </a:lnTo>
                <a:lnTo>
                  <a:pt x="24" y="0"/>
                </a:lnTo>
                <a:lnTo>
                  <a:pt x="21" y="0"/>
                </a:lnTo>
                <a:lnTo>
                  <a:pt x="23" y="1"/>
                </a:lnTo>
                <a:lnTo>
                  <a:pt x="23" y="3"/>
                </a:lnTo>
                <a:lnTo>
                  <a:pt x="21" y="2"/>
                </a:lnTo>
                <a:lnTo>
                  <a:pt x="21" y="3"/>
                </a:lnTo>
                <a:lnTo>
                  <a:pt x="21" y="4"/>
                </a:lnTo>
                <a:lnTo>
                  <a:pt x="21" y="6"/>
                </a:lnTo>
                <a:lnTo>
                  <a:pt x="20" y="5"/>
                </a:lnTo>
                <a:lnTo>
                  <a:pt x="20" y="6"/>
                </a:lnTo>
                <a:lnTo>
                  <a:pt x="20" y="5"/>
                </a:lnTo>
                <a:lnTo>
                  <a:pt x="20" y="4"/>
                </a:lnTo>
                <a:lnTo>
                  <a:pt x="18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50" name="Freeform 15"/>
          <p:cNvSpPr>
            <a:spLocks/>
          </p:cNvSpPr>
          <p:nvPr/>
        </p:nvSpPr>
        <p:spPr bwMode="auto">
          <a:xfrm>
            <a:off x="3701478" y="2020046"/>
            <a:ext cx="323629" cy="232247"/>
          </a:xfrm>
          <a:custGeom>
            <a:avLst/>
            <a:gdLst/>
            <a:ahLst/>
            <a:cxnLst>
              <a:cxn ang="0">
                <a:pos x="41" y="53"/>
              </a:cxn>
              <a:cxn ang="0">
                <a:pos x="44" y="52"/>
              </a:cxn>
              <a:cxn ang="0">
                <a:pos x="47" y="59"/>
              </a:cxn>
              <a:cxn ang="0">
                <a:pos x="51" y="58"/>
              </a:cxn>
              <a:cxn ang="0">
                <a:pos x="55" y="58"/>
              </a:cxn>
              <a:cxn ang="0">
                <a:pos x="62" y="59"/>
              </a:cxn>
              <a:cxn ang="0">
                <a:pos x="64" y="58"/>
              </a:cxn>
              <a:cxn ang="0">
                <a:pos x="73" y="57"/>
              </a:cxn>
              <a:cxn ang="0">
                <a:pos x="75" y="52"/>
              </a:cxn>
              <a:cxn ang="0">
                <a:pos x="79" y="57"/>
              </a:cxn>
              <a:cxn ang="0">
                <a:pos x="86" y="57"/>
              </a:cxn>
              <a:cxn ang="0">
                <a:pos x="91" y="53"/>
              </a:cxn>
              <a:cxn ang="0">
                <a:pos x="91" y="46"/>
              </a:cxn>
              <a:cxn ang="0">
                <a:pos x="95" y="38"/>
              </a:cxn>
              <a:cxn ang="0">
                <a:pos x="91" y="37"/>
              </a:cxn>
              <a:cxn ang="0">
                <a:pos x="89" y="33"/>
              </a:cxn>
              <a:cxn ang="0">
                <a:pos x="85" y="31"/>
              </a:cxn>
              <a:cxn ang="0">
                <a:pos x="74" y="31"/>
              </a:cxn>
              <a:cxn ang="0">
                <a:pos x="68" y="32"/>
              </a:cxn>
              <a:cxn ang="0">
                <a:pos x="65" y="34"/>
              </a:cxn>
              <a:cxn ang="0">
                <a:pos x="62" y="36"/>
              </a:cxn>
              <a:cxn ang="0">
                <a:pos x="58" y="38"/>
              </a:cxn>
              <a:cxn ang="0">
                <a:pos x="58" y="39"/>
              </a:cxn>
              <a:cxn ang="0">
                <a:pos x="54" y="38"/>
              </a:cxn>
              <a:cxn ang="0">
                <a:pos x="50" y="38"/>
              </a:cxn>
              <a:cxn ang="0">
                <a:pos x="47" y="38"/>
              </a:cxn>
              <a:cxn ang="0">
                <a:pos x="46" y="35"/>
              </a:cxn>
              <a:cxn ang="0">
                <a:pos x="43" y="40"/>
              </a:cxn>
              <a:cxn ang="0">
                <a:pos x="40" y="37"/>
              </a:cxn>
              <a:cxn ang="0">
                <a:pos x="41" y="35"/>
              </a:cxn>
              <a:cxn ang="0">
                <a:pos x="38" y="31"/>
              </a:cxn>
              <a:cxn ang="0">
                <a:pos x="37" y="29"/>
              </a:cxn>
              <a:cxn ang="0">
                <a:pos x="33" y="28"/>
              </a:cxn>
              <a:cxn ang="0">
                <a:pos x="32" y="29"/>
              </a:cxn>
              <a:cxn ang="0">
                <a:pos x="33" y="26"/>
              </a:cxn>
              <a:cxn ang="0">
                <a:pos x="32" y="24"/>
              </a:cxn>
              <a:cxn ang="0">
                <a:pos x="29" y="20"/>
              </a:cxn>
              <a:cxn ang="0">
                <a:pos x="36" y="24"/>
              </a:cxn>
              <a:cxn ang="0">
                <a:pos x="41" y="22"/>
              </a:cxn>
              <a:cxn ang="0">
                <a:pos x="36" y="17"/>
              </a:cxn>
              <a:cxn ang="0">
                <a:pos x="29" y="16"/>
              </a:cxn>
              <a:cxn ang="0">
                <a:pos x="33" y="15"/>
              </a:cxn>
              <a:cxn ang="0">
                <a:pos x="35" y="14"/>
              </a:cxn>
              <a:cxn ang="0">
                <a:pos x="30" y="9"/>
              </a:cxn>
              <a:cxn ang="0">
                <a:pos x="25" y="13"/>
              </a:cxn>
              <a:cxn ang="0">
                <a:pos x="18" y="17"/>
              </a:cxn>
              <a:cxn ang="0">
                <a:pos x="19" y="9"/>
              </a:cxn>
              <a:cxn ang="0">
                <a:pos x="16" y="4"/>
              </a:cxn>
              <a:cxn ang="0">
                <a:pos x="11" y="2"/>
              </a:cxn>
              <a:cxn ang="0">
                <a:pos x="2" y="2"/>
              </a:cxn>
              <a:cxn ang="0">
                <a:pos x="0" y="5"/>
              </a:cxn>
              <a:cxn ang="0">
                <a:pos x="0" y="6"/>
              </a:cxn>
              <a:cxn ang="0">
                <a:pos x="2" y="10"/>
              </a:cxn>
              <a:cxn ang="0">
                <a:pos x="7" y="17"/>
              </a:cxn>
              <a:cxn ang="0">
                <a:pos x="11" y="20"/>
              </a:cxn>
              <a:cxn ang="0">
                <a:pos x="18" y="20"/>
              </a:cxn>
              <a:cxn ang="0">
                <a:pos x="20" y="18"/>
              </a:cxn>
              <a:cxn ang="0">
                <a:pos x="26" y="35"/>
              </a:cxn>
              <a:cxn ang="0">
                <a:pos x="26" y="45"/>
              </a:cxn>
              <a:cxn ang="0">
                <a:pos x="28" y="54"/>
              </a:cxn>
              <a:cxn ang="0">
                <a:pos x="33" y="52"/>
              </a:cxn>
              <a:cxn ang="0">
                <a:pos x="36" y="56"/>
              </a:cxn>
              <a:cxn ang="0">
                <a:pos x="40" y="58"/>
              </a:cxn>
            </a:cxnLst>
            <a:rect l="0" t="0" r="r" b="b"/>
            <a:pathLst>
              <a:path w="95" h="60">
                <a:moveTo>
                  <a:pt x="41" y="56"/>
                </a:moveTo>
                <a:lnTo>
                  <a:pt x="41" y="56"/>
                </a:lnTo>
                <a:lnTo>
                  <a:pt x="40" y="54"/>
                </a:lnTo>
                <a:lnTo>
                  <a:pt x="40" y="53"/>
                </a:lnTo>
                <a:lnTo>
                  <a:pt x="41" y="53"/>
                </a:lnTo>
                <a:lnTo>
                  <a:pt x="42" y="53"/>
                </a:lnTo>
                <a:lnTo>
                  <a:pt x="42" y="52"/>
                </a:lnTo>
                <a:lnTo>
                  <a:pt x="43" y="55"/>
                </a:lnTo>
                <a:lnTo>
                  <a:pt x="44" y="53"/>
                </a:lnTo>
                <a:lnTo>
                  <a:pt x="44" y="52"/>
                </a:lnTo>
                <a:lnTo>
                  <a:pt x="44" y="52"/>
                </a:lnTo>
                <a:lnTo>
                  <a:pt x="46" y="53"/>
                </a:lnTo>
                <a:lnTo>
                  <a:pt x="45" y="59"/>
                </a:lnTo>
                <a:lnTo>
                  <a:pt x="47" y="60"/>
                </a:lnTo>
                <a:lnTo>
                  <a:pt x="47" y="59"/>
                </a:lnTo>
                <a:lnTo>
                  <a:pt x="48" y="60"/>
                </a:lnTo>
                <a:lnTo>
                  <a:pt x="49" y="59"/>
                </a:lnTo>
                <a:lnTo>
                  <a:pt x="50" y="60"/>
                </a:lnTo>
                <a:lnTo>
                  <a:pt x="51" y="59"/>
                </a:lnTo>
                <a:lnTo>
                  <a:pt x="51" y="58"/>
                </a:lnTo>
                <a:lnTo>
                  <a:pt x="52" y="58"/>
                </a:lnTo>
                <a:lnTo>
                  <a:pt x="52" y="59"/>
                </a:lnTo>
                <a:lnTo>
                  <a:pt x="55" y="60"/>
                </a:lnTo>
                <a:lnTo>
                  <a:pt x="56" y="59"/>
                </a:lnTo>
                <a:lnTo>
                  <a:pt x="55" y="58"/>
                </a:lnTo>
                <a:lnTo>
                  <a:pt x="57" y="59"/>
                </a:lnTo>
                <a:lnTo>
                  <a:pt x="58" y="58"/>
                </a:lnTo>
                <a:lnTo>
                  <a:pt x="58" y="57"/>
                </a:lnTo>
                <a:lnTo>
                  <a:pt x="59" y="60"/>
                </a:lnTo>
                <a:lnTo>
                  <a:pt x="62" y="59"/>
                </a:lnTo>
                <a:lnTo>
                  <a:pt x="62" y="58"/>
                </a:lnTo>
                <a:lnTo>
                  <a:pt x="62" y="55"/>
                </a:lnTo>
                <a:lnTo>
                  <a:pt x="63" y="58"/>
                </a:lnTo>
                <a:lnTo>
                  <a:pt x="64" y="59"/>
                </a:lnTo>
                <a:lnTo>
                  <a:pt x="64" y="58"/>
                </a:lnTo>
                <a:lnTo>
                  <a:pt x="66" y="57"/>
                </a:lnTo>
                <a:lnTo>
                  <a:pt x="65" y="56"/>
                </a:lnTo>
                <a:lnTo>
                  <a:pt x="65" y="54"/>
                </a:lnTo>
                <a:lnTo>
                  <a:pt x="66" y="58"/>
                </a:lnTo>
                <a:lnTo>
                  <a:pt x="73" y="57"/>
                </a:lnTo>
                <a:lnTo>
                  <a:pt x="75" y="53"/>
                </a:lnTo>
                <a:lnTo>
                  <a:pt x="73" y="53"/>
                </a:lnTo>
                <a:lnTo>
                  <a:pt x="73" y="50"/>
                </a:lnTo>
                <a:lnTo>
                  <a:pt x="74" y="50"/>
                </a:lnTo>
                <a:lnTo>
                  <a:pt x="75" y="52"/>
                </a:lnTo>
                <a:lnTo>
                  <a:pt x="76" y="52"/>
                </a:lnTo>
                <a:lnTo>
                  <a:pt x="76" y="57"/>
                </a:lnTo>
                <a:lnTo>
                  <a:pt x="77" y="58"/>
                </a:lnTo>
                <a:lnTo>
                  <a:pt x="79" y="58"/>
                </a:lnTo>
                <a:lnTo>
                  <a:pt x="79" y="57"/>
                </a:lnTo>
                <a:lnTo>
                  <a:pt x="80" y="58"/>
                </a:lnTo>
                <a:lnTo>
                  <a:pt x="81" y="59"/>
                </a:lnTo>
                <a:lnTo>
                  <a:pt x="83" y="60"/>
                </a:lnTo>
                <a:lnTo>
                  <a:pt x="84" y="58"/>
                </a:lnTo>
                <a:lnTo>
                  <a:pt x="86" y="57"/>
                </a:lnTo>
                <a:lnTo>
                  <a:pt x="89" y="57"/>
                </a:lnTo>
                <a:lnTo>
                  <a:pt x="91" y="57"/>
                </a:lnTo>
                <a:lnTo>
                  <a:pt x="91" y="57"/>
                </a:lnTo>
                <a:lnTo>
                  <a:pt x="91" y="53"/>
                </a:lnTo>
                <a:lnTo>
                  <a:pt x="91" y="53"/>
                </a:lnTo>
                <a:lnTo>
                  <a:pt x="91" y="53"/>
                </a:lnTo>
                <a:lnTo>
                  <a:pt x="91" y="51"/>
                </a:lnTo>
                <a:lnTo>
                  <a:pt x="90" y="49"/>
                </a:lnTo>
                <a:lnTo>
                  <a:pt x="90" y="47"/>
                </a:lnTo>
                <a:lnTo>
                  <a:pt x="91" y="46"/>
                </a:lnTo>
                <a:lnTo>
                  <a:pt x="91" y="46"/>
                </a:lnTo>
                <a:lnTo>
                  <a:pt x="92" y="44"/>
                </a:lnTo>
                <a:lnTo>
                  <a:pt x="94" y="43"/>
                </a:lnTo>
                <a:lnTo>
                  <a:pt x="95" y="42"/>
                </a:lnTo>
                <a:lnTo>
                  <a:pt x="95" y="38"/>
                </a:lnTo>
                <a:lnTo>
                  <a:pt x="95" y="38"/>
                </a:lnTo>
                <a:lnTo>
                  <a:pt x="94" y="38"/>
                </a:lnTo>
                <a:lnTo>
                  <a:pt x="94" y="37"/>
                </a:lnTo>
                <a:lnTo>
                  <a:pt x="94" y="36"/>
                </a:lnTo>
                <a:lnTo>
                  <a:pt x="91" y="37"/>
                </a:lnTo>
                <a:lnTo>
                  <a:pt x="91" y="36"/>
                </a:lnTo>
                <a:lnTo>
                  <a:pt x="91" y="35"/>
                </a:lnTo>
                <a:lnTo>
                  <a:pt x="91" y="35"/>
                </a:lnTo>
                <a:lnTo>
                  <a:pt x="91" y="35"/>
                </a:lnTo>
                <a:lnTo>
                  <a:pt x="89" y="33"/>
                </a:lnTo>
                <a:lnTo>
                  <a:pt x="88" y="34"/>
                </a:lnTo>
                <a:lnTo>
                  <a:pt x="86" y="33"/>
                </a:lnTo>
                <a:lnTo>
                  <a:pt x="87" y="31"/>
                </a:lnTo>
                <a:lnTo>
                  <a:pt x="86" y="31"/>
                </a:lnTo>
                <a:lnTo>
                  <a:pt x="85" y="31"/>
                </a:lnTo>
                <a:lnTo>
                  <a:pt x="80" y="29"/>
                </a:lnTo>
                <a:lnTo>
                  <a:pt x="78" y="30"/>
                </a:lnTo>
                <a:lnTo>
                  <a:pt x="76" y="31"/>
                </a:lnTo>
                <a:lnTo>
                  <a:pt x="74" y="31"/>
                </a:lnTo>
                <a:lnTo>
                  <a:pt x="74" y="31"/>
                </a:lnTo>
                <a:lnTo>
                  <a:pt x="73" y="31"/>
                </a:lnTo>
                <a:lnTo>
                  <a:pt x="72" y="30"/>
                </a:lnTo>
                <a:lnTo>
                  <a:pt x="71" y="30"/>
                </a:lnTo>
                <a:lnTo>
                  <a:pt x="70" y="31"/>
                </a:lnTo>
                <a:lnTo>
                  <a:pt x="68" y="32"/>
                </a:lnTo>
                <a:lnTo>
                  <a:pt x="67" y="33"/>
                </a:lnTo>
                <a:lnTo>
                  <a:pt x="67" y="34"/>
                </a:lnTo>
                <a:lnTo>
                  <a:pt x="67" y="35"/>
                </a:lnTo>
                <a:lnTo>
                  <a:pt x="66" y="34"/>
                </a:lnTo>
                <a:lnTo>
                  <a:pt x="65" y="34"/>
                </a:lnTo>
                <a:lnTo>
                  <a:pt x="64" y="35"/>
                </a:lnTo>
                <a:lnTo>
                  <a:pt x="63" y="35"/>
                </a:lnTo>
                <a:lnTo>
                  <a:pt x="64" y="37"/>
                </a:lnTo>
                <a:lnTo>
                  <a:pt x="63" y="36"/>
                </a:lnTo>
                <a:lnTo>
                  <a:pt x="62" y="36"/>
                </a:lnTo>
                <a:lnTo>
                  <a:pt x="62" y="35"/>
                </a:lnTo>
                <a:lnTo>
                  <a:pt x="61" y="36"/>
                </a:lnTo>
                <a:lnTo>
                  <a:pt x="60" y="36"/>
                </a:lnTo>
                <a:lnTo>
                  <a:pt x="58" y="37"/>
                </a:lnTo>
                <a:lnTo>
                  <a:pt x="58" y="38"/>
                </a:lnTo>
                <a:lnTo>
                  <a:pt x="59" y="38"/>
                </a:lnTo>
                <a:lnTo>
                  <a:pt x="62" y="39"/>
                </a:lnTo>
                <a:lnTo>
                  <a:pt x="62" y="40"/>
                </a:lnTo>
                <a:lnTo>
                  <a:pt x="61" y="39"/>
                </a:lnTo>
                <a:lnTo>
                  <a:pt x="58" y="39"/>
                </a:lnTo>
                <a:lnTo>
                  <a:pt x="55" y="41"/>
                </a:lnTo>
                <a:lnTo>
                  <a:pt x="55" y="41"/>
                </a:lnTo>
                <a:lnTo>
                  <a:pt x="57" y="39"/>
                </a:lnTo>
                <a:lnTo>
                  <a:pt x="56" y="38"/>
                </a:lnTo>
                <a:lnTo>
                  <a:pt x="54" y="38"/>
                </a:lnTo>
                <a:lnTo>
                  <a:pt x="53" y="36"/>
                </a:lnTo>
                <a:lnTo>
                  <a:pt x="51" y="35"/>
                </a:lnTo>
                <a:lnTo>
                  <a:pt x="51" y="37"/>
                </a:lnTo>
                <a:lnTo>
                  <a:pt x="51" y="38"/>
                </a:lnTo>
                <a:lnTo>
                  <a:pt x="50" y="38"/>
                </a:lnTo>
                <a:lnTo>
                  <a:pt x="50" y="37"/>
                </a:lnTo>
                <a:lnTo>
                  <a:pt x="49" y="36"/>
                </a:lnTo>
                <a:lnTo>
                  <a:pt x="48" y="37"/>
                </a:lnTo>
                <a:lnTo>
                  <a:pt x="47" y="38"/>
                </a:lnTo>
                <a:lnTo>
                  <a:pt x="47" y="38"/>
                </a:lnTo>
                <a:lnTo>
                  <a:pt x="47" y="38"/>
                </a:lnTo>
                <a:lnTo>
                  <a:pt x="47" y="37"/>
                </a:lnTo>
                <a:lnTo>
                  <a:pt x="47" y="37"/>
                </a:lnTo>
                <a:lnTo>
                  <a:pt x="46" y="36"/>
                </a:lnTo>
                <a:lnTo>
                  <a:pt x="46" y="35"/>
                </a:lnTo>
                <a:lnTo>
                  <a:pt x="44" y="34"/>
                </a:lnTo>
                <a:lnTo>
                  <a:pt x="44" y="35"/>
                </a:lnTo>
                <a:lnTo>
                  <a:pt x="44" y="36"/>
                </a:lnTo>
                <a:lnTo>
                  <a:pt x="44" y="38"/>
                </a:lnTo>
                <a:lnTo>
                  <a:pt x="43" y="40"/>
                </a:lnTo>
                <a:lnTo>
                  <a:pt x="43" y="39"/>
                </a:lnTo>
                <a:lnTo>
                  <a:pt x="42" y="37"/>
                </a:lnTo>
                <a:lnTo>
                  <a:pt x="40" y="36"/>
                </a:lnTo>
                <a:lnTo>
                  <a:pt x="40" y="37"/>
                </a:lnTo>
                <a:lnTo>
                  <a:pt x="40" y="37"/>
                </a:lnTo>
                <a:lnTo>
                  <a:pt x="40" y="36"/>
                </a:lnTo>
                <a:lnTo>
                  <a:pt x="40" y="36"/>
                </a:lnTo>
                <a:lnTo>
                  <a:pt x="39" y="36"/>
                </a:lnTo>
                <a:lnTo>
                  <a:pt x="39" y="35"/>
                </a:lnTo>
                <a:lnTo>
                  <a:pt x="41" y="35"/>
                </a:lnTo>
                <a:lnTo>
                  <a:pt x="41" y="32"/>
                </a:lnTo>
                <a:lnTo>
                  <a:pt x="41" y="31"/>
                </a:lnTo>
                <a:lnTo>
                  <a:pt x="40" y="31"/>
                </a:lnTo>
                <a:lnTo>
                  <a:pt x="39" y="31"/>
                </a:lnTo>
                <a:lnTo>
                  <a:pt x="38" y="31"/>
                </a:lnTo>
                <a:lnTo>
                  <a:pt x="39" y="30"/>
                </a:lnTo>
                <a:lnTo>
                  <a:pt x="38" y="28"/>
                </a:lnTo>
                <a:lnTo>
                  <a:pt x="37" y="27"/>
                </a:lnTo>
                <a:lnTo>
                  <a:pt x="37" y="28"/>
                </a:lnTo>
                <a:lnTo>
                  <a:pt x="37" y="29"/>
                </a:lnTo>
                <a:lnTo>
                  <a:pt x="36" y="28"/>
                </a:lnTo>
                <a:lnTo>
                  <a:pt x="34" y="29"/>
                </a:lnTo>
                <a:lnTo>
                  <a:pt x="35" y="27"/>
                </a:lnTo>
                <a:lnTo>
                  <a:pt x="34" y="28"/>
                </a:lnTo>
                <a:lnTo>
                  <a:pt x="33" y="28"/>
                </a:lnTo>
                <a:lnTo>
                  <a:pt x="33" y="27"/>
                </a:lnTo>
                <a:lnTo>
                  <a:pt x="33" y="29"/>
                </a:lnTo>
                <a:lnTo>
                  <a:pt x="30" y="31"/>
                </a:lnTo>
                <a:lnTo>
                  <a:pt x="31" y="29"/>
                </a:lnTo>
                <a:lnTo>
                  <a:pt x="32" y="29"/>
                </a:lnTo>
                <a:lnTo>
                  <a:pt x="32" y="28"/>
                </a:lnTo>
                <a:lnTo>
                  <a:pt x="31" y="27"/>
                </a:lnTo>
                <a:lnTo>
                  <a:pt x="36" y="27"/>
                </a:lnTo>
                <a:lnTo>
                  <a:pt x="34" y="26"/>
                </a:lnTo>
                <a:lnTo>
                  <a:pt x="33" y="26"/>
                </a:lnTo>
                <a:lnTo>
                  <a:pt x="33" y="25"/>
                </a:lnTo>
                <a:lnTo>
                  <a:pt x="33" y="25"/>
                </a:lnTo>
                <a:lnTo>
                  <a:pt x="33" y="24"/>
                </a:lnTo>
                <a:lnTo>
                  <a:pt x="33" y="24"/>
                </a:lnTo>
                <a:lnTo>
                  <a:pt x="32" y="24"/>
                </a:lnTo>
                <a:lnTo>
                  <a:pt x="30" y="24"/>
                </a:lnTo>
                <a:lnTo>
                  <a:pt x="29" y="23"/>
                </a:lnTo>
                <a:lnTo>
                  <a:pt x="30" y="22"/>
                </a:lnTo>
                <a:lnTo>
                  <a:pt x="29" y="21"/>
                </a:lnTo>
                <a:lnTo>
                  <a:pt x="29" y="20"/>
                </a:lnTo>
                <a:lnTo>
                  <a:pt x="31" y="23"/>
                </a:lnTo>
                <a:lnTo>
                  <a:pt x="33" y="23"/>
                </a:lnTo>
                <a:lnTo>
                  <a:pt x="33" y="23"/>
                </a:lnTo>
                <a:lnTo>
                  <a:pt x="35" y="24"/>
                </a:lnTo>
                <a:lnTo>
                  <a:pt x="36" y="24"/>
                </a:lnTo>
                <a:lnTo>
                  <a:pt x="35" y="24"/>
                </a:lnTo>
                <a:lnTo>
                  <a:pt x="36" y="24"/>
                </a:lnTo>
                <a:lnTo>
                  <a:pt x="39" y="24"/>
                </a:lnTo>
                <a:lnTo>
                  <a:pt x="40" y="24"/>
                </a:lnTo>
                <a:lnTo>
                  <a:pt x="41" y="22"/>
                </a:lnTo>
                <a:lnTo>
                  <a:pt x="42" y="20"/>
                </a:lnTo>
                <a:lnTo>
                  <a:pt x="42" y="20"/>
                </a:lnTo>
                <a:lnTo>
                  <a:pt x="40" y="20"/>
                </a:lnTo>
                <a:lnTo>
                  <a:pt x="39" y="20"/>
                </a:lnTo>
                <a:lnTo>
                  <a:pt x="36" y="17"/>
                </a:lnTo>
                <a:lnTo>
                  <a:pt x="35" y="17"/>
                </a:lnTo>
                <a:lnTo>
                  <a:pt x="35" y="18"/>
                </a:lnTo>
                <a:lnTo>
                  <a:pt x="34" y="17"/>
                </a:lnTo>
                <a:lnTo>
                  <a:pt x="33" y="16"/>
                </a:lnTo>
                <a:lnTo>
                  <a:pt x="29" y="16"/>
                </a:lnTo>
                <a:lnTo>
                  <a:pt x="29" y="15"/>
                </a:lnTo>
                <a:lnTo>
                  <a:pt x="29" y="15"/>
                </a:lnTo>
                <a:lnTo>
                  <a:pt x="32" y="15"/>
                </a:lnTo>
                <a:lnTo>
                  <a:pt x="33" y="14"/>
                </a:lnTo>
                <a:lnTo>
                  <a:pt x="33" y="15"/>
                </a:lnTo>
                <a:lnTo>
                  <a:pt x="33" y="16"/>
                </a:lnTo>
                <a:lnTo>
                  <a:pt x="34" y="16"/>
                </a:lnTo>
                <a:lnTo>
                  <a:pt x="35" y="16"/>
                </a:lnTo>
                <a:lnTo>
                  <a:pt x="35" y="15"/>
                </a:lnTo>
                <a:lnTo>
                  <a:pt x="35" y="14"/>
                </a:lnTo>
                <a:lnTo>
                  <a:pt x="34" y="13"/>
                </a:lnTo>
                <a:lnTo>
                  <a:pt x="32" y="11"/>
                </a:lnTo>
                <a:lnTo>
                  <a:pt x="31" y="11"/>
                </a:lnTo>
                <a:lnTo>
                  <a:pt x="30" y="10"/>
                </a:lnTo>
                <a:lnTo>
                  <a:pt x="30" y="9"/>
                </a:lnTo>
                <a:lnTo>
                  <a:pt x="29" y="9"/>
                </a:lnTo>
                <a:lnTo>
                  <a:pt x="29" y="10"/>
                </a:lnTo>
                <a:lnTo>
                  <a:pt x="27" y="11"/>
                </a:lnTo>
                <a:lnTo>
                  <a:pt x="26" y="12"/>
                </a:lnTo>
                <a:lnTo>
                  <a:pt x="25" y="13"/>
                </a:lnTo>
                <a:lnTo>
                  <a:pt x="24" y="12"/>
                </a:lnTo>
                <a:lnTo>
                  <a:pt x="23" y="13"/>
                </a:lnTo>
                <a:lnTo>
                  <a:pt x="21" y="12"/>
                </a:lnTo>
                <a:lnTo>
                  <a:pt x="19" y="15"/>
                </a:lnTo>
                <a:lnTo>
                  <a:pt x="18" y="17"/>
                </a:lnTo>
                <a:lnTo>
                  <a:pt x="18" y="16"/>
                </a:lnTo>
                <a:lnTo>
                  <a:pt x="18" y="15"/>
                </a:lnTo>
                <a:lnTo>
                  <a:pt x="19" y="13"/>
                </a:lnTo>
                <a:lnTo>
                  <a:pt x="19" y="11"/>
                </a:lnTo>
                <a:lnTo>
                  <a:pt x="19" y="9"/>
                </a:lnTo>
                <a:lnTo>
                  <a:pt x="19" y="9"/>
                </a:lnTo>
                <a:lnTo>
                  <a:pt x="19" y="7"/>
                </a:lnTo>
                <a:lnTo>
                  <a:pt x="18" y="6"/>
                </a:lnTo>
                <a:lnTo>
                  <a:pt x="18" y="4"/>
                </a:lnTo>
                <a:lnTo>
                  <a:pt x="16" y="4"/>
                </a:lnTo>
                <a:lnTo>
                  <a:pt x="16" y="3"/>
                </a:lnTo>
                <a:lnTo>
                  <a:pt x="15" y="4"/>
                </a:lnTo>
                <a:lnTo>
                  <a:pt x="14" y="5"/>
                </a:lnTo>
                <a:lnTo>
                  <a:pt x="14" y="3"/>
                </a:lnTo>
                <a:lnTo>
                  <a:pt x="11" y="2"/>
                </a:lnTo>
                <a:lnTo>
                  <a:pt x="10" y="2"/>
                </a:lnTo>
                <a:lnTo>
                  <a:pt x="7" y="0"/>
                </a:lnTo>
                <a:lnTo>
                  <a:pt x="6" y="0"/>
                </a:lnTo>
                <a:lnTo>
                  <a:pt x="3" y="1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4" y="7"/>
                </a:lnTo>
                <a:lnTo>
                  <a:pt x="4" y="8"/>
                </a:lnTo>
                <a:lnTo>
                  <a:pt x="2" y="8"/>
                </a:lnTo>
                <a:lnTo>
                  <a:pt x="0" y="6"/>
                </a:lnTo>
                <a:lnTo>
                  <a:pt x="0" y="7"/>
                </a:lnTo>
                <a:lnTo>
                  <a:pt x="0" y="9"/>
                </a:lnTo>
                <a:lnTo>
                  <a:pt x="0" y="9"/>
                </a:lnTo>
                <a:lnTo>
                  <a:pt x="2" y="9"/>
                </a:lnTo>
                <a:lnTo>
                  <a:pt x="2" y="10"/>
                </a:lnTo>
                <a:lnTo>
                  <a:pt x="4" y="11"/>
                </a:lnTo>
                <a:lnTo>
                  <a:pt x="4" y="10"/>
                </a:lnTo>
                <a:lnTo>
                  <a:pt x="4" y="13"/>
                </a:lnTo>
                <a:lnTo>
                  <a:pt x="5" y="12"/>
                </a:lnTo>
                <a:lnTo>
                  <a:pt x="7" y="17"/>
                </a:lnTo>
                <a:lnTo>
                  <a:pt x="9" y="17"/>
                </a:lnTo>
                <a:lnTo>
                  <a:pt x="10" y="18"/>
                </a:lnTo>
                <a:lnTo>
                  <a:pt x="11" y="21"/>
                </a:lnTo>
                <a:lnTo>
                  <a:pt x="11" y="20"/>
                </a:lnTo>
                <a:lnTo>
                  <a:pt x="11" y="20"/>
                </a:lnTo>
                <a:lnTo>
                  <a:pt x="17" y="21"/>
                </a:lnTo>
                <a:lnTo>
                  <a:pt x="17" y="21"/>
                </a:lnTo>
                <a:lnTo>
                  <a:pt x="17" y="20"/>
                </a:lnTo>
                <a:lnTo>
                  <a:pt x="17" y="20"/>
                </a:lnTo>
                <a:lnTo>
                  <a:pt x="18" y="20"/>
                </a:lnTo>
                <a:lnTo>
                  <a:pt x="18" y="20"/>
                </a:lnTo>
                <a:lnTo>
                  <a:pt x="19" y="19"/>
                </a:lnTo>
                <a:lnTo>
                  <a:pt x="19" y="18"/>
                </a:lnTo>
                <a:lnTo>
                  <a:pt x="19" y="17"/>
                </a:lnTo>
                <a:lnTo>
                  <a:pt x="20" y="18"/>
                </a:lnTo>
                <a:lnTo>
                  <a:pt x="22" y="27"/>
                </a:lnTo>
                <a:lnTo>
                  <a:pt x="23" y="27"/>
                </a:lnTo>
                <a:lnTo>
                  <a:pt x="26" y="31"/>
                </a:lnTo>
                <a:lnTo>
                  <a:pt x="26" y="35"/>
                </a:lnTo>
                <a:lnTo>
                  <a:pt x="26" y="35"/>
                </a:lnTo>
                <a:lnTo>
                  <a:pt x="24" y="40"/>
                </a:lnTo>
                <a:lnTo>
                  <a:pt x="24" y="40"/>
                </a:lnTo>
                <a:lnTo>
                  <a:pt x="24" y="44"/>
                </a:lnTo>
                <a:lnTo>
                  <a:pt x="24" y="46"/>
                </a:lnTo>
                <a:lnTo>
                  <a:pt x="26" y="45"/>
                </a:lnTo>
                <a:lnTo>
                  <a:pt x="26" y="49"/>
                </a:lnTo>
                <a:lnTo>
                  <a:pt x="26" y="52"/>
                </a:lnTo>
                <a:lnTo>
                  <a:pt x="27" y="53"/>
                </a:lnTo>
                <a:lnTo>
                  <a:pt x="29" y="54"/>
                </a:lnTo>
                <a:lnTo>
                  <a:pt x="28" y="54"/>
                </a:lnTo>
                <a:lnTo>
                  <a:pt x="28" y="56"/>
                </a:lnTo>
                <a:lnTo>
                  <a:pt x="29" y="56"/>
                </a:lnTo>
                <a:lnTo>
                  <a:pt x="30" y="56"/>
                </a:lnTo>
                <a:lnTo>
                  <a:pt x="30" y="54"/>
                </a:lnTo>
                <a:lnTo>
                  <a:pt x="33" y="52"/>
                </a:lnTo>
                <a:lnTo>
                  <a:pt x="32" y="54"/>
                </a:lnTo>
                <a:lnTo>
                  <a:pt x="33" y="57"/>
                </a:lnTo>
                <a:lnTo>
                  <a:pt x="33" y="53"/>
                </a:lnTo>
                <a:lnTo>
                  <a:pt x="34" y="56"/>
                </a:lnTo>
                <a:lnTo>
                  <a:pt x="36" y="56"/>
                </a:lnTo>
                <a:lnTo>
                  <a:pt x="35" y="57"/>
                </a:lnTo>
                <a:lnTo>
                  <a:pt x="37" y="57"/>
                </a:lnTo>
                <a:lnTo>
                  <a:pt x="37" y="57"/>
                </a:lnTo>
                <a:lnTo>
                  <a:pt x="37" y="58"/>
                </a:lnTo>
                <a:lnTo>
                  <a:pt x="40" y="58"/>
                </a:lnTo>
                <a:lnTo>
                  <a:pt x="41" y="5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51" name="Freeform 16"/>
          <p:cNvSpPr>
            <a:spLocks/>
          </p:cNvSpPr>
          <p:nvPr/>
        </p:nvSpPr>
        <p:spPr bwMode="auto">
          <a:xfrm>
            <a:off x="3558400" y="2089720"/>
            <a:ext cx="37473" cy="23225"/>
          </a:xfrm>
          <a:custGeom>
            <a:avLst/>
            <a:gdLst/>
            <a:ahLst/>
            <a:cxnLst>
              <a:cxn ang="0">
                <a:pos x="10" y="0"/>
              </a:cxn>
              <a:cxn ang="0">
                <a:pos x="9" y="0"/>
              </a:cxn>
              <a:cxn ang="0">
                <a:pos x="8" y="0"/>
              </a:cxn>
              <a:cxn ang="0">
                <a:pos x="3" y="2"/>
              </a:cxn>
              <a:cxn ang="0">
                <a:pos x="1" y="2"/>
              </a:cxn>
              <a:cxn ang="0">
                <a:pos x="1" y="3"/>
              </a:cxn>
              <a:cxn ang="0">
                <a:pos x="0" y="4"/>
              </a:cxn>
              <a:cxn ang="0">
                <a:pos x="1" y="6"/>
              </a:cxn>
              <a:cxn ang="0">
                <a:pos x="2" y="6"/>
              </a:cxn>
              <a:cxn ang="0">
                <a:pos x="2" y="6"/>
              </a:cxn>
              <a:cxn ang="0">
                <a:pos x="3" y="6"/>
              </a:cxn>
              <a:cxn ang="0">
                <a:pos x="3" y="6"/>
              </a:cxn>
              <a:cxn ang="0">
                <a:pos x="3" y="6"/>
              </a:cxn>
              <a:cxn ang="0">
                <a:pos x="7" y="6"/>
              </a:cxn>
              <a:cxn ang="0">
                <a:pos x="10" y="5"/>
              </a:cxn>
              <a:cxn ang="0">
                <a:pos x="11" y="4"/>
              </a:cxn>
              <a:cxn ang="0">
                <a:pos x="11" y="2"/>
              </a:cxn>
              <a:cxn ang="0">
                <a:pos x="10" y="2"/>
              </a:cxn>
              <a:cxn ang="0">
                <a:pos x="10" y="0"/>
              </a:cxn>
            </a:cxnLst>
            <a:rect l="0" t="0" r="r" b="b"/>
            <a:pathLst>
              <a:path w="11" h="6">
                <a:moveTo>
                  <a:pt x="10" y="0"/>
                </a:moveTo>
                <a:lnTo>
                  <a:pt x="9" y="0"/>
                </a:lnTo>
                <a:lnTo>
                  <a:pt x="8" y="0"/>
                </a:lnTo>
                <a:lnTo>
                  <a:pt x="3" y="2"/>
                </a:lnTo>
                <a:lnTo>
                  <a:pt x="1" y="2"/>
                </a:lnTo>
                <a:lnTo>
                  <a:pt x="1" y="3"/>
                </a:lnTo>
                <a:lnTo>
                  <a:pt x="0" y="4"/>
                </a:lnTo>
                <a:lnTo>
                  <a:pt x="1" y="6"/>
                </a:lnTo>
                <a:lnTo>
                  <a:pt x="2" y="6"/>
                </a:lnTo>
                <a:lnTo>
                  <a:pt x="2" y="6"/>
                </a:lnTo>
                <a:lnTo>
                  <a:pt x="3" y="6"/>
                </a:lnTo>
                <a:lnTo>
                  <a:pt x="3" y="6"/>
                </a:lnTo>
                <a:lnTo>
                  <a:pt x="3" y="6"/>
                </a:lnTo>
                <a:lnTo>
                  <a:pt x="7" y="6"/>
                </a:lnTo>
                <a:lnTo>
                  <a:pt x="10" y="5"/>
                </a:lnTo>
                <a:lnTo>
                  <a:pt x="11" y="4"/>
                </a:lnTo>
                <a:lnTo>
                  <a:pt x="11" y="2"/>
                </a:lnTo>
                <a:lnTo>
                  <a:pt x="10" y="2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52" name="Freeform 17"/>
          <p:cNvSpPr>
            <a:spLocks/>
          </p:cNvSpPr>
          <p:nvPr/>
        </p:nvSpPr>
        <p:spPr bwMode="auto">
          <a:xfrm>
            <a:off x="3537960" y="1783927"/>
            <a:ext cx="126045" cy="166444"/>
          </a:xfrm>
          <a:custGeom>
            <a:avLst/>
            <a:gdLst/>
            <a:ahLst/>
            <a:cxnLst>
              <a:cxn ang="0">
                <a:pos x="4" y="9"/>
              </a:cxn>
              <a:cxn ang="0">
                <a:pos x="5" y="12"/>
              </a:cxn>
              <a:cxn ang="0">
                <a:pos x="3" y="15"/>
              </a:cxn>
              <a:cxn ang="0">
                <a:pos x="5" y="16"/>
              </a:cxn>
              <a:cxn ang="0">
                <a:pos x="7" y="12"/>
              </a:cxn>
              <a:cxn ang="0">
                <a:pos x="8" y="11"/>
              </a:cxn>
              <a:cxn ang="0">
                <a:pos x="9" y="13"/>
              </a:cxn>
              <a:cxn ang="0">
                <a:pos x="8" y="15"/>
              </a:cxn>
              <a:cxn ang="0">
                <a:pos x="8" y="17"/>
              </a:cxn>
              <a:cxn ang="0">
                <a:pos x="9" y="16"/>
              </a:cxn>
              <a:cxn ang="0">
                <a:pos x="10" y="18"/>
              </a:cxn>
              <a:cxn ang="0">
                <a:pos x="12" y="18"/>
              </a:cxn>
              <a:cxn ang="0">
                <a:pos x="9" y="20"/>
              </a:cxn>
              <a:cxn ang="0">
                <a:pos x="12" y="22"/>
              </a:cxn>
              <a:cxn ang="0">
                <a:pos x="9" y="24"/>
              </a:cxn>
              <a:cxn ang="0">
                <a:pos x="5" y="23"/>
              </a:cxn>
              <a:cxn ang="0">
                <a:pos x="4" y="27"/>
              </a:cxn>
              <a:cxn ang="0">
                <a:pos x="8" y="30"/>
              </a:cxn>
              <a:cxn ang="0">
                <a:pos x="11" y="30"/>
              </a:cxn>
              <a:cxn ang="0">
                <a:pos x="12" y="29"/>
              </a:cxn>
              <a:cxn ang="0">
                <a:pos x="16" y="28"/>
              </a:cxn>
              <a:cxn ang="0">
                <a:pos x="17" y="30"/>
              </a:cxn>
              <a:cxn ang="0">
                <a:pos x="19" y="30"/>
              </a:cxn>
              <a:cxn ang="0">
                <a:pos x="23" y="31"/>
              </a:cxn>
              <a:cxn ang="0">
                <a:pos x="25" y="32"/>
              </a:cxn>
              <a:cxn ang="0">
                <a:pos x="26" y="32"/>
              </a:cxn>
              <a:cxn ang="0">
                <a:pos x="26" y="34"/>
              </a:cxn>
              <a:cxn ang="0">
                <a:pos x="27" y="39"/>
              </a:cxn>
              <a:cxn ang="0">
                <a:pos x="29" y="42"/>
              </a:cxn>
              <a:cxn ang="0">
                <a:pos x="31" y="43"/>
              </a:cxn>
              <a:cxn ang="0">
                <a:pos x="32" y="41"/>
              </a:cxn>
              <a:cxn ang="0">
                <a:pos x="35" y="41"/>
              </a:cxn>
              <a:cxn ang="0">
                <a:pos x="36" y="38"/>
              </a:cxn>
              <a:cxn ang="0">
                <a:pos x="34" y="30"/>
              </a:cxn>
              <a:cxn ang="0">
                <a:pos x="32" y="28"/>
              </a:cxn>
              <a:cxn ang="0">
                <a:pos x="31" y="24"/>
              </a:cxn>
              <a:cxn ang="0">
                <a:pos x="33" y="21"/>
              </a:cxn>
              <a:cxn ang="0">
                <a:pos x="33" y="19"/>
              </a:cxn>
              <a:cxn ang="0">
                <a:pos x="32" y="19"/>
              </a:cxn>
              <a:cxn ang="0">
                <a:pos x="31" y="18"/>
              </a:cxn>
              <a:cxn ang="0">
                <a:pos x="30" y="18"/>
              </a:cxn>
              <a:cxn ang="0">
                <a:pos x="30" y="16"/>
              </a:cxn>
              <a:cxn ang="0">
                <a:pos x="26" y="12"/>
              </a:cxn>
              <a:cxn ang="0">
                <a:pos x="24" y="13"/>
              </a:cxn>
              <a:cxn ang="0">
                <a:pos x="23" y="14"/>
              </a:cxn>
              <a:cxn ang="0">
                <a:pos x="23" y="12"/>
              </a:cxn>
              <a:cxn ang="0">
                <a:pos x="23" y="8"/>
              </a:cxn>
              <a:cxn ang="0">
                <a:pos x="22" y="8"/>
              </a:cxn>
              <a:cxn ang="0">
                <a:pos x="21" y="8"/>
              </a:cxn>
              <a:cxn ang="0">
                <a:pos x="19" y="7"/>
              </a:cxn>
              <a:cxn ang="0">
                <a:pos x="17" y="5"/>
              </a:cxn>
              <a:cxn ang="0">
                <a:pos x="15" y="8"/>
              </a:cxn>
              <a:cxn ang="0">
                <a:pos x="14" y="12"/>
              </a:cxn>
              <a:cxn ang="0">
                <a:pos x="13" y="3"/>
              </a:cxn>
              <a:cxn ang="0">
                <a:pos x="12" y="2"/>
              </a:cxn>
              <a:cxn ang="0">
                <a:pos x="11" y="1"/>
              </a:cxn>
              <a:cxn ang="0">
                <a:pos x="8" y="0"/>
              </a:cxn>
              <a:cxn ang="0">
                <a:pos x="2" y="2"/>
              </a:cxn>
              <a:cxn ang="0">
                <a:pos x="0" y="5"/>
              </a:cxn>
              <a:cxn ang="0">
                <a:pos x="1" y="11"/>
              </a:cxn>
            </a:cxnLst>
            <a:rect l="0" t="0" r="r" b="b"/>
            <a:pathLst>
              <a:path w="37" h="43">
                <a:moveTo>
                  <a:pt x="1" y="11"/>
                </a:moveTo>
                <a:lnTo>
                  <a:pt x="4" y="9"/>
                </a:lnTo>
                <a:lnTo>
                  <a:pt x="5" y="10"/>
                </a:lnTo>
                <a:lnTo>
                  <a:pt x="5" y="12"/>
                </a:lnTo>
                <a:lnTo>
                  <a:pt x="4" y="15"/>
                </a:lnTo>
                <a:lnTo>
                  <a:pt x="3" y="15"/>
                </a:lnTo>
                <a:lnTo>
                  <a:pt x="4" y="16"/>
                </a:lnTo>
                <a:lnTo>
                  <a:pt x="5" y="16"/>
                </a:lnTo>
                <a:lnTo>
                  <a:pt x="6" y="12"/>
                </a:lnTo>
                <a:lnTo>
                  <a:pt x="7" y="12"/>
                </a:lnTo>
                <a:lnTo>
                  <a:pt x="8" y="11"/>
                </a:lnTo>
                <a:lnTo>
                  <a:pt x="8" y="11"/>
                </a:lnTo>
                <a:lnTo>
                  <a:pt x="9" y="12"/>
                </a:lnTo>
                <a:lnTo>
                  <a:pt x="9" y="13"/>
                </a:lnTo>
                <a:lnTo>
                  <a:pt x="9" y="14"/>
                </a:lnTo>
                <a:lnTo>
                  <a:pt x="8" y="15"/>
                </a:lnTo>
                <a:lnTo>
                  <a:pt x="8" y="16"/>
                </a:lnTo>
                <a:lnTo>
                  <a:pt x="8" y="17"/>
                </a:lnTo>
                <a:lnTo>
                  <a:pt x="9" y="17"/>
                </a:lnTo>
                <a:lnTo>
                  <a:pt x="9" y="16"/>
                </a:lnTo>
                <a:lnTo>
                  <a:pt x="10" y="16"/>
                </a:lnTo>
                <a:lnTo>
                  <a:pt x="10" y="18"/>
                </a:lnTo>
                <a:lnTo>
                  <a:pt x="12" y="17"/>
                </a:lnTo>
                <a:lnTo>
                  <a:pt x="12" y="18"/>
                </a:lnTo>
                <a:lnTo>
                  <a:pt x="12" y="19"/>
                </a:lnTo>
                <a:lnTo>
                  <a:pt x="9" y="20"/>
                </a:lnTo>
                <a:lnTo>
                  <a:pt x="9" y="21"/>
                </a:lnTo>
                <a:lnTo>
                  <a:pt x="12" y="22"/>
                </a:lnTo>
                <a:lnTo>
                  <a:pt x="12" y="24"/>
                </a:lnTo>
                <a:lnTo>
                  <a:pt x="9" y="24"/>
                </a:lnTo>
                <a:lnTo>
                  <a:pt x="6" y="23"/>
                </a:lnTo>
                <a:lnTo>
                  <a:pt x="5" y="23"/>
                </a:lnTo>
                <a:lnTo>
                  <a:pt x="4" y="23"/>
                </a:lnTo>
                <a:lnTo>
                  <a:pt x="4" y="27"/>
                </a:lnTo>
                <a:lnTo>
                  <a:pt x="5" y="29"/>
                </a:lnTo>
                <a:lnTo>
                  <a:pt x="8" y="30"/>
                </a:lnTo>
                <a:lnTo>
                  <a:pt x="10" y="31"/>
                </a:lnTo>
                <a:lnTo>
                  <a:pt x="11" y="30"/>
                </a:lnTo>
                <a:lnTo>
                  <a:pt x="12" y="29"/>
                </a:lnTo>
                <a:lnTo>
                  <a:pt x="12" y="29"/>
                </a:lnTo>
                <a:lnTo>
                  <a:pt x="16" y="27"/>
                </a:lnTo>
                <a:lnTo>
                  <a:pt x="16" y="28"/>
                </a:lnTo>
                <a:lnTo>
                  <a:pt x="16" y="30"/>
                </a:lnTo>
                <a:lnTo>
                  <a:pt x="17" y="30"/>
                </a:lnTo>
                <a:lnTo>
                  <a:pt x="18" y="30"/>
                </a:lnTo>
                <a:lnTo>
                  <a:pt x="19" y="30"/>
                </a:lnTo>
                <a:lnTo>
                  <a:pt x="23" y="30"/>
                </a:lnTo>
                <a:lnTo>
                  <a:pt x="23" y="31"/>
                </a:lnTo>
                <a:lnTo>
                  <a:pt x="23" y="32"/>
                </a:lnTo>
                <a:lnTo>
                  <a:pt x="25" y="32"/>
                </a:lnTo>
                <a:lnTo>
                  <a:pt x="25" y="31"/>
                </a:lnTo>
                <a:lnTo>
                  <a:pt x="26" y="32"/>
                </a:lnTo>
                <a:lnTo>
                  <a:pt x="26" y="33"/>
                </a:lnTo>
                <a:lnTo>
                  <a:pt x="26" y="34"/>
                </a:lnTo>
                <a:lnTo>
                  <a:pt x="26" y="37"/>
                </a:lnTo>
                <a:lnTo>
                  <a:pt x="27" y="39"/>
                </a:lnTo>
                <a:lnTo>
                  <a:pt x="27" y="40"/>
                </a:lnTo>
                <a:lnTo>
                  <a:pt x="29" y="42"/>
                </a:lnTo>
                <a:lnTo>
                  <a:pt x="30" y="41"/>
                </a:lnTo>
                <a:lnTo>
                  <a:pt x="31" y="43"/>
                </a:lnTo>
                <a:lnTo>
                  <a:pt x="32" y="42"/>
                </a:lnTo>
                <a:lnTo>
                  <a:pt x="32" y="41"/>
                </a:lnTo>
                <a:lnTo>
                  <a:pt x="34" y="41"/>
                </a:lnTo>
                <a:lnTo>
                  <a:pt x="35" y="41"/>
                </a:lnTo>
                <a:lnTo>
                  <a:pt x="36" y="40"/>
                </a:lnTo>
                <a:lnTo>
                  <a:pt x="36" y="38"/>
                </a:lnTo>
                <a:lnTo>
                  <a:pt x="37" y="36"/>
                </a:lnTo>
                <a:lnTo>
                  <a:pt x="34" y="30"/>
                </a:lnTo>
                <a:lnTo>
                  <a:pt x="33" y="28"/>
                </a:lnTo>
                <a:lnTo>
                  <a:pt x="32" y="28"/>
                </a:lnTo>
                <a:lnTo>
                  <a:pt x="32" y="26"/>
                </a:lnTo>
                <a:lnTo>
                  <a:pt x="31" y="24"/>
                </a:lnTo>
                <a:lnTo>
                  <a:pt x="33" y="23"/>
                </a:lnTo>
                <a:lnTo>
                  <a:pt x="33" y="21"/>
                </a:lnTo>
                <a:lnTo>
                  <a:pt x="33" y="20"/>
                </a:lnTo>
                <a:lnTo>
                  <a:pt x="33" y="19"/>
                </a:lnTo>
                <a:lnTo>
                  <a:pt x="33" y="19"/>
                </a:lnTo>
                <a:lnTo>
                  <a:pt x="32" y="19"/>
                </a:lnTo>
                <a:lnTo>
                  <a:pt x="32" y="19"/>
                </a:lnTo>
                <a:lnTo>
                  <a:pt x="31" y="18"/>
                </a:lnTo>
                <a:lnTo>
                  <a:pt x="31" y="18"/>
                </a:lnTo>
                <a:lnTo>
                  <a:pt x="30" y="18"/>
                </a:lnTo>
                <a:lnTo>
                  <a:pt x="30" y="17"/>
                </a:lnTo>
                <a:lnTo>
                  <a:pt x="30" y="16"/>
                </a:lnTo>
                <a:lnTo>
                  <a:pt x="30" y="14"/>
                </a:lnTo>
                <a:lnTo>
                  <a:pt x="26" y="12"/>
                </a:lnTo>
                <a:lnTo>
                  <a:pt x="26" y="12"/>
                </a:lnTo>
                <a:lnTo>
                  <a:pt x="24" y="13"/>
                </a:lnTo>
                <a:lnTo>
                  <a:pt x="23" y="14"/>
                </a:lnTo>
                <a:lnTo>
                  <a:pt x="23" y="14"/>
                </a:lnTo>
                <a:lnTo>
                  <a:pt x="23" y="13"/>
                </a:lnTo>
                <a:lnTo>
                  <a:pt x="23" y="12"/>
                </a:lnTo>
                <a:lnTo>
                  <a:pt x="23" y="10"/>
                </a:lnTo>
                <a:lnTo>
                  <a:pt x="23" y="8"/>
                </a:lnTo>
                <a:lnTo>
                  <a:pt x="22" y="8"/>
                </a:lnTo>
                <a:lnTo>
                  <a:pt x="22" y="8"/>
                </a:lnTo>
                <a:lnTo>
                  <a:pt x="21" y="9"/>
                </a:lnTo>
                <a:lnTo>
                  <a:pt x="21" y="8"/>
                </a:lnTo>
                <a:lnTo>
                  <a:pt x="21" y="8"/>
                </a:lnTo>
                <a:lnTo>
                  <a:pt x="19" y="7"/>
                </a:lnTo>
                <a:lnTo>
                  <a:pt x="19" y="5"/>
                </a:lnTo>
                <a:lnTo>
                  <a:pt x="17" y="5"/>
                </a:lnTo>
                <a:lnTo>
                  <a:pt x="16" y="5"/>
                </a:lnTo>
                <a:lnTo>
                  <a:pt x="15" y="8"/>
                </a:lnTo>
                <a:lnTo>
                  <a:pt x="14" y="10"/>
                </a:lnTo>
                <a:lnTo>
                  <a:pt x="14" y="12"/>
                </a:lnTo>
                <a:lnTo>
                  <a:pt x="12" y="9"/>
                </a:lnTo>
                <a:lnTo>
                  <a:pt x="13" y="3"/>
                </a:lnTo>
                <a:lnTo>
                  <a:pt x="12" y="2"/>
                </a:lnTo>
                <a:lnTo>
                  <a:pt x="12" y="2"/>
                </a:lnTo>
                <a:lnTo>
                  <a:pt x="10" y="3"/>
                </a:lnTo>
                <a:lnTo>
                  <a:pt x="11" y="1"/>
                </a:lnTo>
                <a:lnTo>
                  <a:pt x="10" y="1"/>
                </a:lnTo>
                <a:lnTo>
                  <a:pt x="8" y="0"/>
                </a:lnTo>
                <a:lnTo>
                  <a:pt x="6" y="1"/>
                </a:lnTo>
                <a:lnTo>
                  <a:pt x="2" y="2"/>
                </a:lnTo>
                <a:lnTo>
                  <a:pt x="1" y="1"/>
                </a:lnTo>
                <a:lnTo>
                  <a:pt x="0" y="5"/>
                </a:lnTo>
                <a:lnTo>
                  <a:pt x="1" y="10"/>
                </a:lnTo>
                <a:lnTo>
                  <a:pt x="1" y="1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53" name="Freeform 18"/>
          <p:cNvSpPr>
            <a:spLocks/>
          </p:cNvSpPr>
          <p:nvPr/>
        </p:nvSpPr>
        <p:spPr bwMode="auto">
          <a:xfrm>
            <a:off x="3531146" y="1954242"/>
            <a:ext cx="34066" cy="61932"/>
          </a:xfrm>
          <a:custGeom>
            <a:avLst/>
            <a:gdLst/>
            <a:ahLst/>
            <a:cxnLst>
              <a:cxn ang="0">
                <a:pos x="2" y="7"/>
              </a:cxn>
              <a:cxn ang="0">
                <a:pos x="5" y="15"/>
              </a:cxn>
              <a:cxn ang="0">
                <a:pos x="6" y="15"/>
              </a:cxn>
              <a:cxn ang="0">
                <a:pos x="8" y="16"/>
              </a:cxn>
              <a:cxn ang="0">
                <a:pos x="9" y="15"/>
              </a:cxn>
              <a:cxn ang="0">
                <a:pos x="9" y="15"/>
              </a:cxn>
              <a:cxn ang="0">
                <a:pos x="10" y="15"/>
              </a:cxn>
              <a:cxn ang="0">
                <a:pos x="10" y="13"/>
              </a:cxn>
              <a:cxn ang="0">
                <a:pos x="9" y="12"/>
              </a:cxn>
              <a:cxn ang="0">
                <a:pos x="9" y="12"/>
              </a:cxn>
              <a:cxn ang="0">
                <a:pos x="7" y="9"/>
              </a:cxn>
              <a:cxn ang="0">
                <a:pos x="7" y="9"/>
              </a:cxn>
              <a:cxn ang="0">
                <a:pos x="6" y="8"/>
              </a:cxn>
              <a:cxn ang="0">
                <a:pos x="6" y="8"/>
              </a:cxn>
              <a:cxn ang="0">
                <a:pos x="6" y="6"/>
              </a:cxn>
              <a:cxn ang="0">
                <a:pos x="6" y="5"/>
              </a:cxn>
              <a:cxn ang="0">
                <a:pos x="5" y="5"/>
              </a:cxn>
              <a:cxn ang="0">
                <a:pos x="5" y="4"/>
              </a:cxn>
              <a:cxn ang="0">
                <a:pos x="5" y="4"/>
              </a:cxn>
              <a:cxn ang="0">
                <a:pos x="4" y="3"/>
              </a:cxn>
              <a:cxn ang="0">
                <a:pos x="3" y="1"/>
              </a:cxn>
              <a:cxn ang="0">
                <a:pos x="3" y="1"/>
              </a:cxn>
              <a:cxn ang="0">
                <a:pos x="1" y="1"/>
              </a:cxn>
              <a:cxn ang="0">
                <a:pos x="0" y="0"/>
              </a:cxn>
              <a:cxn ang="0">
                <a:pos x="0" y="1"/>
              </a:cxn>
              <a:cxn ang="0">
                <a:pos x="2" y="6"/>
              </a:cxn>
              <a:cxn ang="0">
                <a:pos x="2" y="7"/>
              </a:cxn>
            </a:cxnLst>
            <a:rect l="0" t="0" r="r" b="b"/>
            <a:pathLst>
              <a:path w="10" h="16">
                <a:moveTo>
                  <a:pt x="2" y="7"/>
                </a:moveTo>
                <a:lnTo>
                  <a:pt x="5" y="15"/>
                </a:lnTo>
                <a:lnTo>
                  <a:pt x="6" y="15"/>
                </a:lnTo>
                <a:lnTo>
                  <a:pt x="8" y="16"/>
                </a:lnTo>
                <a:lnTo>
                  <a:pt x="9" y="15"/>
                </a:lnTo>
                <a:lnTo>
                  <a:pt x="9" y="15"/>
                </a:lnTo>
                <a:lnTo>
                  <a:pt x="10" y="15"/>
                </a:lnTo>
                <a:lnTo>
                  <a:pt x="10" y="13"/>
                </a:lnTo>
                <a:lnTo>
                  <a:pt x="9" y="12"/>
                </a:lnTo>
                <a:lnTo>
                  <a:pt x="9" y="12"/>
                </a:lnTo>
                <a:lnTo>
                  <a:pt x="7" y="9"/>
                </a:lnTo>
                <a:lnTo>
                  <a:pt x="7" y="9"/>
                </a:lnTo>
                <a:lnTo>
                  <a:pt x="6" y="8"/>
                </a:lnTo>
                <a:lnTo>
                  <a:pt x="6" y="8"/>
                </a:lnTo>
                <a:lnTo>
                  <a:pt x="6" y="6"/>
                </a:lnTo>
                <a:lnTo>
                  <a:pt x="6" y="5"/>
                </a:lnTo>
                <a:lnTo>
                  <a:pt x="5" y="5"/>
                </a:lnTo>
                <a:lnTo>
                  <a:pt x="5" y="4"/>
                </a:lnTo>
                <a:lnTo>
                  <a:pt x="5" y="4"/>
                </a:lnTo>
                <a:lnTo>
                  <a:pt x="4" y="3"/>
                </a:lnTo>
                <a:lnTo>
                  <a:pt x="3" y="1"/>
                </a:lnTo>
                <a:lnTo>
                  <a:pt x="3" y="1"/>
                </a:lnTo>
                <a:lnTo>
                  <a:pt x="1" y="1"/>
                </a:lnTo>
                <a:lnTo>
                  <a:pt x="0" y="0"/>
                </a:lnTo>
                <a:lnTo>
                  <a:pt x="0" y="1"/>
                </a:lnTo>
                <a:lnTo>
                  <a:pt x="2" y="6"/>
                </a:lnTo>
                <a:lnTo>
                  <a:pt x="2" y="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54" name="Freeform 19"/>
          <p:cNvSpPr>
            <a:spLocks/>
          </p:cNvSpPr>
          <p:nvPr/>
        </p:nvSpPr>
        <p:spPr bwMode="auto">
          <a:xfrm>
            <a:off x="3572027" y="1315562"/>
            <a:ext cx="354289" cy="607713"/>
          </a:xfrm>
          <a:custGeom>
            <a:avLst/>
            <a:gdLst/>
            <a:ahLst/>
            <a:cxnLst>
              <a:cxn ang="0">
                <a:pos x="14" y="54"/>
              </a:cxn>
              <a:cxn ang="0">
                <a:pos x="25" y="75"/>
              </a:cxn>
              <a:cxn ang="0">
                <a:pos x="46" y="110"/>
              </a:cxn>
              <a:cxn ang="0">
                <a:pos x="55" y="130"/>
              </a:cxn>
              <a:cxn ang="0">
                <a:pos x="57" y="134"/>
              </a:cxn>
              <a:cxn ang="0">
                <a:pos x="57" y="137"/>
              </a:cxn>
              <a:cxn ang="0">
                <a:pos x="66" y="144"/>
              </a:cxn>
              <a:cxn ang="0">
                <a:pos x="68" y="147"/>
              </a:cxn>
              <a:cxn ang="0">
                <a:pos x="60" y="147"/>
              </a:cxn>
              <a:cxn ang="0">
                <a:pos x="60" y="151"/>
              </a:cxn>
              <a:cxn ang="0">
                <a:pos x="64" y="153"/>
              </a:cxn>
              <a:cxn ang="0">
                <a:pos x="65" y="158"/>
              </a:cxn>
              <a:cxn ang="0">
                <a:pos x="69" y="154"/>
              </a:cxn>
              <a:cxn ang="0">
                <a:pos x="73" y="153"/>
              </a:cxn>
              <a:cxn ang="0">
                <a:pos x="72" y="157"/>
              </a:cxn>
              <a:cxn ang="0">
                <a:pos x="75" y="155"/>
              </a:cxn>
              <a:cxn ang="0">
                <a:pos x="76" y="155"/>
              </a:cxn>
              <a:cxn ang="0">
                <a:pos x="79" y="153"/>
              </a:cxn>
              <a:cxn ang="0">
                <a:pos x="90" y="155"/>
              </a:cxn>
              <a:cxn ang="0">
                <a:pos x="83" y="156"/>
              </a:cxn>
              <a:cxn ang="0">
                <a:pos x="82" y="159"/>
              </a:cxn>
              <a:cxn ang="0">
                <a:pos x="94" y="158"/>
              </a:cxn>
              <a:cxn ang="0">
                <a:pos x="77" y="163"/>
              </a:cxn>
              <a:cxn ang="0">
                <a:pos x="73" y="175"/>
              </a:cxn>
              <a:cxn ang="0">
                <a:pos x="76" y="177"/>
              </a:cxn>
              <a:cxn ang="0">
                <a:pos x="75" y="180"/>
              </a:cxn>
              <a:cxn ang="0">
                <a:pos x="77" y="183"/>
              </a:cxn>
              <a:cxn ang="0">
                <a:pos x="85" y="186"/>
              </a:cxn>
              <a:cxn ang="0">
                <a:pos x="79" y="192"/>
              </a:cxn>
              <a:cxn ang="0">
                <a:pos x="82" y="192"/>
              </a:cxn>
              <a:cxn ang="0">
                <a:pos x="83" y="196"/>
              </a:cxn>
              <a:cxn ang="0">
                <a:pos x="92" y="200"/>
              </a:cxn>
              <a:cxn ang="0">
                <a:pos x="94" y="196"/>
              </a:cxn>
              <a:cxn ang="0">
                <a:pos x="99" y="197"/>
              </a:cxn>
              <a:cxn ang="0">
                <a:pos x="96" y="186"/>
              </a:cxn>
              <a:cxn ang="0">
                <a:pos x="102" y="191"/>
              </a:cxn>
              <a:cxn ang="0">
                <a:pos x="107" y="190"/>
              </a:cxn>
              <a:cxn ang="0">
                <a:pos x="106" y="183"/>
              </a:cxn>
              <a:cxn ang="0">
                <a:pos x="111" y="184"/>
              </a:cxn>
              <a:cxn ang="0">
                <a:pos x="110" y="165"/>
              </a:cxn>
              <a:cxn ang="0">
                <a:pos x="117" y="173"/>
              </a:cxn>
              <a:cxn ang="0">
                <a:pos x="120" y="168"/>
              </a:cxn>
              <a:cxn ang="0">
                <a:pos x="132" y="158"/>
              </a:cxn>
              <a:cxn ang="0">
                <a:pos x="130" y="150"/>
              </a:cxn>
              <a:cxn ang="0">
                <a:pos x="125" y="147"/>
              </a:cxn>
              <a:cxn ang="0">
                <a:pos x="123" y="150"/>
              </a:cxn>
              <a:cxn ang="0">
                <a:pos x="121" y="142"/>
              </a:cxn>
              <a:cxn ang="0">
                <a:pos x="116" y="142"/>
              </a:cxn>
              <a:cxn ang="0">
                <a:pos x="115" y="142"/>
              </a:cxn>
              <a:cxn ang="0">
                <a:pos x="116" y="132"/>
              </a:cxn>
              <a:cxn ang="0">
                <a:pos x="111" y="127"/>
              </a:cxn>
              <a:cxn ang="0">
                <a:pos x="102" y="123"/>
              </a:cxn>
              <a:cxn ang="0">
                <a:pos x="109" y="92"/>
              </a:cxn>
              <a:cxn ang="0">
                <a:pos x="94" y="69"/>
              </a:cxn>
              <a:cxn ang="0">
                <a:pos x="88" y="56"/>
              </a:cxn>
              <a:cxn ang="0">
                <a:pos x="87" y="26"/>
              </a:cxn>
              <a:cxn ang="0">
                <a:pos x="63" y="2"/>
              </a:cxn>
              <a:cxn ang="0">
                <a:pos x="51" y="10"/>
              </a:cxn>
              <a:cxn ang="0">
                <a:pos x="59" y="18"/>
              </a:cxn>
              <a:cxn ang="0">
                <a:pos x="45" y="19"/>
              </a:cxn>
              <a:cxn ang="0">
                <a:pos x="27" y="20"/>
              </a:cxn>
              <a:cxn ang="0">
                <a:pos x="16" y="13"/>
              </a:cxn>
              <a:cxn ang="0">
                <a:pos x="13" y="26"/>
              </a:cxn>
            </a:cxnLst>
            <a:rect l="0" t="0" r="r" b="b"/>
            <a:pathLst>
              <a:path w="132" h="200">
                <a:moveTo>
                  <a:pt x="13" y="26"/>
                </a:moveTo>
                <a:cubicBezTo>
                  <a:pt x="22" y="32"/>
                  <a:pt x="22" y="32"/>
                  <a:pt x="22" y="32"/>
                </a:cubicBezTo>
                <a:cubicBezTo>
                  <a:pt x="22" y="32"/>
                  <a:pt x="23" y="37"/>
                  <a:pt x="16" y="43"/>
                </a:cubicBezTo>
                <a:cubicBezTo>
                  <a:pt x="10" y="49"/>
                  <a:pt x="8" y="54"/>
                  <a:pt x="14" y="54"/>
                </a:cubicBezTo>
                <a:cubicBezTo>
                  <a:pt x="21" y="54"/>
                  <a:pt x="29" y="56"/>
                  <a:pt x="29" y="56"/>
                </a:cubicBezTo>
                <a:cubicBezTo>
                  <a:pt x="29" y="56"/>
                  <a:pt x="33" y="57"/>
                  <a:pt x="28" y="62"/>
                </a:cubicBezTo>
                <a:cubicBezTo>
                  <a:pt x="22" y="68"/>
                  <a:pt x="20" y="70"/>
                  <a:pt x="20" y="70"/>
                </a:cubicBezTo>
                <a:cubicBezTo>
                  <a:pt x="20" y="70"/>
                  <a:pt x="12" y="75"/>
                  <a:pt x="25" y="75"/>
                </a:cubicBezTo>
                <a:cubicBezTo>
                  <a:pt x="37" y="75"/>
                  <a:pt x="37" y="81"/>
                  <a:pt x="37" y="81"/>
                </a:cubicBezTo>
                <a:cubicBezTo>
                  <a:pt x="37" y="81"/>
                  <a:pt x="40" y="91"/>
                  <a:pt x="43" y="94"/>
                </a:cubicBezTo>
                <a:cubicBezTo>
                  <a:pt x="45" y="96"/>
                  <a:pt x="45" y="106"/>
                  <a:pt x="45" y="106"/>
                </a:cubicBezTo>
                <a:cubicBezTo>
                  <a:pt x="45" y="106"/>
                  <a:pt x="49" y="107"/>
                  <a:pt x="46" y="110"/>
                </a:cubicBezTo>
                <a:cubicBezTo>
                  <a:pt x="43" y="113"/>
                  <a:pt x="44" y="119"/>
                  <a:pt x="47" y="119"/>
                </a:cubicBezTo>
                <a:cubicBezTo>
                  <a:pt x="50" y="119"/>
                  <a:pt x="52" y="122"/>
                  <a:pt x="52" y="122"/>
                </a:cubicBezTo>
                <a:cubicBezTo>
                  <a:pt x="55" y="129"/>
                  <a:pt x="55" y="129"/>
                  <a:pt x="55" y="129"/>
                </a:cubicBezTo>
                <a:cubicBezTo>
                  <a:pt x="55" y="130"/>
                  <a:pt x="55" y="130"/>
                  <a:pt x="55" y="130"/>
                </a:cubicBezTo>
                <a:cubicBezTo>
                  <a:pt x="55" y="131"/>
                  <a:pt x="55" y="131"/>
                  <a:pt x="55" y="131"/>
                </a:cubicBezTo>
                <a:cubicBezTo>
                  <a:pt x="58" y="132"/>
                  <a:pt x="58" y="132"/>
                  <a:pt x="58" y="132"/>
                </a:cubicBezTo>
                <a:cubicBezTo>
                  <a:pt x="58" y="133"/>
                  <a:pt x="58" y="133"/>
                  <a:pt x="58" y="133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55" y="134"/>
                  <a:pt x="55" y="134"/>
                  <a:pt x="55" y="134"/>
                </a:cubicBezTo>
                <a:cubicBezTo>
                  <a:pt x="56" y="135"/>
                  <a:pt x="56" y="135"/>
                  <a:pt x="56" y="135"/>
                </a:cubicBezTo>
                <a:cubicBezTo>
                  <a:pt x="56" y="136"/>
                  <a:pt x="56" y="136"/>
                  <a:pt x="56" y="136"/>
                </a:cubicBezTo>
                <a:cubicBezTo>
                  <a:pt x="57" y="137"/>
                  <a:pt x="57" y="137"/>
                  <a:pt x="57" y="137"/>
                </a:cubicBezTo>
                <a:cubicBezTo>
                  <a:pt x="59" y="142"/>
                  <a:pt x="59" y="142"/>
                  <a:pt x="59" y="142"/>
                </a:cubicBezTo>
                <a:cubicBezTo>
                  <a:pt x="62" y="144"/>
                  <a:pt x="62" y="144"/>
                  <a:pt x="62" y="144"/>
                </a:cubicBezTo>
                <a:cubicBezTo>
                  <a:pt x="62" y="145"/>
                  <a:pt x="62" y="145"/>
                  <a:pt x="62" y="145"/>
                </a:cubicBezTo>
                <a:cubicBezTo>
                  <a:pt x="66" y="144"/>
                  <a:pt x="66" y="144"/>
                  <a:pt x="66" y="144"/>
                </a:cubicBezTo>
                <a:cubicBezTo>
                  <a:pt x="68" y="145"/>
                  <a:pt x="68" y="145"/>
                  <a:pt x="68" y="145"/>
                </a:cubicBezTo>
                <a:cubicBezTo>
                  <a:pt x="71" y="142"/>
                  <a:pt x="71" y="142"/>
                  <a:pt x="71" y="142"/>
                </a:cubicBezTo>
                <a:cubicBezTo>
                  <a:pt x="70" y="145"/>
                  <a:pt x="70" y="145"/>
                  <a:pt x="70" y="145"/>
                </a:cubicBezTo>
                <a:cubicBezTo>
                  <a:pt x="68" y="147"/>
                  <a:pt x="68" y="147"/>
                  <a:pt x="68" y="147"/>
                </a:cubicBezTo>
                <a:cubicBezTo>
                  <a:pt x="65" y="147"/>
                  <a:pt x="65" y="147"/>
                  <a:pt x="65" y="147"/>
                </a:cubicBezTo>
                <a:cubicBezTo>
                  <a:pt x="65" y="148"/>
                  <a:pt x="65" y="148"/>
                  <a:pt x="65" y="148"/>
                </a:cubicBezTo>
                <a:cubicBezTo>
                  <a:pt x="63" y="148"/>
                  <a:pt x="63" y="148"/>
                  <a:pt x="63" y="148"/>
                </a:cubicBezTo>
                <a:cubicBezTo>
                  <a:pt x="60" y="147"/>
                  <a:pt x="60" y="147"/>
                  <a:pt x="60" y="147"/>
                </a:cubicBezTo>
                <a:cubicBezTo>
                  <a:pt x="60" y="148"/>
                  <a:pt x="60" y="148"/>
                  <a:pt x="60" y="148"/>
                </a:cubicBezTo>
                <a:cubicBezTo>
                  <a:pt x="59" y="149"/>
                  <a:pt x="59" y="149"/>
                  <a:pt x="59" y="149"/>
                </a:cubicBezTo>
                <a:cubicBezTo>
                  <a:pt x="60" y="150"/>
                  <a:pt x="60" y="150"/>
                  <a:pt x="60" y="150"/>
                </a:cubicBezTo>
                <a:cubicBezTo>
                  <a:pt x="60" y="151"/>
                  <a:pt x="60" y="151"/>
                  <a:pt x="60" y="151"/>
                </a:cubicBezTo>
                <a:cubicBezTo>
                  <a:pt x="61" y="153"/>
                  <a:pt x="61" y="153"/>
                  <a:pt x="61" y="153"/>
                </a:cubicBezTo>
                <a:cubicBezTo>
                  <a:pt x="62" y="153"/>
                  <a:pt x="62" y="153"/>
                  <a:pt x="62" y="153"/>
                </a:cubicBezTo>
                <a:cubicBezTo>
                  <a:pt x="62" y="154"/>
                  <a:pt x="62" y="154"/>
                  <a:pt x="62" y="154"/>
                </a:cubicBezTo>
                <a:cubicBezTo>
                  <a:pt x="64" y="153"/>
                  <a:pt x="64" y="153"/>
                  <a:pt x="64" y="153"/>
                </a:cubicBezTo>
                <a:cubicBezTo>
                  <a:pt x="64" y="154"/>
                  <a:pt x="64" y="154"/>
                  <a:pt x="64" y="154"/>
                </a:cubicBezTo>
                <a:cubicBezTo>
                  <a:pt x="64" y="155"/>
                  <a:pt x="64" y="155"/>
                  <a:pt x="64" y="155"/>
                </a:cubicBezTo>
                <a:cubicBezTo>
                  <a:pt x="64" y="156"/>
                  <a:pt x="64" y="156"/>
                  <a:pt x="64" y="156"/>
                </a:cubicBezTo>
                <a:cubicBezTo>
                  <a:pt x="65" y="158"/>
                  <a:pt x="65" y="158"/>
                  <a:pt x="65" y="158"/>
                </a:cubicBezTo>
                <a:cubicBezTo>
                  <a:pt x="66" y="157"/>
                  <a:pt x="66" y="157"/>
                  <a:pt x="66" y="157"/>
                </a:cubicBezTo>
                <a:cubicBezTo>
                  <a:pt x="67" y="156"/>
                  <a:pt x="67" y="156"/>
                  <a:pt x="67" y="156"/>
                </a:cubicBezTo>
                <a:cubicBezTo>
                  <a:pt x="68" y="155"/>
                  <a:pt x="68" y="155"/>
                  <a:pt x="68" y="155"/>
                </a:cubicBezTo>
                <a:cubicBezTo>
                  <a:pt x="69" y="154"/>
                  <a:pt x="69" y="154"/>
                  <a:pt x="69" y="154"/>
                </a:cubicBezTo>
                <a:cubicBezTo>
                  <a:pt x="69" y="153"/>
                  <a:pt x="69" y="153"/>
                  <a:pt x="69" y="153"/>
                </a:cubicBezTo>
                <a:cubicBezTo>
                  <a:pt x="69" y="152"/>
                  <a:pt x="69" y="152"/>
                  <a:pt x="69" y="152"/>
                </a:cubicBezTo>
                <a:cubicBezTo>
                  <a:pt x="72" y="153"/>
                  <a:pt x="72" y="153"/>
                  <a:pt x="72" y="153"/>
                </a:cubicBezTo>
                <a:cubicBezTo>
                  <a:pt x="73" y="153"/>
                  <a:pt x="73" y="153"/>
                  <a:pt x="73" y="153"/>
                </a:cubicBezTo>
                <a:cubicBezTo>
                  <a:pt x="71" y="155"/>
                  <a:pt x="71" y="155"/>
                  <a:pt x="71" y="155"/>
                </a:cubicBezTo>
                <a:cubicBezTo>
                  <a:pt x="71" y="155"/>
                  <a:pt x="71" y="155"/>
                  <a:pt x="71" y="155"/>
                </a:cubicBezTo>
                <a:cubicBezTo>
                  <a:pt x="71" y="157"/>
                  <a:pt x="71" y="157"/>
                  <a:pt x="71" y="157"/>
                </a:cubicBezTo>
                <a:cubicBezTo>
                  <a:pt x="72" y="157"/>
                  <a:pt x="72" y="157"/>
                  <a:pt x="72" y="157"/>
                </a:cubicBezTo>
                <a:cubicBezTo>
                  <a:pt x="72" y="159"/>
                  <a:pt x="72" y="159"/>
                  <a:pt x="72" y="159"/>
                </a:cubicBezTo>
                <a:cubicBezTo>
                  <a:pt x="73" y="158"/>
                  <a:pt x="73" y="158"/>
                  <a:pt x="73" y="158"/>
                </a:cubicBezTo>
                <a:cubicBezTo>
                  <a:pt x="74" y="157"/>
                  <a:pt x="74" y="157"/>
                  <a:pt x="74" y="157"/>
                </a:cubicBezTo>
                <a:cubicBezTo>
                  <a:pt x="75" y="155"/>
                  <a:pt x="75" y="155"/>
                  <a:pt x="75" y="155"/>
                </a:cubicBezTo>
                <a:cubicBezTo>
                  <a:pt x="76" y="154"/>
                  <a:pt x="76" y="154"/>
                  <a:pt x="76" y="154"/>
                </a:cubicBezTo>
                <a:cubicBezTo>
                  <a:pt x="77" y="151"/>
                  <a:pt x="77" y="151"/>
                  <a:pt x="77" y="151"/>
                </a:cubicBezTo>
                <a:cubicBezTo>
                  <a:pt x="77" y="152"/>
                  <a:pt x="77" y="152"/>
                  <a:pt x="77" y="152"/>
                </a:cubicBezTo>
                <a:cubicBezTo>
                  <a:pt x="76" y="155"/>
                  <a:pt x="76" y="155"/>
                  <a:pt x="76" y="155"/>
                </a:cubicBezTo>
                <a:cubicBezTo>
                  <a:pt x="77" y="156"/>
                  <a:pt x="77" y="156"/>
                  <a:pt x="77" y="156"/>
                </a:cubicBezTo>
                <a:cubicBezTo>
                  <a:pt x="79" y="155"/>
                  <a:pt x="79" y="155"/>
                  <a:pt x="79" y="155"/>
                </a:cubicBezTo>
                <a:cubicBezTo>
                  <a:pt x="79" y="153"/>
                  <a:pt x="79" y="153"/>
                  <a:pt x="79" y="153"/>
                </a:cubicBezTo>
                <a:cubicBezTo>
                  <a:pt x="79" y="153"/>
                  <a:pt x="79" y="153"/>
                  <a:pt x="79" y="153"/>
                </a:cubicBezTo>
                <a:cubicBezTo>
                  <a:pt x="83" y="152"/>
                  <a:pt x="83" y="152"/>
                  <a:pt x="83" y="152"/>
                </a:cubicBezTo>
                <a:cubicBezTo>
                  <a:pt x="82" y="154"/>
                  <a:pt x="82" y="154"/>
                  <a:pt x="82" y="154"/>
                </a:cubicBezTo>
                <a:cubicBezTo>
                  <a:pt x="84" y="155"/>
                  <a:pt x="84" y="155"/>
                  <a:pt x="84" y="155"/>
                </a:cubicBezTo>
                <a:cubicBezTo>
                  <a:pt x="90" y="155"/>
                  <a:pt x="90" y="155"/>
                  <a:pt x="90" y="155"/>
                </a:cubicBezTo>
                <a:cubicBezTo>
                  <a:pt x="90" y="155"/>
                  <a:pt x="90" y="155"/>
                  <a:pt x="90" y="155"/>
                </a:cubicBezTo>
                <a:cubicBezTo>
                  <a:pt x="90" y="156"/>
                  <a:pt x="90" y="156"/>
                  <a:pt x="90" y="15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83" y="156"/>
                  <a:pt x="83" y="156"/>
                  <a:pt x="83" y="156"/>
                </a:cubicBezTo>
                <a:cubicBezTo>
                  <a:pt x="83" y="157"/>
                  <a:pt x="83" y="157"/>
                  <a:pt x="83" y="157"/>
                </a:cubicBezTo>
                <a:cubicBezTo>
                  <a:pt x="81" y="157"/>
                  <a:pt x="81" y="157"/>
                  <a:pt x="81" y="157"/>
                </a:cubicBezTo>
                <a:cubicBezTo>
                  <a:pt x="81" y="158"/>
                  <a:pt x="81" y="158"/>
                  <a:pt x="81" y="158"/>
                </a:cubicBezTo>
                <a:cubicBezTo>
                  <a:pt x="82" y="159"/>
                  <a:pt x="82" y="159"/>
                  <a:pt x="82" y="159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9" y="159"/>
                  <a:pt x="89" y="159"/>
                  <a:pt x="89" y="159"/>
                </a:cubicBezTo>
                <a:cubicBezTo>
                  <a:pt x="94" y="158"/>
                  <a:pt x="94" y="158"/>
                  <a:pt x="94" y="158"/>
                </a:cubicBezTo>
                <a:cubicBezTo>
                  <a:pt x="96" y="157"/>
                  <a:pt x="96" y="157"/>
                  <a:pt x="96" y="157"/>
                </a:cubicBezTo>
                <a:cubicBezTo>
                  <a:pt x="95" y="159"/>
                  <a:pt x="95" y="159"/>
                  <a:pt x="95" y="159"/>
                </a:cubicBezTo>
                <a:cubicBezTo>
                  <a:pt x="95" y="160"/>
                  <a:pt x="95" y="160"/>
                  <a:pt x="95" y="160"/>
                </a:cubicBezTo>
                <a:cubicBezTo>
                  <a:pt x="77" y="163"/>
                  <a:pt x="77" y="163"/>
                  <a:pt x="77" y="163"/>
                </a:cubicBezTo>
                <a:cubicBezTo>
                  <a:pt x="74" y="166"/>
                  <a:pt x="74" y="166"/>
                  <a:pt x="74" y="166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71" y="169"/>
                  <a:pt x="71" y="169"/>
                  <a:pt x="71" y="169"/>
                </a:cubicBezTo>
                <a:cubicBezTo>
                  <a:pt x="73" y="175"/>
                  <a:pt x="73" y="175"/>
                  <a:pt x="73" y="175"/>
                </a:cubicBezTo>
                <a:cubicBezTo>
                  <a:pt x="75" y="174"/>
                  <a:pt x="75" y="174"/>
                  <a:pt x="75" y="174"/>
                </a:cubicBezTo>
                <a:cubicBezTo>
                  <a:pt x="78" y="176"/>
                  <a:pt x="78" y="176"/>
                  <a:pt x="78" y="176"/>
                </a:cubicBezTo>
                <a:cubicBezTo>
                  <a:pt x="78" y="178"/>
                  <a:pt x="78" y="178"/>
                  <a:pt x="78" y="178"/>
                </a:cubicBezTo>
                <a:cubicBezTo>
                  <a:pt x="76" y="177"/>
                  <a:pt x="76" y="177"/>
                  <a:pt x="76" y="177"/>
                </a:cubicBezTo>
                <a:cubicBezTo>
                  <a:pt x="75" y="176"/>
                  <a:pt x="75" y="176"/>
                  <a:pt x="75" y="176"/>
                </a:cubicBezTo>
                <a:cubicBezTo>
                  <a:pt x="74" y="177"/>
                  <a:pt x="74" y="177"/>
                  <a:pt x="74" y="177"/>
                </a:cubicBezTo>
                <a:cubicBezTo>
                  <a:pt x="74" y="179"/>
                  <a:pt x="74" y="179"/>
                  <a:pt x="74" y="179"/>
                </a:cubicBezTo>
                <a:cubicBezTo>
                  <a:pt x="75" y="180"/>
                  <a:pt x="75" y="180"/>
                  <a:pt x="75" y="180"/>
                </a:cubicBezTo>
                <a:cubicBezTo>
                  <a:pt x="76" y="180"/>
                  <a:pt x="76" y="180"/>
                  <a:pt x="76" y="180"/>
                </a:cubicBezTo>
                <a:cubicBezTo>
                  <a:pt x="76" y="181"/>
                  <a:pt x="76" y="181"/>
                  <a:pt x="76" y="181"/>
                </a:cubicBezTo>
                <a:cubicBezTo>
                  <a:pt x="76" y="182"/>
                  <a:pt x="76" y="182"/>
                  <a:pt x="76" y="182"/>
                </a:cubicBezTo>
                <a:cubicBezTo>
                  <a:pt x="77" y="183"/>
                  <a:pt x="77" y="183"/>
                  <a:pt x="77" y="183"/>
                </a:cubicBezTo>
                <a:cubicBezTo>
                  <a:pt x="79" y="182"/>
                  <a:pt x="79" y="182"/>
                  <a:pt x="79" y="182"/>
                </a:cubicBezTo>
                <a:cubicBezTo>
                  <a:pt x="80" y="183"/>
                  <a:pt x="80" y="183"/>
                  <a:pt x="80" y="183"/>
                </a:cubicBezTo>
                <a:cubicBezTo>
                  <a:pt x="86" y="185"/>
                  <a:pt x="86" y="185"/>
                  <a:pt x="86" y="185"/>
                </a:cubicBezTo>
                <a:cubicBezTo>
                  <a:pt x="85" y="186"/>
                  <a:pt x="85" y="186"/>
                  <a:pt x="85" y="186"/>
                </a:cubicBezTo>
                <a:cubicBezTo>
                  <a:pt x="77" y="187"/>
                  <a:pt x="77" y="187"/>
                  <a:pt x="77" y="187"/>
                </a:cubicBezTo>
                <a:cubicBezTo>
                  <a:pt x="77" y="189"/>
                  <a:pt x="77" y="189"/>
                  <a:pt x="77" y="189"/>
                </a:cubicBezTo>
                <a:cubicBezTo>
                  <a:pt x="78" y="191"/>
                  <a:pt x="78" y="191"/>
                  <a:pt x="78" y="191"/>
                </a:cubicBezTo>
                <a:cubicBezTo>
                  <a:pt x="79" y="192"/>
                  <a:pt x="79" y="192"/>
                  <a:pt x="79" y="192"/>
                </a:cubicBezTo>
                <a:cubicBezTo>
                  <a:pt x="80" y="193"/>
                  <a:pt x="80" y="193"/>
                  <a:pt x="80" y="193"/>
                </a:cubicBezTo>
                <a:cubicBezTo>
                  <a:pt x="81" y="194"/>
                  <a:pt x="81" y="194"/>
                  <a:pt x="81" y="194"/>
                </a:cubicBezTo>
                <a:cubicBezTo>
                  <a:pt x="82" y="193"/>
                  <a:pt x="82" y="193"/>
                  <a:pt x="82" y="193"/>
                </a:cubicBezTo>
                <a:cubicBezTo>
                  <a:pt x="82" y="192"/>
                  <a:pt x="82" y="192"/>
                  <a:pt x="82" y="192"/>
                </a:cubicBezTo>
                <a:cubicBezTo>
                  <a:pt x="82" y="193"/>
                  <a:pt x="82" y="193"/>
                  <a:pt x="82" y="193"/>
                </a:cubicBezTo>
                <a:cubicBezTo>
                  <a:pt x="82" y="193"/>
                  <a:pt x="82" y="193"/>
                  <a:pt x="82" y="193"/>
                </a:cubicBezTo>
                <a:cubicBezTo>
                  <a:pt x="82" y="194"/>
                  <a:pt x="82" y="194"/>
                  <a:pt x="82" y="194"/>
                </a:cubicBezTo>
                <a:cubicBezTo>
                  <a:pt x="83" y="196"/>
                  <a:pt x="83" y="196"/>
                  <a:pt x="83" y="196"/>
                </a:cubicBezTo>
                <a:cubicBezTo>
                  <a:pt x="83" y="197"/>
                  <a:pt x="83" y="197"/>
                  <a:pt x="83" y="197"/>
                </a:cubicBezTo>
                <a:cubicBezTo>
                  <a:pt x="86" y="197"/>
                  <a:pt x="86" y="197"/>
                  <a:pt x="86" y="197"/>
                </a:cubicBezTo>
                <a:cubicBezTo>
                  <a:pt x="87" y="199"/>
                  <a:pt x="87" y="199"/>
                  <a:pt x="87" y="199"/>
                </a:cubicBezTo>
                <a:cubicBezTo>
                  <a:pt x="92" y="200"/>
                  <a:pt x="92" y="200"/>
                  <a:pt x="92" y="200"/>
                </a:cubicBezTo>
                <a:cubicBezTo>
                  <a:pt x="96" y="200"/>
                  <a:pt x="96" y="200"/>
                  <a:pt x="96" y="200"/>
                </a:cubicBezTo>
                <a:cubicBezTo>
                  <a:pt x="96" y="199"/>
                  <a:pt x="96" y="199"/>
                  <a:pt x="96" y="199"/>
                </a:cubicBezTo>
                <a:cubicBezTo>
                  <a:pt x="96" y="197"/>
                  <a:pt x="96" y="197"/>
                  <a:pt x="96" y="197"/>
                </a:cubicBezTo>
                <a:cubicBezTo>
                  <a:pt x="94" y="196"/>
                  <a:pt x="94" y="196"/>
                  <a:pt x="94" y="196"/>
                </a:cubicBezTo>
                <a:cubicBezTo>
                  <a:pt x="93" y="194"/>
                  <a:pt x="93" y="194"/>
                  <a:pt x="93" y="194"/>
                </a:cubicBezTo>
                <a:cubicBezTo>
                  <a:pt x="96" y="194"/>
                  <a:pt x="96" y="194"/>
                  <a:pt x="96" y="194"/>
                </a:cubicBezTo>
                <a:cubicBezTo>
                  <a:pt x="98" y="195"/>
                  <a:pt x="98" y="195"/>
                  <a:pt x="98" y="195"/>
                </a:cubicBezTo>
                <a:cubicBezTo>
                  <a:pt x="99" y="197"/>
                  <a:pt x="99" y="197"/>
                  <a:pt x="99" y="197"/>
                </a:cubicBezTo>
                <a:cubicBezTo>
                  <a:pt x="101" y="198"/>
                  <a:pt x="101" y="198"/>
                  <a:pt x="101" y="198"/>
                </a:cubicBezTo>
                <a:cubicBezTo>
                  <a:pt x="101" y="199"/>
                  <a:pt x="101" y="199"/>
                  <a:pt x="101" y="199"/>
                </a:cubicBezTo>
                <a:cubicBezTo>
                  <a:pt x="102" y="198"/>
                  <a:pt x="102" y="198"/>
                  <a:pt x="102" y="198"/>
                </a:cubicBezTo>
                <a:cubicBezTo>
                  <a:pt x="96" y="186"/>
                  <a:pt x="96" y="186"/>
                  <a:pt x="96" y="186"/>
                </a:cubicBezTo>
                <a:cubicBezTo>
                  <a:pt x="96" y="183"/>
                  <a:pt x="96" y="183"/>
                  <a:pt x="96" y="183"/>
                </a:cubicBezTo>
                <a:cubicBezTo>
                  <a:pt x="96" y="183"/>
                  <a:pt x="96" y="183"/>
                  <a:pt x="96" y="183"/>
                </a:cubicBezTo>
                <a:cubicBezTo>
                  <a:pt x="99" y="189"/>
                  <a:pt x="99" y="189"/>
                  <a:pt x="99" y="189"/>
                </a:cubicBezTo>
                <a:cubicBezTo>
                  <a:pt x="102" y="191"/>
                  <a:pt x="102" y="191"/>
                  <a:pt x="102" y="191"/>
                </a:cubicBezTo>
                <a:cubicBezTo>
                  <a:pt x="104" y="197"/>
                  <a:pt x="104" y="197"/>
                  <a:pt x="104" y="197"/>
                </a:cubicBezTo>
                <a:cubicBezTo>
                  <a:pt x="105" y="198"/>
                  <a:pt x="105" y="198"/>
                  <a:pt x="105" y="198"/>
                </a:cubicBezTo>
                <a:cubicBezTo>
                  <a:pt x="106" y="198"/>
                  <a:pt x="106" y="198"/>
                  <a:pt x="106" y="198"/>
                </a:cubicBezTo>
                <a:cubicBezTo>
                  <a:pt x="107" y="190"/>
                  <a:pt x="107" y="190"/>
                  <a:pt x="107" y="190"/>
                </a:cubicBezTo>
                <a:cubicBezTo>
                  <a:pt x="105" y="186"/>
                  <a:pt x="105" y="186"/>
                  <a:pt x="105" y="186"/>
                </a:cubicBezTo>
                <a:cubicBezTo>
                  <a:pt x="106" y="182"/>
                  <a:pt x="106" y="182"/>
                  <a:pt x="106" y="182"/>
                </a:cubicBezTo>
                <a:cubicBezTo>
                  <a:pt x="106" y="182"/>
                  <a:pt x="106" y="182"/>
                  <a:pt x="106" y="182"/>
                </a:cubicBezTo>
                <a:cubicBezTo>
                  <a:pt x="106" y="183"/>
                  <a:pt x="106" y="183"/>
                  <a:pt x="106" y="183"/>
                </a:cubicBezTo>
                <a:cubicBezTo>
                  <a:pt x="108" y="186"/>
                  <a:pt x="108" y="186"/>
                  <a:pt x="108" y="186"/>
                </a:cubicBezTo>
                <a:cubicBezTo>
                  <a:pt x="109" y="188"/>
                  <a:pt x="109" y="188"/>
                  <a:pt x="109" y="188"/>
                </a:cubicBezTo>
                <a:cubicBezTo>
                  <a:pt x="110" y="188"/>
                  <a:pt x="110" y="188"/>
                  <a:pt x="110" y="188"/>
                </a:cubicBezTo>
                <a:cubicBezTo>
                  <a:pt x="111" y="184"/>
                  <a:pt x="111" y="184"/>
                  <a:pt x="111" y="184"/>
                </a:cubicBezTo>
                <a:cubicBezTo>
                  <a:pt x="110" y="182"/>
                  <a:pt x="110" y="182"/>
                  <a:pt x="110" y="182"/>
                </a:cubicBezTo>
                <a:cubicBezTo>
                  <a:pt x="109" y="181"/>
                  <a:pt x="109" y="181"/>
                  <a:pt x="109" y="181"/>
                </a:cubicBezTo>
                <a:cubicBezTo>
                  <a:pt x="110" y="165"/>
                  <a:pt x="110" y="165"/>
                  <a:pt x="110" y="165"/>
                </a:cubicBezTo>
                <a:cubicBezTo>
                  <a:pt x="110" y="165"/>
                  <a:pt x="110" y="165"/>
                  <a:pt x="110" y="165"/>
                </a:cubicBezTo>
                <a:cubicBezTo>
                  <a:pt x="111" y="177"/>
                  <a:pt x="111" y="177"/>
                  <a:pt x="111" y="177"/>
                </a:cubicBezTo>
                <a:cubicBezTo>
                  <a:pt x="113" y="181"/>
                  <a:pt x="113" y="181"/>
                  <a:pt x="113" y="181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7" y="173"/>
                  <a:pt x="117" y="173"/>
                  <a:pt x="117" y="173"/>
                </a:cubicBezTo>
                <a:cubicBezTo>
                  <a:pt x="117" y="166"/>
                  <a:pt x="117" y="166"/>
                  <a:pt x="117" y="166"/>
                </a:cubicBezTo>
                <a:cubicBezTo>
                  <a:pt x="118" y="167"/>
                  <a:pt x="118" y="167"/>
                  <a:pt x="118" y="167"/>
                </a:cubicBezTo>
                <a:cubicBezTo>
                  <a:pt x="118" y="171"/>
                  <a:pt x="118" y="171"/>
                  <a:pt x="118" y="171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20" y="166"/>
                  <a:pt x="120" y="166"/>
                  <a:pt x="120" y="166"/>
                </a:cubicBezTo>
                <a:cubicBezTo>
                  <a:pt x="127" y="163"/>
                  <a:pt x="127" y="163"/>
                  <a:pt x="127" y="163"/>
                </a:cubicBezTo>
                <a:cubicBezTo>
                  <a:pt x="132" y="158"/>
                  <a:pt x="132" y="158"/>
                  <a:pt x="132" y="158"/>
                </a:cubicBezTo>
                <a:cubicBezTo>
                  <a:pt x="132" y="155"/>
                  <a:pt x="132" y="155"/>
                  <a:pt x="132" y="155"/>
                </a:cubicBezTo>
                <a:cubicBezTo>
                  <a:pt x="132" y="154"/>
                  <a:pt x="132" y="154"/>
                  <a:pt x="132" y="154"/>
                </a:cubicBezTo>
                <a:cubicBezTo>
                  <a:pt x="130" y="152"/>
                  <a:pt x="130" y="152"/>
                  <a:pt x="130" y="152"/>
                </a:cubicBezTo>
                <a:cubicBezTo>
                  <a:pt x="130" y="150"/>
                  <a:pt x="130" y="150"/>
                  <a:pt x="130" y="150"/>
                </a:cubicBezTo>
                <a:cubicBezTo>
                  <a:pt x="126" y="144"/>
                  <a:pt x="126" y="144"/>
                  <a:pt x="126" y="144"/>
                </a:cubicBezTo>
                <a:cubicBezTo>
                  <a:pt x="125" y="145"/>
                  <a:pt x="125" y="145"/>
                  <a:pt x="125" y="145"/>
                </a:cubicBezTo>
                <a:cubicBezTo>
                  <a:pt x="125" y="146"/>
                  <a:pt x="125" y="146"/>
                  <a:pt x="125" y="146"/>
                </a:cubicBezTo>
                <a:cubicBezTo>
                  <a:pt x="125" y="147"/>
                  <a:pt x="125" y="147"/>
                  <a:pt x="125" y="147"/>
                </a:cubicBezTo>
                <a:cubicBezTo>
                  <a:pt x="125" y="149"/>
                  <a:pt x="125" y="149"/>
                  <a:pt x="125" y="149"/>
                </a:cubicBezTo>
                <a:cubicBezTo>
                  <a:pt x="124" y="150"/>
                  <a:pt x="124" y="150"/>
                  <a:pt x="124" y="150"/>
                </a:cubicBezTo>
                <a:cubicBezTo>
                  <a:pt x="123" y="151"/>
                  <a:pt x="123" y="151"/>
                  <a:pt x="123" y="151"/>
                </a:cubicBezTo>
                <a:cubicBezTo>
                  <a:pt x="123" y="150"/>
                  <a:pt x="123" y="150"/>
                  <a:pt x="123" y="150"/>
                </a:cubicBezTo>
                <a:cubicBezTo>
                  <a:pt x="124" y="149"/>
                  <a:pt x="124" y="149"/>
                  <a:pt x="124" y="149"/>
                </a:cubicBezTo>
                <a:cubicBezTo>
                  <a:pt x="123" y="145"/>
                  <a:pt x="123" y="145"/>
                  <a:pt x="123" y="145"/>
                </a:cubicBezTo>
                <a:cubicBezTo>
                  <a:pt x="122" y="144"/>
                  <a:pt x="122" y="144"/>
                  <a:pt x="122" y="144"/>
                </a:cubicBezTo>
                <a:cubicBezTo>
                  <a:pt x="121" y="142"/>
                  <a:pt x="121" y="142"/>
                  <a:pt x="121" y="142"/>
                </a:cubicBezTo>
                <a:cubicBezTo>
                  <a:pt x="120" y="141"/>
                  <a:pt x="120" y="141"/>
                  <a:pt x="120" y="141"/>
                </a:cubicBezTo>
                <a:cubicBezTo>
                  <a:pt x="119" y="140"/>
                  <a:pt x="119" y="140"/>
                  <a:pt x="119" y="140"/>
                </a:cubicBezTo>
                <a:cubicBezTo>
                  <a:pt x="117" y="142"/>
                  <a:pt x="117" y="142"/>
                  <a:pt x="117" y="142"/>
                </a:cubicBezTo>
                <a:cubicBezTo>
                  <a:pt x="116" y="142"/>
                  <a:pt x="116" y="142"/>
                  <a:pt x="116" y="142"/>
                </a:cubicBezTo>
                <a:cubicBezTo>
                  <a:pt x="115" y="145"/>
                  <a:pt x="115" y="145"/>
                  <a:pt x="115" y="145"/>
                </a:cubicBezTo>
                <a:cubicBezTo>
                  <a:pt x="114" y="145"/>
                  <a:pt x="114" y="145"/>
                  <a:pt x="114" y="145"/>
                </a:cubicBezTo>
                <a:cubicBezTo>
                  <a:pt x="114" y="143"/>
                  <a:pt x="114" y="143"/>
                  <a:pt x="114" y="143"/>
                </a:cubicBezTo>
                <a:cubicBezTo>
                  <a:pt x="115" y="142"/>
                  <a:pt x="115" y="142"/>
                  <a:pt x="115" y="142"/>
                </a:cubicBezTo>
                <a:cubicBezTo>
                  <a:pt x="116" y="141"/>
                  <a:pt x="116" y="141"/>
                  <a:pt x="116" y="141"/>
                </a:cubicBezTo>
                <a:cubicBezTo>
                  <a:pt x="118" y="132"/>
                  <a:pt x="118" y="132"/>
                  <a:pt x="118" y="132"/>
                </a:cubicBezTo>
                <a:cubicBezTo>
                  <a:pt x="116" y="133"/>
                  <a:pt x="116" y="133"/>
                  <a:pt x="116" y="133"/>
                </a:cubicBezTo>
                <a:cubicBezTo>
                  <a:pt x="116" y="132"/>
                  <a:pt x="116" y="132"/>
                  <a:pt x="116" y="132"/>
                </a:cubicBezTo>
                <a:cubicBezTo>
                  <a:pt x="118" y="131"/>
                  <a:pt x="118" y="131"/>
                  <a:pt x="118" y="131"/>
                </a:cubicBezTo>
                <a:cubicBezTo>
                  <a:pt x="117" y="129"/>
                  <a:pt x="117" y="129"/>
                  <a:pt x="117" y="129"/>
                </a:cubicBezTo>
                <a:cubicBezTo>
                  <a:pt x="108" y="129"/>
                  <a:pt x="108" y="129"/>
                  <a:pt x="108" y="129"/>
                </a:cubicBezTo>
                <a:cubicBezTo>
                  <a:pt x="109" y="128"/>
                  <a:pt x="110" y="127"/>
                  <a:pt x="111" y="127"/>
                </a:cubicBezTo>
                <a:cubicBezTo>
                  <a:pt x="111" y="127"/>
                  <a:pt x="111" y="127"/>
                  <a:pt x="111" y="127"/>
                </a:cubicBezTo>
                <a:cubicBezTo>
                  <a:pt x="107" y="122"/>
                  <a:pt x="107" y="122"/>
                  <a:pt x="107" y="122"/>
                </a:cubicBezTo>
                <a:cubicBezTo>
                  <a:pt x="107" y="122"/>
                  <a:pt x="105" y="123"/>
                  <a:pt x="104" y="123"/>
                </a:cubicBezTo>
                <a:cubicBezTo>
                  <a:pt x="103" y="123"/>
                  <a:pt x="102" y="123"/>
                  <a:pt x="102" y="123"/>
                </a:cubicBezTo>
                <a:cubicBezTo>
                  <a:pt x="100" y="120"/>
                  <a:pt x="102" y="116"/>
                  <a:pt x="104" y="114"/>
                </a:cubicBezTo>
                <a:cubicBezTo>
                  <a:pt x="107" y="111"/>
                  <a:pt x="106" y="112"/>
                  <a:pt x="109" y="109"/>
                </a:cubicBezTo>
                <a:cubicBezTo>
                  <a:pt x="113" y="105"/>
                  <a:pt x="109" y="106"/>
                  <a:pt x="109" y="101"/>
                </a:cubicBezTo>
                <a:cubicBezTo>
                  <a:pt x="109" y="96"/>
                  <a:pt x="109" y="96"/>
                  <a:pt x="109" y="92"/>
                </a:cubicBezTo>
                <a:cubicBezTo>
                  <a:pt x="109" y="91"/>
                  <a:pt x="109" y="90"/>
                  <a:pt x="108" y="89"/>
                </a:cubicBezTo>
                <a:cubicBezTo>
                  <a:pt x="106" y="86"/>
                  <a:pt x="102" y="84"/>
                  <a:pt x="102" y="84"/>
                </a:cubicBezTo>
                <a:cubicBezTo>
                  <a:pt x="102" y="84"/>
                  <a:pt x="89" y="79"/>
                  <a:pt x="89" y="73"/>
                </a:cubicBezTo>
                <a:cubicBezTo>
                  <a:pt x="89" y="69"/>
                  <a:pt x="93" y="69"/>
                  <a:pt x="94" y="69"/>
                </a:cubicBezTo>
                <a:cubicBezTo>
                  <a:pt x="94" y="69"/>
                  <a:pt x="94" y="69"/>
                  <a:pt x="94" y="69"/>
                </a:cubicBezTo>
                <a:cubicBezTo>
                  <a:pt x="94" y="69"/>
                  <a:pt x="94" y="69"/>
                  <a:pt x="94" y="69"/>
                </a:cubicBezTo>
                <a:cubicBezTo>
                  <a:pt x="94" y="69"/>
                  <a:pt x="94" y="63"/>
                  <a:pt x="92" y="61"/>
                </a:cubicBezTo>
                <a:cubicBezTo>
                  <a:pt x="90" y="59"/>
                  <a:pt x="88" y="56"/>
                  <a:pt x="88" y="56"/>
                </a:cubicBezTo>
                <a:cubicBezTo>
                  <a:pt x="88" y="56"/>
                  <a:pt x="88" y="56"/>
                  <a:pt x="84" y="53"/>
                </a:cubicBezTo>
                <a:cubicBezTo>
                  <a:pt x="81" y="50"/>
                  <a:pt x="83" y="44"/>
                  <a:pt x="83" y="44"/>
                </a:cubicBezTo>
                <a:cubicBezTo>
                  <a:pt x="84" y="34"/>
                  <a:pt x="84" y="34"/>
                  <a:pt x="84" y="34"/>
                </a:cubicBezTo>
                <a:cubicBezTo>
                  <a:pt x="84" y="34"/>
                  <a:pt x="84" y="28"/>
                  <a:pt x="87" y="26"/>
                </a:cubicBezTo>
                <a:cubicBezTo>
                  <a:pt x="87" y="25"/>
                  <a:pt x="87" y="24"/>
                  <a:pt x="87" y="23"/>
                </a:cubicBezTo>
                <a:cubicBezTo>
                  <a:pt x="79" y="23"/>
                  <a:pt x="72" y="18"/>
                  <a:pt x="72" y="15"/>
                </a:cubicBezTo>
                <a:cubicBezTo>
                  <a:pt x="72" y="11"/>
                  <a:pt x="72" y="11"/>
                  <a:pt x="72" y="11"/>
                </a:cubicBezTo>
                <a:cubicBezTo>
                  <a:pt x="63" y="2"/>
                  <a:pt x="63" y="2"/>
                  <a:pt x="63" y="2"/>
                </a:cubicBezTo>
                <a:cubicBezTo>
                  <a:pt x="60" y="0"/>
                  <a:pt x="60" y="0"/>
                  <a:pt x="60" y="0"/>
                </a:cubicBezTo>
                <a:cubicBezTo>
                  <a:pt x="60" y="0"/>
                  <a:pt x="60" y="0"/>
                  <a:pt x="56" y="3"/>
                </a:cubicBezTo>
                <a:cubicBezTo>
                  <a:pt x="53" y="7"/>
                  <a:pt x="57" y="7"/>
                  <a:pt x="53" y="7"/>
                </a:cubicBezTo>
                <a:cubicBezTo>
                  <a:pt x="48" y="7"/>
                  <a:pt x="46" y="10"/>
                  <a:pt x="51" y="10"/>
                </a:cubicBezTo>
                <a:cubicBezTo>
                  <a:pt x="54" y="10"/>
                  <a:pt x="57" y="10"/>
                  <a:pt x="59" y="10"/>
                </a:cubicBezTo>
                <a:cubicBezTo>
                  <a:pt x="61" y="10"/>
                  <a:pt x="62" y="10"/>
                  <a:pt x="62" y="13"/>
                </a:cubicBezTo>
                <a:cubicBezTo>
                  <a:pt x="62" y="18"/>
                  <a:pt x="65" y="18"/>
                  <a:pt x="62" y="18"/>
                </a:cubicBezTo>
                <a:cubicBezTo>
                  <a:pt x="61" y="18"/>
                  <a:pt x="60" y="18"/>
                  <a:pt x="59" y="18"/>
                </a:cubicBezTo>
                <a:cubicBezTo>
                  <a:pt x="57" y="18"/>
                  <a:pt x="54" y="18"/>
                  <a:pt x="53" y="16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20"/>
                  <a:pt x="48" y="20"/>
                </a:cubicBezTo>
                <a:cubicBezTo>
                  <a:pt x="47" y="20"/>
                  <a:pt x="46" y="20"/>
                  <a:pt x="45" y="19"/>
                </a:cubicBezTo>
                <a:cubicBezTo>
                  <a:pt x="40" y="13"/>
                  <a:pt x="40" y="10"/>
                  <a:pt x="40" y="10"/>
                </a:cubicBezTo>
                <a:cubicBezTo>
                  <a:pt x="32" y="12"/>
                  <a:pt x="32" y="12"/>
                  <a:pt x="32" y="12"/>
                </a:cubicBezTo>
                <a:cubicBezTo>
                  <a:pt x="33" y="15"/>
                  <a:pt x="33" y="15"/>
                  <a:pt x="33" y="15"/>
                </a:cubicBezTo>
                <a:cubicBezTo>
                  <a:pt x="33" y="15"/>
                  <a:pt x="30" y="20"/>
                  <a:pt x="27" y="20"/>
                </a:cubicBezTo>
                <a:cubicBezTo>
                  <a:pt x="25" y="20"/>
                  <a:pt x="24" y="20"/>
                  <a:pt x="23" y="18"/>
                </a:cubicBezTo>
                <a:cubicBezTo>
                  <a:pt x="19" y="14"/>
                  <a:pt x="21" y="10"/>
                  <a:pt x="21" y="10"/>
                </a:cubicBezTo>
                <a:cubicBezTo>
                  <a:pt x="21" y="10"/>
                  <a:pt x="20" y="10"/>
                  <a:pt x="20" y="10"/>
                </a:cubicBezTo>
                <a:cubicBezTo>
                  <a:pt x="18" y="13"/>
                  <a:pt x="16" y="13"/>
                  <a:pt x="16" y="13"/>
                </a:cubicBezTo>
                <a:cubicBezTo>
                  <a:pt x="16" y="20"/>
                  <a:pt x="16" y="20"/>
                  <a:pt x="16" y="20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0" y="18"/>
                  <a:pt x="4" y="22"/>
                </a:cubicBezTo>
                <a:cubicBezTo>
                  <a:pt x="8" y="26"/>
                  <a:pt x="13" y="26"/>
                  <a:pt x="13" y="2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55" name="Freeform 20"/>
          <p:cNvSpPr>
            <a:spLocks/>
          </p:cNvSpPr>
          <p:nvPr/>
        </p:nvSpPr>
        <p:spPr bwMode="auto">
          <a:xfrm>
            <a:off x="3391475" y="1849731"/>
            <a:ext cx="74946" cy="50320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" y="13"/>
              </a:cxn>
              <a:cxn ang="0">
                <a:pos x="3" y="13"/>
              </a:cxn>
              <a:cxn ang="0">
                <a:pos x="3" y="13"/>
              </a:cxn>
              <a:cxn ang="0">
                <a:pos x="3" y="13"/>
              </a:cxn>
              <a:cxn ang="0">
                <a:pos x="3" y="12"/>
              </a:cxn>
              <a:cxn ang="0">
                <a:pos x="4" y="11"/>
              </a:cxn>
              <a:cxn ang="0">
                <a:pos x="5" y="11"/>
              </a:cxn>
              <a:cxn ang="0">
                <a:pos x="5" y="11"/>
              </a:cxn>
              <a:cxn ang="0">
                <a:pos x="5" y="10"/>
              </a:cxn>
              <a:cxn ang="0">
                <a:pos x="6" y="10"/>
              </a:cxn>
              <a:cxn ang="0">
                <a:pos x="6" y="11"/>
              </a:cxn>
              <a:cxn ang="0">
                <a:pos x="8" y="12"/>
              </a:cxn>
              <a:cxn ang="0">
                <a:pos x="8" y="13"/>
              </a:cxn>
              <a:cxn ang="0">
                <a:pos x="11" y="13"/>
              </a:cxn>
              <a:cxn ang="0">
                <a:pos x="11" y="13"/>
              </a:cxn>
              <a:cxn ang="0">
                <a:pos x="11" y="12"/>
              </a:cxn>
              <a:cxn ang="0">
                <a:pos x="11" y="11"/>
              </a:cxn>
              <a:cxn ang="0">
                <a:pos x="11" y="10"/>
              </a:cxn>
              <a:cxn ang="0">
                <a:pos x="11" y="10"/>
              </a:cxn>
              <a:cxn ang="0">
                <a:pos x="11" y="10"/>
              </a:cxn>
              <a:cxn ang="0">
                <a:pos x="12" y="11"/>
              </a:cxn>
              <a:cxn ang="0">
                <a:pos x="13" y="11"/>
              </a:cxn>
              <a:cxn ang="0">
                <a:pos x="15" y="13"/>
              </a:cxn>
              <a:cxn ang="0">
                <a:pos x="16" y="13"/>
              </a:cxn>
              <a:cxn ang="0">
                <a:pos x="19" y="13"/>
              </a:cxn>
              <a:cxn ang="0">
                <a:pos x="19" y="13"/>
              </a:cxn>
              <a:cxn ang="0">
                <a:pos x="21" y="13"/>
              </a:cxn>
              <a:cxn ang="0">
                <a:pos x="22" y="12"/>
              </a:cxn>
              <a:cxn ang="0">
                <a:pos x="22" y="7"/>
              </a:cxn>
              <a:cxn ang="0">
                <a:pos x="21" y="6"/>
              </a:cxn>
              <a:cxn ang="0">
                <a:pos x="21" y="5"/>
              </a:cxn>
              <a:cxn ang="0">
                <a:pos x="19" y="5"/>
              </a:cxn>
              <a:cxn ang="0">
                <a:pos x="19" y="3"/>
              </a:cxn>
              <a:cxn ang="0">
                <a:pos x="19" y="3"/>
              </a:cxn>
              <a:cxn ang="0">
                <a:pos x="19" y="3"/>
              </a:cxn>
              <a:cxn ang="0">
                <a:pos x="17" y="2"/>
              </a:cxn>
              <a:cxn ang="0">
                <a:pos x="17" y="2"/>
              </a:cxn>
              <a:cxn ang="0">
                <a:pos x="16" y="2"/>
              </a:cxn>
              <a:cxn ang="0">
                <a:pos x="16" y="1"/>
              </a:cxn>
              <a:cxn ang="0">
                <a:pos x="16" y="0"/>
              </a:cxn>
              <a:cxn ang="0">
                <a:pos x="14" y="1"/>
              </a:cxn>
              <a:cxn ang="0">
                <a:pos x="12" y="3"/>
              </a:cxn>
              <a:cxn ang="0">
                <a:pos x="11" y="2"/>
              </a:cxn>
              <a:cxn ang="0">
                <a:pos x="11" y="5"/>
              </a:cxn>
              <a:cxn ang="0">
                <a:pos x="5" y="6"/>
              </a:cxn>
              <a:cxn ang="0">
                <a:pos x="4" y="8"/>
              </a:cxn>
              <a:cxn ang="0">
                <a:pos x="4" y="9"/>
              </a:cxn>
              <a:cxn ang="0">
                <a:pos x="3" y="9"/>
              </a:cxn>
              <a:cxn ang="0">
                <a:pos x="2" y="9"/>
              </a:cxn>
              <a:cxn ang="0">
                <a:pos x="0" y="10"/>
              </a:cxn>
              <a:cxn ang="0">
                <a:pos x="0" y="13"/>
              </a:cxn>
              <a:cxn ang="0">
                <a:pos x="0" y="13"/>
              </a:cxn>
              <a:cxn ang="0">
                <a:pos x="0" y="13"/>
              </a:cxn>
            </a:cxnLst>
            <a:rect l="0" t="0" r="r" b="b"/>
            <a:pathLst>
              <a:path w="22" h="13">
                <a:moveTo>
                  <a:pt x="0" y="13"/>
                </a:moveTo>
                <a:lnTo>
                  <a:pt x="1" y="13"/>
                </a:lnTo>
                <a:lnTo>
                  <a:pt x="3" y="13"/>
                </a:lnTo>
                <a:lnTo>
                  <a:pt x="3" y="13"/>
                </a:lnTo>
                <a:lnTo>
                  <a:pt x="3" y="13"/>
                </a:lnTo>
                <a:lnTo>
                  <a:pt x="3" y="12"/>
                </a:lnTo>
                <a:lnTo>
                  <a:pt x="4" y="11"/>
                </a:lnTo>
                <a:lnTo>
                  <a:pt x="5" y="11"/>
                </a:lnTo>
                <a:lnTo>
                  <a:pt x="5" y="11"/>
                </a:lnTo>
                <a:lnTo>
                  <a:pt x="5" y="10"/>
                </a:lnTo>
                <a:lnTo>
                  <a:pt x="6" y="10"/>
                </a:lnTo>
                <a:lnTo>
                  <a:pt x="6" y="11"/>
                </a:lnTo>
                <a:lnTo>
                  <a:pt x="8" y="12"/>
                </a:lnTo>
                <a:lnTo>
                  <a:pt x="8" y="13"/>
                </a:lnTo>
                <a:lnTo>
                  <a:pt x="11" y="13"/>
                </a:lnTo>
                <a:lnTo>
                  <a:pt x="11" y="13"/>
                </a:lnTo>
                <a:lnTo>
                  <a:pt x="11" y="12"/>
                </a:lnTo>
                <a:lnTo>
                  <a:pt x="11" y="11"/>
                </a:lnTo>
                <a:lnTo>
                  <a:pt x="11" y="10"/>
                </a:lnTo>
                <a:lnTo>
                  <a:pt x="11" y="10"/>
                </a:lnTo>
                <a:lnTo>
                  <a:pt x="11" y="10"/>
                </a:lnTo>
                <a:lnTo>
                  <a:pt x="12" y="11"/>
                </a:lnTo>
                <a:lnTo>
                  <a:pt x="13" y="11"/>
                </a:lnTo>
                <a:lnTo>
                  <a:pt x="15" y="13"/>
                </a:lnTo>
                <a:lnTo>
                  <a:pt x="16" y="13"/>
                </a:lnTo>
                <a:lnTo>
                  <a:pt x="19" y="13"/>
                </a:lnTo>
                <a:lnTo>
                  <a:pt x="19" y="13"/>
                </a:lnTo>
                <a:lnTo>
                  <a:pt x="21" y="13"/>
                </a:lnTo>
                <a:lnTo>
                  <a:pt x="22" y="12"/>
                </a:lnTo>
                <a:lnTo>
                  <a:pt x="22" y="7"/>
                </a:lnTo>
                <a:lnTo>
                  <a:pt x="21" y="6"/>
                </a:lnTo>
                <a:lnTo>
                  <a:pt x="21" y="5"/>
                </a:lnTo>
                <a:lnTo>
                  <a:pt x="19" y="5"/>
                </a:lnTo>
                <a:lnTo>
                  <a:pt x="19" y="3"/>
                </a:lnTo>
                <a:lnTo>
                  <a:pt x="19" y="3"/>
                </a:lnTo>
                <a:lnTo>
                  <a:pt x="19" y="3"/>
                </a:lnTo>
                <a:lnTo>
                  <a:pt x="17" y="2"/>
                </a:lnTo>
                <a:lnTo>
                  <a:pt x="17" y="2"/>
                </a:lnTo>
                <a:lnTo>
                  <a:pt x="16" y="2"/>
                </a:lnTo>
                <a:lnTo>
                  <a:pt x="16" y="1"/>
                </a:lnTo>
                <a:lnTo>
                  <a:pt x="16" y="0"/>
                </a:lnTo>
                <a:lnTo>
                  <a:pt x="14" y="1"/>
                </a:lnTo>
                <a:lnTo>
                  <a:pt x="12" y="3"/>
                </a:lnTo>
                <a:lnTo>
                  <a:pt x="11" y="2"/>
                </a:lnTo>
                <a:lnTo>
                  <a:pt x="11" y="5"/>
                </a:lnTo>
                <a:lnTo>
                  <a:pt x="5" y="6"/>
                </a:lnTo>
                <a:lnTo>
                  <a:pt x="4" y="8"/>
                </a:lnTo>
                <a:lnTo>
                  <a:pt x="4" y="9"/>
                </a:lnTo>
                <a:lnTo>
                  <a:pt x="3" y="9"/>
                </a:lnTo>
                <a:lnTo>
                  <a:pt x="2" y="9"/>
                </a:lnTo>
                <a:lnTo>
                  <a:pt x="0" y="10"/>
                </a:lnTo>
                <a:lnTo>
                  <a:pt x="0" y="13"/>
                </a:lnTo>
                <a:lnTo>
                  <a:pt x="0" y="13"/>
                </a:lnTo>
                <a:lnTo>
                  <a:pt x="0" y="1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56" name="Freeform 21"/>
          <p:cNvSpPr>
            <a:spLocks/>
          </p:cNvSpPr>
          <p:nvPr/>
        </p:nvSpPr>
        <p:spPr bwMode="auto">
          <a:xfrm>
            <a:off x="8068770" y="2101331"/>
            <a:ext cx="122638" cy="127736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4" y="26"/>
              </a:cxn>
              <a:cxn ang="0">
                <a:pos x="7" y="31"/>
              </a:cxn>
              <a:cxn ang="0">
                <a:pos x="11" y="32"/>
              </a:cxn>
              <a:cxn ang="0">
                <a:pos x="14" y="33"/>
              </a:cxn>
              <a:cxn ang="0">
                <a:pos x="16" y="28"/>
              </a:cxn>
              <a:cxn ang="0">
                <a:pos x="15" y="26"/>
              </a:cxn>
              <a:cxn ang="0">
                <a:pos x="17" y="28"/>
              </a:cxn>
              <a:cxn ang="0">
                <a:pos x="18" y="29"/>
              </a:cxn>
              <a:cxn ang="0">
                <a:pos x="17" y="30"/>
              </a:cxn>
              <a:cxn ang="0">
                <a:pos x="18" y="31"/>
              </a:cxn>
              <a:cxn ang="0">
                <a:pos x="23" y="28"/>
              </a:cxn>
              <a:cxn ang="0">
                <a:pos x="29" y="25"/>
              </a:cxn>
              <a:cxn ang="0">
                <a:pos x="29" y="27"/>
              </a:cxn>
              <a:cxn ang="0">
                <a:pos x="31" y="30"/>
              </a:cxn>
              <a:cxn ang="0">
                <a:pos x="32" y="28"/>
              </a:cxn>
              <a:cxn ang="0">
                <a:pos x="36" y="28"/>
              </a:cxn>
              <a:cxn ang="0">
                <a:pos x="36" y="27"/>
              </a:cxn>
              <a:cxn ang="0">
                <a:pos x="32" y="25"/>
              </a:cxn>
              <a:cxn ang="0">
                <a:pos x="30" y="18"/>
              </a:cxn>
              <a:cxn ang="0">
                <a:pos x="32" y="11"/>
              </a:cxn>
              <a:cxn ang="0">
                <a:pos x="30" y="11"/>
              </a:cxn>
              <a:cxn ang="0">
                <a:pos x="27" y="5"/>
              </a:cxn>
              <a:cxn ang="0">
                <a:pos x="24" y="3"/>
              </a:cxn>
              <a:cxn ang="0">
                <a:pos x="23" y="9"/>
              </a:cxn>
              <a:cxn ang="0">
                <a:pos x="23" y="11"/>
              </a:cxn>
              <a:cxn ang="0">
                <a:pos x="23" y="14"/>
              </a:cxn>
              <a:cxn ang="0">
                <a:pos x="21" y="14"/>
              </a:cxn>
              <a:cxn ang="0">
                <a:pos x="20" y="14"/>
              </a:cxn>
              <a:cxn ang="0">
                <a:pos x="20" y="12"/>
              </a:cxn>
              <a:cxn ang="0">
                <a:pos x="20" y="10"/>
              </a:cxn>
              <a:cxn ang="0">
                <a:pos x="20" y="10"/>
              </a:cxn>
              <a:cxn ang="0">
                <a:pos x="18" y="10"/>
              </a:cxn>
              <a:cxn ang="0">
                <a:pos x="18" y="9"/>
              </a:cxn>
              <a:cxn ang="0">
                <a:pos x="17" y="8"/>
              </a:cxn>
              <a:cxn ang="0">
                <a:pos x="17" y="6"/>
              </a:cxn>
              <a:cxn ang="0">
                <a:pos x="15" y="6"/>
              </a:cxn>
              <a:cxn ang="0">
                <a:pos x="12" y="3"/>
              </a:cxn>
              <a:cxn ang="0">
                <a:pos x="12" y="0"/>
              </a:cxn>
              <a:cxn ang="0">
                <a:pos x="10" y="0"/>
              </a:cxn>
              <a:cxn ang="0">
                <a:pos x="8" y="2"/>
              </a:cxn>
              <a:cxn ang="0">
                <a:pos x="4" y="6"/>
              </a:cxn>
              <a:cxn ang="0">
                <a:pos x="3" y="6"/>
              </a:cxn>
              <a:cxn ang="0">
                <a:pos x="4" y="8"/>
              </a:cxn>
              <a:cxn ang="0">
                <a:pos x="4" y="10"/>
              </a:cxn>
              <a:cxn ang="0">
                <a:pos x="2" y="10"/>
              </a:cxn>
              <a:cxn ang="0">
                <a:pos x="3" y="13"/>
              </a:cxn>
              <a:cxn ang="0">
                <a:pos x="2" y="15"/>
              </a:cxn>
              <a:cxn ang="0">
                <a:pos x="1" y="14"/>
              </a:cxn>
              <a:cxn ang="0">
                <a:pos x="3" y="16"/>
              </a:cxn>
              <a:cxn ang="0">
                <a:pos x="2" y="17"/>
              </a:cxn>
              <a:cxn ang="0">
                <a:pos x="2" y="18"/>
              </a:cxn>
              <a:cxn ang="0">
                <a:pos x="3" y="19"/>
              </a:cxn>
              <a:cxn ang="0">
                <a:pos x="1" y="19"/>
              </a:cxn>
            </a:cxnLst>
            <a:rect l="0" t="0" r="r" b="b"/>
            <a:pathLst>
              <a:path w="36" h="33">
                <a:moveTo>
                  <a:pt x="1" y="19"/>
                </a:moveTo>
                <a:lnTo>
                  <a:pt x="0" y="20"/>
                </a:lnTo>
                <a:lnTo>
                  <a:pt x="2" y="24"/>
                </a:lnTo>
                <a:lnTo>
                  <a:pt x="4" y="26"/>
                </a:lnTo>
                <a:lnTo>
                  <a:pt x="6" y="26"/>
                </a:lnTo>
                <a:lnTo>
                  <a:pt x="7" y="31"/>
                </a:lnTo>
                <a:lnTo>
                  <a:pt x="9" y="32"/>
                </a:lnTo>
                <a:lnTo>
                  <a:pt x="11" y="32"/>
                </a:lnTo>
                <a:lnTo>
                  <a:pt x="13" y="33"/>
                </a:lnTo>
                <a:lnTo>
                  <a:pt x="14" y="33"/>
                </a:lnTo>
                <a:lnTo>
                  <a:pt x="14" y="32"/>
                </a:lnTo>
                <a:lnTo>
                  <a:pt x="16" y="28"/>
                </a:lnTo>
                <a:lnTo>
                  <a:pt x="14" y="29"/>
                </a:lnTo>
                <a:lnTo>
                  <a:pt x="15" y="26"/>
                </a:lnTo>
                <a:lnTo>
                  <a:pt x="17" y="25"/>
                </a:lnTo>
                <a:lnTo>
                  <a:pt x="17" y="28"/>
                </a:lnTo>
                <a:lnTo>
                  <a:pt x="18" y="29"/>
                </a:lnTo>
                <a:lnTo>
                  <a:pt x="18" y="29"/>
                </a:lnTo>
                <a:lnTo>
                  <a:pt x="18" y="30"/>
                </a:lnTo>
                <a:lnTo>
                  <a:pt x="17" y="30"/>
                </a:lnTo>
                <a:lnTo>
                  <a:pt x="18" y="31"/>
                </a:lnTo>
                <a:lnTo>
                  <a:pt x="18" y="31"/>
                </a:lnTo>
                <a:lnTo>
                  <a:pt x="21" y="30"/>
                </a:lnTo>
                <a:lnTo>
                  <a:pt x="23" y="28"/>
                </a:lnTo>
                <a:lnTo>
                  <a:pt x="27" y="27"/>
                </a:lnTo>
                <a:lnTo>
                  <a:pt x="29" y="25"/>
                </a:lnTo>
                <a:lnTo>
                  <a:pt x="29" y="26"/>
                </a:lnTo>
                <a:lnTo>
                  <a:pt x="29" y="27"/>
                </a:lnTo>
                <a:lnTo>
                  <a:pt x="29" y="28"/>
                </a:lnTo>
                <a:lnTo>
                  <a:pt x="31" y="30"/>
                </a:lnTo>
                <a:lnTo>
                  <a:pt x="32" y="29"/>
                </a:lnTo>
                <a:lnTo>
                  <a:pt x="32" y="28"/>
                </a:lnTo>
                <a:lnTo>
                  <a:pt x="35" y="29"/>
                </a:lnTo>
                <a:lnTo>
                  <a:pt x="36" y="28"/>
                </a:lnTo>
                <a:lnTo>
                  <a:pt x="36" y="28"/>
                </a:lnTo>
                <a:lnTo>
                  <a:pt x="36" y="27"/>
                </a:lnTo>
                <a:lnTo>
                  <a:pt x="35" y="26"/>
                </a:lnTo>
                <a:lnTo>
                  <a:pt x="32" y="25"/>
                </a:lnTo>
                <a:lnTo>
                  <a:pt x="31" y="24"/>
                </a:lnTo>
                <a:lnTo>
                  <a:pt x="30" y="18"/>
                </a:lnTo>
                <a:lnTo>
                  <a:pt x="32" y="13"/>
                </a:lnTo>
                <a:lnTo>
                  <a:pt x="32" y="11"/>
                </a:lnTo>
                <a:lnTo>
                  <a:pt x="31" y="11"/>
                </a:lnTo>
                <a:lnTo>
                  <a:pt x="30" y="11"/>
                </a:lnTo>
                <a:lnTo>
                  <a:pt x="29" y="8"/>
                </a:lnTo>
                <a:lnTo>
                  <a:pt x="27" y="5"/>
                </a:lnTo>
                <a:lnTo>
                  <a:pt x="25" y="3"/>
                </a:lnTo>
                <a:lnTo>
                  <a:pt x="24" y="3"/>
                </a:lnTo>
                <a:lnTo>
                  <a:pt x="23" y="5"/>
                </a:lnTo>
                <a:lnTo>
                  <a:pt x="23" y="9"/>
                </a:lnTo>
                <a:lnTo>
                  <a:pt x="24" y="10"/>
                </a:lnTo>
                <a:lnTo>
                  <a:pt x="23" y="11"/>
                </a:lnTo>
                <a:lnTo>
                  <a:pt x="23" y="14"/>
                </a:lnTo>
                <a:lnTo>
                  <a:pt x="23" y="14"/>
                </a:lnTo>
                <a:lnTo>
                  <a:pt x="21" y="14"/>
                </a:lnTo>
                <a:lnTo>
                  <a:pt x="21" y="14"/>
                </a:lnTo>
                <a:lnTo>
                  <a:pt x="21" y="14"/>
                </a:lnTo>
                <a:lnTo>
                  <a:pt x="20" y="14"/>
                </a:lnTo>
                <a:lnTo>
                  <a:pt x="20" y="13"/>
                </a:lnTo>
                <a:lnTo>
                  <a:pt x="20" y="12"/>
                </a:lnTo>
                <a:lnTo>
                  <a:pt x="20" y="12"/>
                </a:lnTo>
                <a:lnTo>
                  <a:pt x="20" y="10"/>
                </a:lnTo>
                <a:lnTo>
                  <a:pt x="20" y="10"/>
                </a:lnTo>
                <a:lnTo>
                  <a:pt x="20" y="10"/>
                </a:lnTo>
                <a:lnTo>
                  <a:pt x="18" y="9"/>
                </a:lnTo>
                <a:lnTo>
                  <a:pt x="18" y="10"/>
                </a:lnTo>
                <a:lnTo>
                  <a:pt x="18" y="9"/>
                </a:lnTo>
                <a:lnTo>
                  <a:pt x="18" y="9"/>
                </a:lnTo>
                <a:lnTo>
                  <a:pt x="17" y="9"/>
                </a:lnTo>
                <a:lnTo>
                  <a:pt x="17" y="8"/>
                </a:lnTo>
                <a:lnTo>
                  <a:pt x="18" y="6"/>
                </a:lnTo>
                <a:lnTo>
                  <a:pt x="17" y="6"/>
                </a:lnTo>
                <a:lnTo>
                  <a:pt x="16" y="5"/>
                </a:lnTo>
                <a:lnTo>
                  <a:pt x="15" y="6"/>
                </a:lnTo>
                <a:lnTo>
                  <a:pt x="14" y="5"/>
                </a:lnTo>
                <a:lnTo>
                  <a:pt x="12" y="3"/>
                </a:lnTo>
                <a:lnTo>
                  <a:pt x="12" y="1"/>
                </a:lnTo>
                <a:lnTo>
                  <a:pt x="12" y="0"/>
                </a:lnTo>
                <a:lnTo>
                  <a:pt x="12" y="0"/>
                </a:lnTo>
                <a:lnTo>
                  <a:pt x="10" y="0"/>
                </a:lnTo>
                <a:lnTo>
                  <a:pt x="8" y="2"/>
                </a:lnTo>
                <a:lnTo>
                  <a:pt x="8" y="2"/>
                </a:lnTo>
                <a:lnTo>
                  <a:pt x="7" y="4"/>
                </a:lnTo>
                <a:lnTo>
                  <a:pt x="4" y="6"/>
                </a:lnTo>
                <a:lnTo>
                  <a:pt x="3" y="5"/>
                </a:lnTo>
                <a:lnTo>
                  <a:pt x="3" y="6"/>
                </a:lnTo>
                <a:lnTo>
                  <a:pt x="3" y="9"/>
                </a:lnTo>
                <a:lnTo>
                  <a:pt x="4" y="8"/>
                </a:lnTo>
                <a:lnTo>
                  <a:pt x="4" y="10"/>
                </a:lnTo>
                <a:lnTo>
                  <a:pt x="4" y="10"/>
                </a:lnTo>
                <a:lnTo>
                  <a:pt x="3" y="10"/>
                </a:lnTo>
                <a:lnTo>
                  <a:pt x="2" y="10"/>
                </a:lnTo>
                <a:lnTo>
                  <a:pt x="2" y="12"/>
                </a:lnTo>
                <a:lnTo>
                  <a:pt x="3" y="13"/>
                </a:lnTo>
                <a:lnTo>
                  <a:pt x="2" y="14"/>
                </a:lnTo>
                <a:lnTo>
                  <a:pt x="2" y="15"/>
                </a:lnTo>
                <a:lnTo>
                  <a:pt x="1" y="14"/>
                </a:lnTo>
                <a:lnTo>
                  <a:pt x="1" y="14"/>
                </a:lnTo>
                <a:lnTo>
                  <a:pt x="1" y="15"/>
                </a:lnTo>
                <a:lnTo>
                  <a:pt x="3" y="16"/>
                </a:lnTo>
                <a:lnTo>
                  <a:pt x="3" y="17"/>
                </a:lnTo>
                <a:lnTo>
                  <a:pt x="2" y="17"/>
                </a:lnTo>
                <a:lnTo>
                  <a:pt x="2" y="17"/>
                </a:lnTo>
                <a:lnTo>
                  <a:pt x="2" y="18"/>
                </a:lnTo>
                <a:lnTo>
                  <a:pt x="3" y="17"/>
                </a:lnTo>
                <a:lnTo>
                  <a:pt x="3" y="19"/>
                </a:lnTo>
                <a:lnTo>
                  <a:pt x="2" y="20"/>
                </a:lnTo>
                <a:lnTo>
                  <a:pt x="1" y="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57" name="Freeform 22"/>
          <p:cNvSpPr>
            <a:spLocks/>
          </p:cNvSpPr>
          <p:nvPr/>
        </p:nvSpPr>
        <p:spPr bwMode="auto">
          <a:xfrm>
            <a:off x="3595872" y="1931017"/>
            <a:ext cx="30660" cy="27096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1"/>
              </a:cxn>
              <a:cxn ang="0">
                <a:pos x="2" y="1"/>
              </a:cxn>
              <a:cxn ang="0">
                <a:pos x="0" y="2"/>
              </a:cxn>
              <a:cxn ang="0">
                <a:pos x="0" y="3"/>
              </a:cxn>
              <a:cxn ang="0">
                <a:pos x="2" y="7"/>
              </a:cxn>
              <a:cxn ang="0">
                <a:pos x="5" y="6"/>
              </a:cxn>
              <a:cxn ang="0">
                <a:pos x="6" y="5"/>
              </a:cxn>
              <a:cxn ang="0">
                <a:pos x="7" y="5"/>
              </a:cxn>
              <a:cxn ang="0">
                <a:pos x="9" y="5"/>
              </a:cxn>
              <a:cxn ang="0">
                <a:pos x="9" y="4"/>
              </a:cxn>
              <a:cxn ang="0">
                <a:pos x="5" y="0"/>
              </a:cxn>
            </a:cxnLst>
            <a:rect l="0" t="0" r="r" b="b"/>
            <a:pathLst>
              <a:path w="9" h="7">
                <a:moveTo>
                  <a:pt x="5" y="0"/>
                </a:moveTo>
                <a:lnTo>
                  <a:pt x="3" y="1"/>
                </a:lnTo>
                <a:lnTo>
                  <a:pt x="2" y="1"/>
                </a:lnTo>
                <a:lnTo>
                  <a:pt x="0" y="2"/>
                </a:lnTo>
                <a:lnTo>
                  <a:pt x="0" y="3"/>
                </a:lnTo>
                <a:lnTo>
                  <a:pt x="2" y="7"/>
                </a:lnTo>
                <a:lnTo>
                  <a:pt x="5" y="6"/>
                </a:lnTo>
                <a:lnTo>
                  <a:pt x="6" y="5"/>
                </a:lnTo>
                <a:lnTo>
                  <a:pt x="7" y="5"/>
                </a:lnTo>
                <a:lnTo>
                  <a:pt x="9" y="5"/>
                </a:lnTo>
                <a:lnTo>
                  <a:pt x="9" y="4"/>
                </a:lnTo>
                <a:lnTo>
                  <a:pt x="5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58" name="Freeform 23"/>
          <p:cNvSpPr>
            <a:spLocks/>
          </p:cNvSpPr>
          <p:nvPr/>
        </p:nvSpPr>
        <p:spPr bwMode="auto">
          <a:xfrm>
            <a:off x="3892248" y="2081978"/>
            <a:ext cx="10220" cy="11612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3" y="3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</a:cxnLst>
            <a:rect l="0" t="0" r="r" b="b"/>
            <a:pathLst>
              <a:path w="3" h="3">
                <a:moveTo>
                  <a:pt x="0" y="2"/>
                </a:moveTo>
                <a:lnTo>
                  <a:pt x="3" y="3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59" name="Freeform 24"/>
          <p:cNvSpPr>
            <a:spLocks/>
          </p:cNvSpPr>
          <p:nvPr/>
        </p:nvSpPr>
        <p:spPr bwMode="auto">
          <a:xfrm>
            <a:off x="4021700" y="2112944"/>
            <a:ext cx="13626" cy="27096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1" y="1"/>
              </a:cxn>
              <a:cxn ang="0">
                <a:pos x="1" y="2"/>
              </a:cxn>
              <a:cxn ang="0">
                <a:pos x="1" y="4"/>
              </a:cxn>
              <a:cxn ang="0">
                <a:pos x="1" y="5"/>
              </a:cxn>
              <a:cxn ang="0">
                <a:pos x="0" y="6"/>
              </a:cxn>
              <a:cxn ang="0">
                <a:pos x="2" y="7"/>
              </a:cxn>
              <a:cxn ang="0">
                <a:pos x="2" y="7"/>
              </a:cxn>
              <a:cxn ang="0">
                <a:pos x="2" y="6"/>
              </a:cxn>
              <a:cxn ang="0">
                <a:pos x="4" y="6"/>
              </a:cxn>
              <a:cxn ang="0">
                <a:pos x="4" y="5"/>
              </a:cxn>
              <a:cxn ang="0">
                <a:pos x="3" y="4"/>
              </a:cxn>
              <a:cxn ang="0">
                <a:pos x="4" y="1"/>
              </a:cxn>
              <a:cxn ang="0">
                <a:pos x="4" y="1"/>
              </a:cxn>
            </a:cxnLst>
            <a:rect l="0" t="0" r="r" b="b"/>
            <a:pathLst>
              <a:path w="4" h="7">
                <a:moveTo>
                  <a:pt x="4" y="1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1" y="1"/>
                </a:lnTo>
                <a:lnTo>
                  <a:pt x="1" y="2"/>
                </a:lnTo>
                <a:lnTo>
                  <a:pt x="1" y="4"/>
                </a:lnTo>
                <a:lnTo>
                  <a:pt x="1" y="5"/>
                </a:lnTo>
                <a:lnTo>
                  <a:pt x="0" y="6"/>
                </a:lnTo>
                <a:lnTo>
                  <a:pt x="2" y="7"/>
                </a:lnTo>
                <a:lnTo>
                  <a:pt x="2" y="7"/>
                </a:lnTo>
                <a:lnTo>
                  <a:pt x="2" y="6"/>
                </a:lnTo>
                <a:lnTo>
                  <a:pt x="4" y="6"/>
                </a:lnTo>
                <a:lnTo>
                  <a:pt x="4" y="5"/>
                </a:lnTo>
                <a:lnTo>
                  <a:pt x="3" y="4"/>
                </a:lnTo>
                <a:lnTo>
                  <a:pt x="4" y="1"/>
                </a:lnTo>
                <a:lnTo>
                  <a:pt x="4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60" name="Freeform 25"/>
          <p:cNvSpPr>
            <a:spLocks/>
          </p:cNvSpPr>
          <p:nvPr/>
        </p:nvSpPr>
        <p:spPr bwMode="auto">
          <a:xfrm>
            <a:off x="7210301" y="1632967"/>
            <a:ext cx="17033" cy="15483"/>
          </a:xfrm>
          <a:custGeom>
            <a:avLst/>
            <a:gdLst/>
            <a:ahLst/>
            <a:cxnLst>
              <a:cxn ang="0">
                <a:pos x="1" y="5"/>
              </a:cxn>
              <a:cxn ang="0">
                <a:pos x="3" y="4"/>
              </a:cxn>
              <a:cxn ang="0">
                <a:pos x="5" y="4"/>
              </a:cxn>
              <a:cxn ang="0">
                <a:pos x="7" y="3"/>
              </a:cxn>
              <a:cxn ang="0">
                <a:pos x="7" y="0"/>
              </a:cxn>
              <a:cxn ang="0">
                <a:pos x="6" y="0"/>
              </a:cxn>
              <a:cxn ang="0">
                <a:pos x="3" y="0"/>
              </a:cxn>
              <a:cxn ang="0">
                <a:pos x="2" y="1"/>
              </a:cxn>
              <a:cxn ang="0">
                <a:pos x="1" y="5"/>
              </a:cxn>
              <a:cxn ang="0">
                <a:pos x="1" y="5"/>
              </a:cxn>
            </a:cxnLst>
            <a:rect l="0" t="0" r="r" b="b"/>
            <a:pathLst>
              <a:path w="7" h="5">
                <a:moveTo>
                  <a:pt x="1" y="5"/>
                </a:moveTo>
                <a:cubicBezTo>
                  <a:pt x="2" y="5"/>
                  <a:pt x="2" y="4"/>
                  <a:pt x="3" y="4"/>
                </a:cubicBezTo>
                <a:cubicBezTo>
                  <a:pt x="4" y="4"/>
                  <a:pt x="4" y="4"/>
                  <a:pt x="5" y="4"/>
                </a:cubicBezTo>
                <a:cubicBezTo>
                  <a:pt x="6" y="4"/>
                  <a:pt x="7" y="4"/>
                  <a:pt x="7" y="3"/>
                </a:cubicBezTo>
                <a:cubicBezTo>
                  <a:pt x="7" y="2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4" y="0"/>
                  <a:pt x="3" y="0"/>
                </a:cubicBezTo>
                <a:cubicBezTo>
                  <a:pt x="2" y="0"/>
                  <a:pt x="2" y="0"/>
                  <a:pt x="2" y="1"/>
                </a:cubicBezTo>
                <a:cubicBezTo>
                  <a:pt x="2" y="3"/>
                  <a:pt x="0" y="4"/>
                  <a:pt x="1" y="5"/>
                </a:cubicBezTo>
                <a:cubicBezTo>
                  <a:pt x="1" y="5"/>
                  <a:pt x="1" y="5"/>
                  <a:pt x="1" y="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61" name="Rectangle 26"/>
          <p:cNvSpPr>
            <a:spLocks noChangeArrowheads="1"/>
          </p:cNvSpPr>
          <p:nvPr/>
        </p:nvSpPr>
        <p:spPr bwMode="auto">
          <a:xfrm>
            <a:off x="7264807" y="1706511"/>
            <a:ext cx="3407" cy="387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62" name="Freeform 27"/>
          <p:cNvSpPr>
            <a:spLocks/>
          </p:cNvSpPr>
          <p:nvPr/>
        </p:nvSpPr>
        <p:spPr bwMode="auto">
          <a:xfrm>
            <a:off x="7217114" y="1567163"/>
            <a:ext cx="85166" cy="139348"/>
          </a:xfrm>
          <a:custGeom>
            <a:avLst/>
            <a:gdLst/>
            <a:ahLst/>
            <a:cxnLst>
              <a:cxn ang="0">
                <a:pos x="8" y="17"/>
              </a:cxn>
              <a:cxn ang="0">
                <a:pos x="5" y="19"/>
              </a:cxn>
              <a:cxn ang="0">
                <a:pos x="12" y="20"/>
              </a:cxn>
              <a:cxn ang="0">
                <a:pos x="12" y="24"/>
              </a:cxn>
              <a:cxn ang="0">
                <a:pos x="14" y="27"/>
              </a:cxn>
              <a:cxn ang="0">
                <a:pos x="13" y="31"/>
              </a:cxn>
              <a:cxn ang="0">
                <a:pos x="12" y="32"/>
              </a:cxn>
              <a:cxn ang="0">
                <a:pos x="11" y="32"/>
              </a:cxn>
              <a:cxn ang="0">
                <a:pos x="10" y="28"/>
              </a:cxn>
              <a:cxn ang="0">
                <a:pos x="10" y="28"/>
              </a:cxn>
              <a:cxn ang="0">
                <a:pos x="8" y="28"/>
              </a:cxn>
              <a:cxn ang="0">
                <a:pos x="7" y="28"/>
              </a:cxn>
              <a:cxn ang="0">
                <a:pos x="3" y="29"/>
              </a:cxn>
              <a:cxn ang="0">
                <a:pos x="1" y="33"/>
              </a:cxn>
              <a:cxn ang="0">
                <a:pos x="0" y="39"/>
              </a:cxn>
              <a:cxn ang="0">
                <a:pos x="1" y="41"/>
              </a:cxn>
              <a:cxn ang="0">
                <a:pos x="2" y="40"/>
              </a:cxn>
              <a:cxn ang="0">
                <a:pos x="9" y="44"/>
              </a:cxn>
              <a:cxn ang="0">
                <a:pos x="14" y="46"/>
              </a:cxn>
              <a:cxn ang="0">
                <a:pos x="16" y="44"/>
              </a:cxn>
              <a:cxn ang="0">
                <a:pos x="17" y="43"/>
              </a:cxn>
              <a:cxn ang="0">
                <a:pos x="18" y="43"/>
              </a:cxn>
              <a:cxn ang="0">
                <a:pos x="18" y="43"/>
              </a:cxn>
              <a:cxn ang="0">
                <a:pos x="21" y="43"/>
              </a:cxn>
              <a:cxn ang="0">
                <a:pos x="21" y="41"/>
              </a:cxn>
              <a:cxn ang="0">
                <a:pos x="22" y="38"/>
              </a:cxn>
              <a:cxn ang="0">
                <a:pos x="24" y="35"/>
              </a:cxn>
              <a:cxn ang="0">
                <a:pos x="27" y="33"/>
              </a:cxn>
              <a:cxn ang="0">
                <a:pos x="29" y="32"/>
              </a:cxn>
              <a:cxn ang="0">
                <a:pos x="31" y="33"/>
              </a:cxn>
              <a:cxn ang="0">
                <a:pos x="31" y="31"/>
              </a:cxn>
              <a:cxn ang="0">
                <a:pos x="32" y="29"/>
              </a:cxn>
              <a:cxn ang="0">
                <a:pos x="32" y="26"/>
              </a:cxn>
              <a:cxn ang="0">
                <a:pos x="31" y="23"/>
              </a:cxn>
              <a:cxn ang="0">
                <a:pos x="31" y="18"/>
              </a:cxn>
              <a:cxn ang="0">
                <a:pos x="30" y="16"/>
              </a:cxn>
              <a:cxn ang="0">
                <a:pos x="29" y="13"/>
              </a:cxn>
              <a:cxn ang="0">
                <a:pos x="31" y="10"/>
              </a:cxn>
              <a:cxn ang="0">
                <a:pos x="31" y="7"/>
              </a:cxn>
              <a:cxn ang="0">
                <a:pos x="30" y="5"/>
              </a:cxn>
              <a:cxn ang="0">
                <a:pos x="26" y="2"/>
              </a:cxn>
              <a:cxn ang="0">
                <a:pos x="24" y="0"/>
              </a:cxn>
              <a:cxn ang="0">
                <a:pos x="21" y="3"/>
              </a:cxn>
              <a:cxn ang="0">
                <a:pos x="20" y="5"/>
              </a:cxn>
              <a:cxn ang="0">
                <a:pos x="19" y="6"/>
              </a:cxn>
              <a:cxn ang="0">
                <a:pos x="19" y="9"/>
              </a:cxn>
              <a:cxn ang="0">
                <a:pos x="18" y="10"/>
              </a:cxn>
              <a:cxn ang="0">
                <a:pos x="17" y="10"/>
              </a:cxn>
              <a:cxn ang="0">
                <a:pos x="14" y="9"/>
              </a:cxn>
              <a:cxn ang="0">
                <a:pos x="11" y="11"/>
              </a:cxn>
              <a:cxn ang="0">
                <a:pos x="8" y="12"/>
              </a:cxn>
              <a:cxn ang="0">
                <a:pos x="8" y="14"/>
              </a:cxn>
              <a:cxn ang="0">
                <a:pos x="8" y="17"/>
              </a:cxn>
            </a:cxnLst>
            <a:rect l="0" t="0" r="r" b="b"/>
            <a:pathLst>
              <a:path w="32" h="46">
                <a:moveTo>
                  <a:pt x="8" y="17"/>
                </a:moveTo>
                <a:cubicBezTo>
                  <a:pt x="8" y="18"/>
                  <a:pt x="5" y="18"/>
                  <a:pt x="5" y="19"/>
                </a:cubicBezTo>
                <a:cubicBezTo>
                  <a:pt x="4" y="19"/>
                  <a:pt x="12" y="20"/>
                  <a:pt x="12" y="20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3" y="26"/>
                  <a:pt x="14" y="27"/>
                </a:cubicBezTo>
                <a:cubicBezTo>
                  <a:pt x="15" y="28"/>
                  <a:pt x="13" y="29"/>
                  <a:pt x="13" y="31"/>
                </a:cubicBezTo>
                <a:cubicBezTo>
                  <a:pt x="13" y="32"/>
                  <a:pt x="12" y="32"/>
                  <a:pt x="12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32"/>
                  <a:pt x="10" y="29"/>
                  <a:pt x="10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8"/>
                  <a:pt x="8" y="28"/>
                  <a:pt x="8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4" y="29"/>
                  <a:pt x="3" y="29"/>
                </a:cubicBezTo>
                <a:cubicBezTo>
                  <a:pt x="2" y="29"/>
                  <a:pt x="1" y="32"/>
                  <a:pt x="1" y="33"/>
                </a:cubicBezTo>
                <a:cubicBezTo>
                  <a:pt x="0" y="34"/>
                  <a:pt x="0" y="36"/>
                  <a:pt x="0" y="39"/>
                </a:cubicBezTo>
                <a:cubicBezTo>
                  <a:pt x="0" y="40"/>
                  <a:pt x="0" y="41"/>
                  <a:pt x="1" y="41"/>
                </a:cubicBezTo>
                <a:cubicBezTo>
                  <a:pt x="1" y="41"/>
                  <a:pt x="2" y="40"/>
                  <a:pt x="2" y="40"/>
                </a:cubicBezTo>
                <a:cubicBezTo>
                  <a:pt x="2" y="40"/>
                  <a:pt x="9" y="43"/>
                  <a:pt x="9" y="44"/>
                </a:cubicBezTo>
                <a:cubicBezTo>
                  <a:pt x="14" y="46"/>
                  <a:pt x="14" y="46"/>
                  <a:pt x="14" y="46"/>
                </a:cubicBezTo>
                <a:cubicBezTo>
                  <a:pt x="14" y="46"/>
                  <a:pt x="15" y="45"/>
                  <a:pt x="16" y="44"/>
                </a:cubicBezTo>
                <a:cubicBezTo>
                  <a:pt x="16" y="43"/>
                  <a:pt x="17" y="43"/>
                  <a:pt x="17" y="43"/>
                </a:cubicBezTo>
                <a:cubicBezTo>
                  <a:pt x="18" y="43"/>
                  <a:pt x="18" y="43"/>
                  <a:pt x="18" y="43"/>
                </a:cubicBezTo>
                <a:cubicBezTo>
                  <a:pt x="18" y="43"/>
                  <a:pt x="18" y="43"/>
                  <a:pt x="18" y="43"/>
                </a:cubicBezTo>
                <a:cubicBezTo>
                  <a:pt x="18" y="43"/>
                  <a:pt x="20" y="43"/>
                  <a:pt x="21" y="43"/>
                </a:cubicBezTo>
                <a:cubicBezTo>
                  <a:pt x="22" y="43"/>
                  <a:pt x="21" y="41"/>
                  <a:pt x="21" y="41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38"/>
                  <a:pt x="23" y="36"/>
                  <a:pt x="24" y="35"/>
                </a:cubicBezTo>
                <a:cubicBezTo>
                  <a:pt x="25" y="34"/>
                  <a:pt x="26" y="34"/>
                  <a:pt x="27" y="33"/>
                </a:cubicBezTo>
                <a:cubicBezTo>
                  <a:pt x="28" y="32"/>
                  <a:pt x="29" y="32"/>
                  <a:pt x="29" y="32"/>
                </a:cubicBezTo>
                <a:cubicBezTo>
                  <a:pt x="30" y="32"/>
                  <a:pt x="31" y="33"/>
                  <a:pt x="31" y="33"/>
                </a:cubicBezTo>
                <a:cubicBezTo>
                  <a:pt x="31" y="33"/>
                  <a:pt x="31" y="32"/>
                  <a:pt x="31" y="31"/>
                </a:cubicBezTo>
                <a:cubicBezTo>
                  <a:pt x="31" y="30"/>
                  <a:pt x="32" y="29"/>
                  <a:pt x="32" y="29"/>
                </a:cubicBezTo>
                <a:cubicBezTo>
                  <a:pt x="32" y="29"/>
                  <a:pt x="32" y="27"/>
                  <a:pt x="32" y="26"/>
                </a:cubicBezTo>
                <a:cubicBezTo>
                  <a:pt x="32" y="25"/>
                  <a:pt x="31" y="24"/>
                  <a:pt x="31" y="23"/>
                </a:cubicBezTo>
                <a:cubicBezTo>
                  <a:pt x="30" y="22"/>
                  <a:pt x="31" y="20"/>
                  <a:pt x="31" y="18"/>
                </a:cubicBezTo>
                <a:cubicBezTo>
                  <a:pt x="31" y="17"/>
                  <a:pt x="30" y="16"/>
                  <a:pt x="30" y="16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3"/>
                  <a:pt x="29" y="12"/>
                  <a:pt x="31" y="10"/>
                </a:cubicBezTo>
                <a:cubicBezTo>
                  <a:pt x="32" y="9"/>
                  <a:pt x="31" y="9"/>
                  <a:pt x="31" y="7"/>
                </a:cubicBezTo>
                <a:cubicBezTo>
                  <a:pt x="31" y="6"/>
                  <a:pt x="30" y="5"/>
                  <a:pt x="30" y="5"/>
                </a:cubicBezTo>
                <a:cubicBezTo>
                  <a:pt x="26" y="2"/>
                  <a:pt x="26" y="2"/>
                  <a:pt x="26" y="2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2" y="1"/>
                  <a:pt x="21" y="3"/>
                </a:cubicBezTo>
                <a:cubicBezTo>
                  <a:pt x="19" y="5"/>
                  <a:pt x="20" y="4"/>
                  <a:pt x="20" y="5"/>
                </a:cubicBezTo>
                <a:cubicBezTo>
                  <a:pt x="20" y="6"/>
                  <a:pt x="19" y="6"/>
                  <a:pt x="19" y="6"/>
                </a:cubicBezTo>
                <a:cubicBezTo>
                  <a:pt x="19" y="6"/>
                  <a:pt x="19" y="7"/>
                  <a:pt x="19" y="9"/>
                </a:cubicBezTo>
                <a:cubicBezTo>
                  <a:pt x="19" y="10"/>
                  <a:pt x="19" y="10"/>
                  <a:pt x="18" y="10"/>
                </a:cubicBezTo>
                <a:cubicBezTo>
                  <a:pt x="18" y="10"/>
                  <a:pt x="17" y="10"/>
                  <a:pt x="17" y="10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2" y="10"/>
                  <a:pt x="11" y="11"/>
                </a:cubicBezTo>
                <a:cubicBezTo>
                  <a:pt x="10" y="12"/>
                  <a:pt x="8" y="12"/>
                  <a:pt x="8" y="12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6"/>
                  <a:pt x="8" y="1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63" name="Freeform 28"/>
          <p:cNvSpPr>
            <a:spLocks/>
          </p:cNvSpPr>
          <p:nvPr/>
        </p:nvSpPr>
        <p:spPr bwMode="auto">
          <a:xfrm>
            <a:off x="7213708" y="1706510"/>
            <a:ext cx="51099" cy="42579"/>
          </a:xfrm>
          <a:custGeom>
            <a:avLst/>
            <a:gdLst/>
            <a:ahLst/>
            <a:cxnLst>
              <a:cxn ang="0">
                <a:pos x="5" y="9"/>
              </a:cxn>
              <a:cxn ang="0">
                <a:pos x="4" y="10"/>
              </a:cxn>
              <a:cxn ang="0">
                <a:pos x="3" y="8"/>
              </a:cxn>
              <a:cxn ang="0">
                <a:pos x="1" y="8"/>
              </a:cxn>
              <a:cxn ang="0">
                <a:pos x="1" y="9"/>
              </a:cxn>
              <a:cxn ang="0">
                <a:pos x="4" y="11"/>
              </a:cxn>
              <a:cxn ang="0">
                <a:pos x="6" y="10"/>
              </a:cxn>
              <a:cxn ang="0">
                <a:pos x="7" y="10"/>
              </a:cxn>
              <a:cxn ang="0">
                <a:pos x="8" y="10"/>
              </a:cxn>
              <a:cxn ang="0">
                <a:pos x="10" y="9"/>
              </a:cxn>
              <a:cxn ang="0">
                <a:pos x="13" y="6"/>
              </a:cxn>
              <a:cxn ang="0">
                <a:pos x="14" y="5"/>
              </a:cxn>
              <a:cxn ang="0">
                <a:pos x="15" y="3"/>
              </a:cxn>
              <a:cxn ang="0">
                <a:pos x="15" y="3"/>
              </a:cxn>
              <a:cxn ang="0">
                <a:pos x="11" y="0"/>
              </a:cxn>
              <a:cxn ang="0">
                <a:pos x="1" y="0"/>
              </a:cxn>
              <a:cxn ang="0">
                <a:pos x="0" y="1"/>
              </a:cxn>
              <a:cxn ang="0">
                <a:pos x="0" y="3"/>
              </a:cxn>
              <a:cxn ang="0">
                <a:pos x="2" y="3"/>
              </a:cxn>
              <a:cxn ang="0">
                <a:pos x="2" y="5"/>
              </a:cxn>
              <a:cxn ang="0">
                <a:pos x="1" y="5"/>
              </a:cxn>
              <a:cxn ang="0">
                <a:pos x="5" y="6"/>
              </a:cxn>
              <a:cxn ang="0">
                <a:pos x="7" y="8"/>
              </a:cxn>
              <a:cxn ang="0">
                <a:pos x="7" y="9"/>
              </a:cxn>
              <a:cxn ang="0">
                <a:pos x="5" y="9"/>
              </a:cxn>
            </a:cxnLst>
            <a:rect l="0" t="0" r="r" b="b"/>
            <a:pathLst>
              <a:path w="15" h="11">
                <a:moveTo>
                  <a:pt x="5" y="9"/>
                </a:moveTo>
                <a:lnTo>
                  <a:pt x="4" y="10"/>
                </a:lnTo>
                <a:lnTo>
                  <a:pt x="3" y="8"/>
                </a:lnTo>
                <a:lnTo>
                  <a:pt x="1" y="8"/>
                </a:lnTo>
                <a:lnTo>
                  <a:pt x="1" y="9"/>
                </a:lnTo>
                <a:lnTo>
                  <a:pt x="4" y="11"/>
                </a:lnTo>
                <a:lnTo>
                  <a:pt x="6" y="10"/>
                </a:lnTo>
                <a:lnTo>
                  <a:pt x="7" y="10"/>
                </a:lnTo>
                <a:lnTo>
                  <a:pt x="8" y="10"/>
                </a:lnTo>
                <a:lnTo>
                  <a:pt x="10" y="9"/>
                </a:lnTo>
                <a:lnTo>
                  <a:pt x="13" y="6"/>
                </a:lnTo>
                <a:lnTo>
                  <a:pt x="14" y="5"/>
                </a:lnTo>
                <a:lnTo>
                  <a:pt x="15" y="3"/>
                </a:lnTo>
                <a:lnTo>
                  <a:pt x="15" y="3"/>
                </a:lnTo>
                <a:lnTo>
                  <a:pt x="11" y="0"/>
                </a:lnTo>
                <a:lnTo>
                  <a:pt x="1" y="0"/>
                </a:lnTo>
                <a:lnTo>
                  <a:pt x="0" y="1"/>
                </a:lnTo>
                <a:lnTo>
                  <a:pt x="0" y="3"/>
                </a:lnTo>
                <a:lnTo>
                  <a:pt x="2" y="3"/>
                </a:lnTo>
                <a:lnTo>
                  <a:pt x="2" y="5"/>
                </a:lnTo>
                <a:lnTo>
                  <a:pt x="1" y="5"/>
                </a:lnTo>
                <a:lnTo>
                  <a:pt x="5" y="6"/>
                </a:lnTo>
                <a:lnTo>
                  <a:pt x="7" y="8"/>
                </a:lnTo>
                <a:lnTo>
                  <a:pt x="7" y="9"/>
                </a:lnTo>
                <a:lnTo>
                  <a:pt x="5" y="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64" name="Freeform 29"/>
          <p:cNvSpPr>
            <a:spLocks/>
          </p:cNvSpPr>
          <p:nvPr/>
        </p:nvSpPr>
        <p:spPr bwMode="auto">
          <a:xfrm>
            <a:off x="7288653" y="2012303"/>
            <a:ext cx="23846" cy="30967"/>
          </a:xfrm>
          <a:custGeom>
            <a:avLst/>
            <a:gdLst/>
            <a:ahLst/>
            <a:cxnLst>
              <a:cxn ang="0">
                <a:pos x="3" y="7"/>
              </a:cxn>
              <a:cxn ang="0">
                <a:pos x="3" y="8"/>
              </a:cxn>
              <a:cxn ang="0">
                <a:pos x="3" y="8"/>
              </a:cxn>
              <a:cxn ang="0">
                <a:pos x="5" y="7"/>
              </a:cxn>
              <a:cxn ang="0">
                <a:pos x="7" y="4"/>
              </a:cxn>
              <a:cxn ang="0">
                <a:pos x="7" y="4"/>
              </a:cxn>
              <a:cxn ang="0">
                <a:pos x="7" y="4"/>
              </a:cxn>
              <a:cxn ang="0">
                <a:pos x="7" y="4"/>
              </a:cxn>
              <a:cxn ang="0">
                <a:pos x="7" y="2"/>
              </a:cxn>
              <a:cxn ang="0">
                <a:pos x="7" y="0"/>
              </a:cxn>
              <a:cxn ang="0">
                <a:pos x="5" y="3"/>
              </a:cxn>
              <a:cxn ang="0">
                <a:pos x="3" y="4"/>
              </a:cxn>
              <a:cxn ang="0">
                <a:pos x="3" y="4"/>
              </a:cxn>
              <a:cxn ang="0">
                <a:pos x="0" y="6"/>
              </a:cxn>
              <a:cxn ang="0">
                <a:pos x="1" y="7"/>
              </a:cxn>
              <a:cxn ang="0">
                <a:pos x="3" y="7"/>
              </a:cxn>
              <a:cxn ang="0">
                <a:pos x="4" y="5"/>
              </a:cxn>
              <a:cxn ang="0">
                <a:pos x="4" y="6"/>
              </a:cxn>
              <a:cxn ang="0">
                <a:pos x="4" y="7"/>
              </a:cxn>
              <a:cxn ang="0">
                <a:pos x="3" y="7"/>
              </a:cxn>
            </a:cxnLst>
            <a:rect l="0" t="0" r="r" b="b"/>
            <a:pathLst>
              <a:path w="7" h="8">
                <a:moveTo>
                  <a:pt x="3" y="7"/>
                </a:moveTo>
                <a:lnTo>
                  <a:pt x="3" y="8"/>
                </a:lnTo>
                <a:lnTo>
                  <a:pt x="3" y="8"/>
                </a:lnTo>
                <a:lnTo>
                  <a:pt x="5" y="7"/>
                </a:lnTo>
                <a:lnTo>
                  <a:pt x="7" y="4"/>
                </a:lnTo>
                <a:lnTo>
                  <a:pt x="7" y="4"/>
                </a:lnTo>
                <a:lnTo>
                  <a:pt x="7" y="4"/>
                </a:lnTo>
                <a:lnTo>
                  <a:pt x="7" y="4"/>
                </a:lnTo>
                <a:lnTo>
                  <a:pt x="7" y="2"/>
                </a:lnTo>
                <a:lnTo>
                  <a:pt x="7" y="0"/>
                </a:lnTo>
                <a:lnTo>
                  <a:pt x="5" y="3"/>
                </a:lnTo>
                <a:lnTo>
                  <a:pt x="3" y="4"/>
                </a:lnTo>
                <a:lnTo>
                  <a:pt x="3" y="4"/>
                </a:lnTo>
                <a:lnTo>
                  <a:pt x="0" y="6"/>
                </a:lnTo>
                <a:lnTo>
                  <a:pt x="1" y="7"/>
                </a:lnTo>
                <a:lnTo>
                  <a:pt x="3" y="7"/>
                </a:lnTo>
                <a:lnTo>
                  <a:pt x="4" y="5"/>
                </a:lnTo>
                <a:lnTo>
                  <a:pt x="4" y="6"/>
                </a:lnTo>
                <a:lnTo>
                  <a:pt x="4" y="7"/>
                </a:lnTo>
                <a:lnTo>
                  <a:pt x="3" y="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65" name="Freeform 30"/>
          <p:cNvSpPr>
            <a:spLocks/>
          </p:cNvSpPr>
          <p:nvPr/>
        </p:nvSpPr>
        <p:spPr bwMode="auto">
          <a:xfrm>
            <a:off x="7189861" y="2000691"/>
            <a:ext cx="10220" cy="15483"/>
          </a:xfrm>
          <a:custGeom>
            <a:avLst/>
            <a:gdLst/>
            <a:ahLst/>
            <a:cxnLst>
              <a:cxn ang="0">
                <a:pos x="1" y="4"/>
              </a:cxn>
              <a:cxn ang="0">
                <a:pos x="1" y="3"/>
              </a:cxn>
              <a:cxn ang="0">
                <a:pos x="2" y="4"/>
              </a:cxn>
              <a:cxn ang="0">
                <a:pos x="3" y="3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4"/>
              </a:cxn>
            </a:cxnLst>
            <a:rect l="0" t="0" r="r" b="b"/>
            <a:pathLst>
              <a:path w="3" h="4">
                <a:moveTo>
                  <a:pt x="1" y="4"/>
                </a:moveTo>
                <a:lnTo>
                  <a:pt x="1" y="3"/>
                </a:lnTo>
                <a:lnTo>
                  <a:pt x="2" y="4"/>
                </a:lnTo>
                <a:lnTo>
                  <a:pt x="3" y="3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66" name="Freeform 31"/>
          <p:cNvSpPr>
            <a:spLocks/>
          </p:cNvSpPr>
          <p:nvPr/>
        </p:nvSpPr>
        <p:spPr bwMode="auto">
          <a:xfrm>
            <a:off x="7292059" y="2093589"/>
            <a:ext cx="23846" cy="15483"/>
          </a:xfrm>
          <a:custGeom>
            <a:avLst/>
            <a:gdLst/>
            <a:ahLst/>
            <a:cxnLst>
              <a:cxn ang="0">
                <a:pos x="6" y="1"/>
              </a:cxn>
              <a:cxn ang="0">
                <a:pos x="7" y="1"/>
              </a:cxn>
              <a:cxn ang="0">
                <a:pos x="7" y="3"/>
              </a:cxn>
              <a:cxn ang="0">
                <a:pos x="7" y="1"/>
              </a:cxn>
              <a:cxn ang="0">
                <a:pos x="7" y="1"/>
              </a:cxn>
              <a:cxn ang="0">
                <a:pos x="6" y="1"/>
              </a:cxn>
              <a:cxn ang="0">
                <a:pos x="6" y="0"/>
              </a:cxn>
              <a:cxn ang="0">
                <a:pos x="4" y="1"/>
              </a:cxn>
              <a:cxn ang="0">
                <a:pos x="2" y="0"/>
              </a:cxn>
              <a:cxn ang="0">
                <a:pos x="2" y="1"/>
              </a:cxn>
              <a:cxn ang="0">
                <a:pos x="2" y="1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3" y="4"/>
              </a:cxn>
              <a:cxn ang="0">
                <a:pos x="6" y="4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6" y="1"/>
              </a:cxn>
            </a:cxnLst>
            <a:rect l="0" t="0" r="r" b="b"/>
            <a:pathLst>
              <a:path w="7" h="4">
                <a:moveTo>
                  <a:pt x="6" y="1"/>
                </a:moveTo>
                <a:lnTo>
                  <a:pt x="7" y="1"/>
                </a:lnTo>
                <a:lnTo>
                  <a:pt x="7" y="3"/>
                </a:lnTo>
                <a:lnTo>
                  <a:pt x="7" y="1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lnTo>
                  <a:pt x="4" y="1"/>
                </a:lnTo>
                <a:lnTo>
                  <a:pt x="2" y="0"/>
                </a:lnTo>
                <a:lnTo>
                  <a:pt x="2" y="1"/>
                </a:lnTo>
                <a:lnTo>
                  <a:pt x="2" y="1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3" y="4"/>
                </a:lnTo>
                <a:lnTo>
                  <a:pt x="6" y="4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6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67" name="Freeform 32"/>
          <p:cNvSpPr>
            <a:spLocks/>
          </p:cNvSpPr>
          <p:nvPr/>
        </p:nvSpPr>
        <p:spPr bwMode="auto">
          <a:xfrm>
            <a:off x="7213708" y="1590389"/>
            <a:ext cx="6813" cy="387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2" y="1"/>
              </a:cxn>
              <a:cxn ang="0">
                <a:pos x="3" y="1"/>
              </a:cxn>
              <a:cxn ang="0">
                <a:pos x="2" y="0"/>
              </a:cxn>
              <a:cxn ang="0">
                <a:pos x="1" y="1"/>
              </a:cxn>
            </a:cxnLst>
            <a:rect l="0" t="0" r="r" b="b"/>
            <a:pathLst>
              <a:path w="3" h="1">
                <a:moveTo>
                  <a:pt x="1" y="1"/>
                </a:move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0" y="1"/>
                  <a:pt x="1" y="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68" name="Freeform 33"/>
          <p:cNvSpPr>
            <a:spLocks/>
          </p:cNvSpPr>
          <p:nvPr/>
        </p:nvSpPr>
        <p:spPr bwMode="auto">
          <a:xfrm>
            <a:off x="3715105" y="1950370"/>
            <a:ext cx="57913" cy="42579"/>
          </a:xfrm>
          <a:custGeom>
            <a:avLst/>
            <a:gdLst/>
            <a:ahLst/>
            <a:cxnLst>
              <a:cxn ang="0">
                <a:pos x="7" y="2"/>
              </a:cxn>
              <a:cxn ang="0">
                <a:pos x="7" y="2"/>
              </a:cxn>
              <a:cxn ang="0">
                <a:pos x="7" y="2"/>
              </a:cxn>
              <a:cxn ang="0">
                <a:pos x="6" y="2"/>
              </a:cxn>
              <a:cxn ang="0">
                <a:pos x="5" y="2"/>
              </a:cxn>
              <a:cxn ang="0">
                <a:pos x="5" y="2"/>
              </a:cxn>
              <a:cxn ang="0">
                <a:pos x="4" y="0"/>
              </a:cxn>
              <a:cxn ang="0">
                <a:pos x="3" y="0"/>
              </a:cxn>
              <a:cxn ang="0">
                <a:pos x="3" y="2"/>
              </a:cxn>
              <a:cxn ang="0">
                <a:pos x="1" y="2"/>
              </a:cxn>
              <a:cxn ang="0">
                <a:pos x="0" y="3"/>
              </a:cxn>
              <a:cxn ang="0">
                <a:pos x="0" y="5"/>
              </a:cxn>
              <a:cxn ang="0">
                <a:pos x="0" y="5"/>
              </a:cxn>
              <a:cxn ang="0">
                <a:pos x="0" y="5"/>
              </a:cxn>
              <a:cxn ang="0">
                <a:pos x="1" y="6"/>
              </a:cxn>
              <a:cxn ang="0">
                <a:pos x="2" y="8"/>
              </a:cxn>
              <a:cxn ang="0">
                <a:pos x="3" y="8"/>
              </a:cxn>
              <a:cxn ang="0">
                <a:pos x="3" y="9"/>
              </a:cxn>
              <a:cxn ang="0">
                <a:pos x="6" y="9"/>
              </a:cxn>
              <a:cxn ang="0">
                <a:pos x="7" y="9"/>
              </a:cxn>
              <a:cxn ang="0">
                <a:pos x="7" y="10"/>
              </a:cxn>
              <a:cxn ang="0">
                <a:pos x="8" y="9"/>
              </a:cxn>
              <a:cxn ang="0">
                <a:pos x="8" y="9"/>
              </a:cxn>
              <a:cxn ang="0">
                <a:pos x="11" y="9"/>
              </a:cxn>
              <a:cxn ang="0">
                <a:pos x="11" y="10"/>
              </a:cxn>
              <a:cxn ang="0">
                <a:pos x="13" y="11"/>
              </a:cxn>
              <a:cxn ang="0">
                <a:pos x="15" y="10"/>
              </a:cxn>
              <a:cxn ang="0">
                <a:pos x="15" y="9"/>
              </a:cxn>
              <a:cxn ang="0">
                <a:pos x="15" y="9"/>
              </a:cxn>
              <a:cxn ang="0">
                <a:pos x="15" y="7"/>
              </a:cxn>
              <a:cxn ang="0">
                <a:pos x="15" y="6"/>
              </a:cxn>
              <a:cxn ang="0">
                <a:pos x="15" y="6"/>
              </a:cxn>
              <a:cxn ang="0">
                <a:pos x="15" y="5"/>
              </a:cxn>
              <a:cxn ang="0">
                <a:pos x="17" y="5"/>
              </a:cxn>
              <a:cxn ang="0">
                <a:pos x="17" y="5"/>
              </a:cxn>
              <a:cxn ang="0">
                <a:pos x="16" y="3"/>
              </a:cxn>
              <a:cxn ang="0">
                <a:pos x="15" y="2"/>
              </a:cxn>
              <a:cxn ang="0">
                <a:pos x="14" y="2"/>
              </a:cxn>
              <a:cxn ang="0">
                <a:pos x="14" y="2"/>
              </a:cxn>
              <a:cxn ang="0">
                <a:pos x="13" y="3"/>
              </a:cxn>
              <a:cxn ang="0">
                <a:pos x="11" y="2"/>
              </a:cxn>
              <a:cxn ang="0">
                <a:pos x="11" y="2"/>
              </a:cxn>
              <a:cxn ang="0">
                <a:pos x="9" y="2"/>
              </a:cxn>
              <a:cxn ang="0">
                <a:pos x="9" y="2"/>
              </a:cxn>
              <a:cxn ang="0">
                <a:pos x="7" y="2"/>
              </a:cxn>
            </a:cxnLst>
            <a:rect l="0" t="0" r="r" b="b"/>
            <a:pathLst>
              <a:path w="17" h="11">
                <a:moveTo>
                  <a:pt x="7" y="2"/>
                </a:moveTo>
                <a:lnTo>
                  <a:pt x="7" y="2"/>
                </a:lnTo>
                <a:lnTo>
                  <a:pt x="7" y="2"/>
                </a:lnTo>
                <a:lnTo>
                  <a:pt x="6" y="2"/>
                </a:lnTo>
                <a:lnTo>
                  <a:pt x="5" y="2"/>
                </a:lnTo>
                <a:lnTo>
                  <a:pt x="5" y="2"/>
                </a:lnTo>
                <a:lnTo>
                  <a:pt x="4" y="0"/>
                </a:lnTo>
                <a:lnTo>
                  <a:pt x="3" y="0"/>
                </a:lnTo>
                <a:lnTo>
                  <a:pt x="3" y="2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5"/>
                </a:lnTo>
                <a:lnTo>
                  <a:pt x="0" y="5"/>
                </a:lnTo>
                <a:lnTo>
                  <a:pt x="1" y="6"/>
                </a:lnTo>
                <a:lnTo>
                  <a:pt x="2" y="8"/>
                </a:lnTo>
                <a:lnTo>
                  <a:pt x="3" y="8"/>
                </a:lnTo>
                <a:lnTo>
                  <a:pt x="3" y="9"/>
                </a:lnTo>
                <a:lnTo>
                  <a:pt x="6" y="9"/>
                </a:lnTo>
                <a:lnTo>
                  <a:pt x="7" y="9"/>
                </a:lnTo>
                <a:lnTo>
                  <a:pt x="7" y="10"/>
                </a:lnTo>
                <a:lnTo>
                  <a:pt x="8" y="9"/>
                </a:lnTo>
                <a:lnTo>
                  <a:pt x="8" y="9"/>
                </a:lnTo>
                <a:lnTo>
                  <a:pt x="11" y="9"/>
                </a:lnTo>
                <a:lnTo>
                  <a:pt x="11" y="10"/>
                </a:lnTo>
                <a:lnTo>
                  <a:pt x="13" y="11"/>
                </a:lnTo>
                <a:lnTo>
                  <a:pt x="15" y="10"/>
                </a:lnTo>
                <a:lnTo>
                  <a:pt x="15" y="9"/>
                </a:lnTo>
                <a:lnTo>
                  <a:pt x="15" y="9"/>
                </a:lnTo>
                <a:lnTo>
                  <a:pt x="15" y="7"/>
                </a:lnTo>
                <a:lnTo>
                  <a:pt x="15" y="6"/>
                </a:lnTo>
                <a:lnTo>
                  <a:pt x="15" y="6"/>
                </a:lnTo>
                <a:lnTo>
                  <a:pt x="15" y="5"/>
                </a:lnTo>
                <a:lnTo>
                  <a:pt x="17" y="5"/>
                </a:lnTo>
                <a:lnTo>
                  <a:pt x="17" y="5"/>
                </a:lnTo>
                <a:lnTo>
                  <a:pt x="16" y="3"/>
                </a:lnTo>
                <a:lnTo>
                  <a:pt x="15" y="2"/>
                </a:lnTo>
                <a:lnTo>
                  <a:pt x="14" y="2"/>
                </a:lnTo>
                <a:lnTo>
                  <a:pt x="14" y="2"/>
                </a:lnTo>
                <a:lnTo>
                  <a:pt x="13" y="3"/>
                </a:lnTo>
                <a:lnTo>
                  <a:pt x="11" y="2"/>
                </a:lnTo>
                <a:lnTo>
                  <a:pt x="11" y="2"/>
                </a:lnTo>
                <a:lnTo>
                  <a:pt x="9" y="2"/>
                </a:lnTo>
                <a:lnTo>
                  <a:pt x="9" y="2"/>
                </a:lnTo>
                <a:lnTo>
                  <a:pt x="7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69" name="Freeform 34"/>
          <p:cNvSpPr>
            <a:spLocks/>
          </p:cNvSpPr>
          <p:nvPr/>
        </p:nvSpPr>
        <p:spPr bwMode="auto">
          <a:xfrm>
            <a:off x="3698071" y="2143909"/>
            <a:ext cx="20440" cy="27096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4" y="3"/>
              </a:cxn>
              <a:cxn ang="0">
                <a:pos x="5" y="4"/>
              </a:cxn>
              <a:cxn ang="0">
                <a:pos x="5" y="5"/>
              </a:cxn>
              <a:cxn ang="0">
                <a:pos x="6" y="3"/>
              </a:cxn>
              <a:cxn ang="0">
                <a:pos x="6" y="2"/>
              </a:cxn>
              <a:cxn ang="0">
                <a:pos x="4" y="0"/>
              </a:cxn>
              <a:cxn ang="0">
                <a:pos x="4" y="2"/>
              </a:cxn>
              <a:cxn ang="0">
                <a:pos x="3" y="2"/>
              </a:cxn>
              <a:cxn ang="0">
                <a:pos x="2" y="3"/>
              </a:cxn>
              <a:cxn ang="0">
                <a:pos x="1" y="3"/>
              </a:cxn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1" y="6"/>
              </a:cxn>
              <a:cxn ang="0">
                <a:pos x="1" y="7"/>
              </a:cxn>
              <a:cxn ang="0">
                <a:pos x="2" y="6"/>
              </a:cxn>
              <a:cxn ang="0">
                <a:pos x="2" y="6"/>
              </a:cxn>
              <a:cxn ang="0">
                <a:pos x="2" y="6"/>
              </a:cxn>
              <a:cxn ang="0">
                <a:pos x="3" y="5"/>
              </a:cxn>
              <a:cxn ang="0">
                <a:pos x="3" y="4"/>
              </a:cxn>
              <a:cxn ang="0">
                <a:pos x="3" y="4"/>
              </a:cxn>
              <a:cxn ang="0">
                <a:pos x="4" y="2"/>
              </a:cxn>
              <a:cxn ang="0">
                <a:pos x="4" y="2"/>
              </a:cxn>
            </a:cxnLst>
            <a:rect l="0" t="0" r="r" b="b"/>
            <a:pathLst>
              <a:path w="6" h="7">
                <a:moveTo>
                  <a:pt x="4" y="2"/>
                </a:moveTo>
                <a:lnTo>
                  <a:pt x="4" y="3"/>
                </a:lnTo>
                <a:lnTo>
                  <a:pt x="5" y="4"/>
                </a:lnTo>
                <a:lnTo>
                  <a:pt x="5" y="5"/>
                </a:lnTo>
                <a:lnTo>
                  <a:pt x="6" y="3"/>
                </a:lnTo>
                <a:lnTo>
                  <a:pt x="6" y="2"/>
                </a:lnTo>
                <a:lnTo>
                  <a:pt x="4" y="0"/>
                </a:lnTo>
                <a:lnTo>
                  <a:pt x="4" y="2"/>
                </a:lnTo>
                <a:lnTo>
                  <a:pt x="3" y="2"/>
                </a:lnTo>
                <a:lnTo>
                  <a:pt x="2" y="3"/>
                </a:lnTo>
                <a:lnTo>
                  <a:pt x="1" y="3"/>
                </a:lnTo>
                <a:lnTo>
                  <a:pt x="0" y="4"/>
                </a:lnTo>
                <a:lnTo>
                  <a:pt x="0" y="5"/>
                </a:lnTo>
                <a:lnTo>
                  <a:pt x="1" y="6"/>
                </a:lnTo>
                <a:lnTo>
                  <a:pt x="1" y="6"/>
                </a:lnTo>
                <a:lnTo>
                  <a:pt x="1" y="7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  <a:lnTo>
                  <a:pt x="3" y="5"/>
                </a:lnTo>
                <a:lnTo>
                  <a:pt x="3" y="4"/>
                </a:lnTo>
                <a:lnTo>
                  <a:pt x="3" y="4"/>
                </a:lnTo>
                <a:lnTo>
                  <a:pt x="4" y="2"/>
                </a:lnTo>
                <a:lnTo>
                  <a:pt x="4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70" name="Freeform 35"/>
          <p:cNvSpPr>
            <a:spLocks/>
          </p:cNvSpPr>
          <p:nvPr/>
        </p:nvSpPr>
        <p:spPr bwMode="auto">
          <a:xfrm>
            <a:off x="3677631" y="1830377"/>
            <a:ext cx="64726" cy="123865"/>
          </a:xfrm>
          <a:custGeom>
            <a:avLst/>
            <a:gdLst/>
            <a:ahLst/>
            <a:cxnLst>
              <a:cxn ang="0">
                <a:pos x="12" y="7"/>
              </a:cxn>
              <a:cxn ang="0">
                <a:pos x="11" y="7"/>
              </a:cxn>
              <a:cxn ang="0">
                <a:pos x="10" y="5"/>
              </a:cxn>
              <a:cxn ang="0">
                <a:pos x="9" y="5"/>
              </a:cxn>
              <a:cxn ang="0">
                <a:pos x="4" y="1"/>
              </a:cxn>
              <a:cxn ang="0">
                <a:pos x="1" y="0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0" y="7"/>
              </a:cxn>
              <a:cxn ang="0">
                <a:pos x="0" y="7"/>
              </a:cxn>
              <a:cxn ang="0">
                <a:pos x="1" y="8"/>
              </a:cxn>
              <a:cxn ang="0">
                <a:pos x="0" y="9"/>
              </a:cxn>
              <a:cxn ang="0">
                <a:pos x="0" y="11"/>
              </a:cxn>
              <a:cxn ang="0">
                <a:pos x="0" y="13"/>
              </a:cxn>
              <a:cxn ang="0">
                <a:pos x="1" y="13"/>
              </a:cxn>
              <a:cxn ang="0">
                <a:pos x="1" y="15"/>
              </a:cxn>
              <a:cxn ang="0">
                <a:pos x="1" y="17"/>
              </a:cxn>
              <a:cxn ang="0">
                <a:pos x="3" y="17"/>
              </a:cxn>
              <a:cxn ang="0">
                <a:pos x="3" y="18"/>
              </a:cxn>
              <a:cxn ang="0">
                <a:pos x="2" y="18"/>
              </a:cxn>
              <a:cxn ang="0">
                <a:pos x="2" y="19"/>
              </a:cxn>
              <a:cxn ang="0">
                <a:pos x="4" y="19"/>
              </a:cxn>
              <a:cxn ang="0">
                <a:pos x="4" y="19"/>
              </a:cxn>
              <a:cxn ang="0">
                <a:pos x="7" y="21"/>
              </a:cxn>
              <a:cxn ang="0">
                <a:pos x="7" y="22"/>
              </a:cxn>
              <a:cxn ang="0">
                <a:pos x="8" y="22"/>
              </a:cxn>
              <a:cxn ang="0">
                <a:pos x="7" y="23"/>
              </a:cxn>
              <a:cxn ang="0">
                <a:pos x="3" y="23"/>
              </a:cxn>
              <a:cxn ang="0">
                <a:pos x="3" y="24"/>
              </a:cxn>
              <a:cxn ang="0">
                <a:pos x="7" y="29"/>
              </a:cxn>
              <a:cxn ang="0">
                <a:pos x="6" y="30"/>
              </a:cxn>
              <a:cxn ang="0">
                <a:pos x="6" y="31"/>
              </a:cxn>
              <a:cxn ang="0">
                <a:pos x="7" y="32"/>
              </a:cxn>
              <a:cxn ang="0">
                <a:pos x="9" y="30"/>
              </a:cxn>
              <a:cxn ang="0">
                <a:pos x="9" y="30"/>
              </a:cxn>
              <a:cxn ang="0">
                <a:pos x="8" y="29"/>
              </a:cxn>
              <a:cxn ang="0">
                <a:pos x="8" y="29"/>
              </a:cxn>
              <a:cxn ang="0">
                <a:pos x="10" y="28"/>
              </a:cxn>
              <a:cxn ang="0">
                <a:pos x="11" y="29"/>
              </a:cxn>
              <a:cxn ang="0">
                <a:pos x="12" y="29"/>
              </a:cxn>
              <a:cxn ang="0">
                <a:pos x="16" y="27"/>
              </a:cxn>
              <a:cxn ang="0">
                <a:pos x="18" y="28"/>
              </a:cxn>
              <a:cxn ang="0">
                <a:pos x="18" y="28"/>
              </a:cxn>
              <a:cxn ang="0">
                <a:pos x="18" y="28"/>
              </a:cxn>
              <a:cxn ang="0">
                <a:pos x="19" y="24"/>
              </a:cxn>
              <a:cxn ang="0">
                <a:pos x="18" y="23"/>
              </a:cxn>
              <a:cxn ang="0">
                <a:pos x="18" y="22"/>
              </a:cxn>
              <a:cxn ang="0">
                <a:pos x="18" y="23"/>
              </a:cxn>
              <a:cxn ang="0">
                <a:pos x="18" y="18"/>
              </a:cxn>
              <a:cxn ang="0">
                <a:pos x="19" y="17"/>
              </a:cxn>
              <a:cxn ang="0">
                <a:pos x="19" y="16"/>
              </a:cxn>
              <a:cxn ang="0">
                <a:pos x="18" y="12"/>
              </a:cxn>
              <a:cxn ang="0">
                <a:pos x="14" y="11"/>
              </a:cxn>
              <a:cxn ang="0">
                <a:pos x="13" y="11"/>
              </a:cxn>
              <a:cxn ang="0">
                <a:pos x="12" y="11"/>
              </a:cxn>
              <a:cxn ang="0">
                <a:pos x="12" y="7"/>
              </a:cxn>
              <a:cxn ang="0">
                <a:pos x="12" y="7"/>
              </a:cxn>
            </a:cxnLst>
            <a:rect l="0" t="0" r="r" b="b"/>
            <a:pathLst>
              <a:path w="19" h="32">
                <a:moveTo>
                  <a:pt x="12" y="7"/>
                </a:moveTo>
                <a:lnTo>
                  <a:pt x="11" y="7"/>
                </a:lnTo>
                <a:lnTo>
                  <a:pt x="10" y="5"/>
                </a:lnTo>
                <a:lnTo>
                  <a:pt x="9" y="5"/>
                </a:lnTo>
                <a:lnTo>
                  <a:pt x="4" y="1"/>
                </a:lnTo>
                <a:lnTo>
                  <a:pt x="1" y="0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0" y="7"/>
                </a:lnTo>
                <a:lnTo>
                  <a:pt x="0" y="7"/>
                </a:lnTo>
                <a:lnTo>
                  <a:pt x="1" y="8"/>
                </a:lnTo>
                <a:lnTo>
                  <a:pt x="0" y="9"/>
                </a:lnTo>
                <a:lnTo>
                  <a:pt x="0" y="11"/>
                </a:lnTo>
                <a:lnTo>
                  <a:pt x="0" y="13"/>
                </a:lnTo>
                <a:lnTo>
                  <a:pt x="1" y="13"/>
                </a:lnTo>
                <a:lnTo>
                  <a:pt x="1" y="15"/>
                </a:lnTo>
                <a:lnTo>
                  <a:pt x="1" y="17"/>
                </a:lnTo>
                <a:lnTo>
                  <a:pt x="3" y="17"/>
                </a:lnTo>
                <a:lnTo>
                  <a:pt x="3" y="18"/>
                </a:lnTo>
                <a:lnTo>
                  <a:pt x="2" y="18"/>
                </a:lnTo>
                <a:lnTo>
                  <a:pt x="2" y="19"/>
                </a:lnTo>
                <a:lnTo>
                  <a:pt x="4" y="19"/>
                </a:lnTo>
                <a:lnTo>
                  <a:pt x="4" y="19"/>
                </a:lnTo>
                <a:lnTo>
                  <a:pt x="7" y="21"/>
                </a:lnTo>
                <a:lnTo>
                  <a:pt x="7" y="22"/>
                </a:lnTo>
                <a:lnTo>
                  <a:pt x="8" y="22"/>
                </a:lnTo>
                <a:lnTo>
                  <a:pt x="7" y="23"/>
                </a:lnTo>
                <a:lnTo>
                  <a:pt x="3" y="23"/>
                </a:lnTo>
                <a:lnTo>
                  <a:pt x="3" y="24"/>
                </a:lnTo>
                <a:lnTo>
                  <a:pt x="7" y="29"/>
                </a:lnTo>
                <a:lnTo>
                  <a:pt x="6" y="30"/>
                </a:lnTo>
                <a:lnTo>
                  <a:pt x="6" y="31"/>
                </a:lnTo>
                <a:lnTo>
                  <a:pt x="7" y="32"/>
                </a:lnTo>
                <a:lnTo>
                  <a:pt x="9" y="30"/>
                </a:lnTo>
                <a:lnTo>
                  <a:pt x="9" y="30"/>
                </a:lnTo>
                <a:lnTo>
                  <a:pt x="8" y="29"/>
                </a:lnTo>
                <a:lnTo>
                  <a:pt x="8" y="29"/>
                </a:lnTo>
                <a:lnTo>
                  <a:pt x="10" y="28"/>
                </a:lnTo>
                <a:lnTo>
                  <a:pt x="11" y="29"/>
                </a:lnTo>
                <a:lnTo>
                  <a:pt x="12" y="29"/>
                </a:lnTo>
                <a:lnTo>
                  <a:pt x="16" y="27"/>
                </a:lnTo>
                <a:lnTo>
                  <a:pt x="18" y="28"/>
                </a:lnTo>
                <a:lnTo>
                  <a:pt x="18" y="28"/>
                </a:lnTo>
                <a:lnTo>
                  <a:pt x="18" y="28"/>
                </a:lnTo>
                <a:lnTo>
                  <a:pt x="19" y="24"/>
                </a:lnTo>
                <a:lnTo>
                  <a:pt x="18" y="23"/>
                </a:lnTo>
                <a:lnTo>
                  <a:pt x="18" y="22"/>
                </a:lnTo>
                <a:lnTo>
                  <a:pt x="18" y="23"/>
                </a:lnTo>
                <a:lnTo>
                  <a:pt x="18" y="18"/>
                </a:lnTo>
                <a:lnTo>
                  <a:pt x="19" y="17"/>
                </a:lnTo>
                <a:lnTo>
                  <a:pt x="19" y="16"/>
                </a:lnTo>
                <a:lnTo>
                  <a:pt x="18" y="12"/>
                </a:lnTo>
                <a:lnTo>
                  <a:pt x="14" y="11"/>
                </a:lnTo>
                <a:lnTo>
                  <a:pt x="13" y="11"/>
                </a:lnTo>
                <a:lnTo>
                  <a:pt x="12" y="11"/>
                </a:lnTo>
                <a:lnTo>
                  <a:pt x="12" y="7"/>
                </a:lnTo>
                <a:lnTo>
                  <a:pt x="12" y="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71" name="Freeform 36"/>
          <p:cNvSpPr>
            <a:spLocks/>
          </p:cNvSpPr>
          <p:nvPr/>
        </p:nvSpPr>
        <p:spPr bwMode="auto">
          <a:xfrm>
            <a:off x="3612905" y="2051012"/>
            <a:ext cx="20440" cy="19353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1" y="3"/>
              </a:cxn>
              <a:cxn ang="0">
                <a:pos x="0" y="4"/>
              </a:cxn>
              <a:cxn ang="0">
                <a:pos x="0" y="5"/>
              </a:cxn>
              <a:cxn ang="0">
                <a:pos x="2" y="5"/>
              </a:cxn>
              <a:cxn ang="0">
                <a:pos x="4" y="3"/>
              </a:cxn>
              <a:cxn ang="0">
                <a:pos x="6" y="1"/>
              </a:cxn>
              <a:cxn ang="0">
                <a:pos x="5" y="0"/>
              </a:cxn>
              <a:cxn ang="0">
                <a:pos x="4" y="1"/>
              </a:cxn>
            </a:cxnLst>
            <a:rect l="0" t="0" r="r" b="b"/>
            <a:pathLst>
              <a:path w="6" h="5">
                <a:moveTo>
                  <a:pt x="4" y="1"/>
                </a:moveTo>
                <a:lnTo>
                  <a:pt x="3" y="1"/>
                </a:lnTo>
                <a:lnTo>
                  <a:pt x="1" y="3"/>
                </a:lnTo>
                <a:lnTo>
                  <a:pt x="0" y="4"/>
                </a:lnTo>
                <a:lnTo>
                  <a:pt x="0" y="5"/>
                </a:lnTo>
                <a:lnTo>
                  <a:pt x="2" y="5"/>
                </a:lnTo>
                <a:lnTo>
                  <a:pt x="4" y="3"/>
                </a:lnTo>
                <a:lnTo>
                  <a:pt x="6" y="1"/>
                </a:lnTo>
                <a:lnTo>
                  <a:pt x="5" y="0"/>
                </a:lnTo>
                <a:lnTo>
                  <a:pt x="4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72" name="Freeform 37"/>
          <p:cNvSpPr>
            <a:spLocks/>
          </p:cNvSpPr>
          <p:nvPr/>
        </p:nvSpPr>
        <p:spPr bwMode="auto">
          <a:xfrm>
            <a:off x="3653785" y="1706512"/>
            <a:ext cx="23846" cy="4644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"/>
              </a:cxn>
              <a:cxn ang="0">
                <a:pos x="3" y="5"/>
              </a:cxn>
              <a:cxn ang="0">
                <a:pos x="3" y="6"/>
              </a:cxn>
              <a:cxn ang="0">
                <a:pos x="3" y="7"/>
              </a:cxn>
              <a:cxn ang="0">
                <a:pos x="3" y="8"/>
              </a:cxn>
              <a:cxn ang="0">
                <a:pos x="5" y="11"/>
              </a:cxn>
              <a:cxn ang="0">
                <a:pos x="6" y="12"/>
              </a:cxn>
              <a:cxn ang="0">
                <a:pos x="7" y="3"/>
              </a:cxn>
              <a:cxn ang="0">
                <a:pos x="7" y="0"/>
              </a:cxn>
              <a:cxn ang="0">
                <a:pos x="0" y="0"/>
              </a:cxn>
            </a:cxnLst>
            <a:rect l="0" t="0" r="r" b="b"/>
            <a:pathLst>
              <a:path w="7" h="12">
                <a:moveTo>
                  <a:pt x="0" y="0"/>
                </a:moveTo>
                <a:lnTo>
                  <a:pt x="0" y="5"/>
                </a:lnTo>
                <a:lnTo>
                  <a:pt x="3" y="5"/>
                </a:lnTo>
                <a:lnTo>
                  <a:pt x="3" y="6"/>
                </a:lnTo>
                <a:lnTo>
                  <a:pt x="3" y="7"/>
                </a:lnTo>
                <a:lnTo>
                  <a:pt x="3" y="8"/>
                </a:lnTo>
                <a:lnTo>
                  <a:pt x="5" y="11"/>
                </a:lnTo>
                <a:lnTo>
                  <a:pt x="6" y="12"/>
                </a:lnTo>
                <a:lnTo>
                  <a:pt x="7" y="3"/>
                </a:lnTo>
                <a:lnTo>
                  <a:pt x="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73" name="Freeform 38"/>
          <p:cNvSpPr>
            <a:spLocks/>
          </p:cNvSpPr>
          <p:nvPr/>
        </p:nvSpPr>
        <p:spPr bwMode="auto">
          <a:xfrm>
            <a:off x="3578839" y="2120686"/>
            <a:ext cx="23846" cy="19353"/>
          </a:xfrm>
          <a:custGeom>
            <a:avLst/>
            <a:gdLst/>
            <a:ahLst/>
            <a:cxnLst>
              <a:cxn ang="0">
                <a:pos x="2" y="5"/>
              </a:cxn>
              <a:cxn ang="0">
                <a:pos x="4" y="5"/>
              </a:cxn>
              <a:cxn ang="0">
                <a:pos x="5" y="5"/>
              </a:cxn>
              <a:cxn ang="0">
                <a:pos x="5" y="3"/>
              </a:cxn>
              <a:cxn ang="0">
                <a:pos x="7" y="1"/>
              </a:cxn>
              <a:cxn ang="0">
                <a:pos x="7" y="0"/>
              </a:cxn>
              <a:cxn ang="0">
                <a:pos x="3" y="1"/>
              </a:cxn>
              <a:cxn ang="0">
                <a:pos x="3" y="1"/>
              </a:cxn>
              <a:cxn ang="0">
                <a:pos x="2" y="2"/>
              </a:cxn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</a:cxnLst>
            <a:rect l="0" t="0" r="r" b="b"/>
            <a:pathLst>
              <a:path w="7" h="5">
                <a:moveTo>
                  <a:pt x="2" y="5"/>
                </a:moveTo>
                <a:lnTo>
                  <a:pt x="4" y="5"/>
                </a:lnTo>
                <a:lnTo>
                  <a:pt x="5" y="5"/>
                </a:lnTo>
                <a:lnTo>
                  <a:pt x="5" y="3"/>
                </a:lnTo>
                <a:lnTo>
                  <a:pt x="7" y="1"/>
                </a:lnTo>
                <a:lnTo>
                  <a:pt x="7" y="0"/>
                </a:lnTo>
                <a:lnTo>
                  <a:pt x="3" y="1"/>
                </a:lnTo>
                <a:lnTo>
                  <a:pt x="3" y="1"/>
                </a:lnTo>
                <a:lnTo>
                  <a:pt x="2" y="2"/>
                </a:ln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74" name="Freeform 39"/>
          <p:cNvSpPr>
            <a:spLocks/>
          </p:cNvSpPr>
          <p:nvPr/>
        </p:nvSpPr>
        <p:spPr bwMode="auto">
          <a:xfrm>
            <a:off x="7247773" y="1675546"/>
            <a:ext cx="139672" cy="174185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14" y="3"/>
              </a:cxn>
              <a:cxn ang="0">
                <a:pos x="11" y="10"/>
              </a:cxn>
              <a:cxn ang="0">
                <a:pos x="11" y="13"/>
              </a:cxn>
              <a:cxn ang="0">
                <a:pos x="10" y="17"/>
              </a:cxn>
              <a:cxn ang="0">
                <a:pos x="11" y="19"/>
              </a:cxn>
              <a:cxn ang="0">
                <a:pos x="7" y="21"/>
              </a:cxn>
              <a:cxn ang="0">
                <a:pos x="2" y="29"/>
              </a:cxn>
              <a:cxn ang="0">
                <a:pos x="2" y="30"/>
              </a:cxn>
              <a:cxn ang="0">
                <a:pos x="3" y="32"/>
              </a:cxn>
              <a:cxn ang="0">
                <a:pos x="4" y="29"/>
              </a:cxn>
              <a:cxn ang="0">
                <a:pos x="6" y="30"/>
              </a:cxn>
              <a:cxn ang="0">
                <a:pos x="7" y="32"/>
              </a:cxn>
              <a:cxn ang="0">
                <a:pos x="9" y="31"/>
              </a:cxn>
              <a:cxn ang="0">
                <a:pos x="11" y="42"/>
              </a:cxn>
              <a:cxn ang="0">
                <a:pos x="13" y="46"/>
              </a:cxn>
              <a:cxn ang="0">
                <a:pos x="15" y="49"/>
              </a:cxn>
              <a:cxn ang="0">
                <a:pos x="21" y="49"/>
              </a:cxn>
              <a:cxn ang="0">
                <a:pos x="22" y="49"/>
              </a:cxn>
              <a:cxn ang="0">
                <a:pos x="24" y="51"/>
              </a:cxn>
              <a:cxn ang="0">
                <a:pos x="30" y="54"/>
              </a:cxn>
              <a:cxn ang="0">
                <a:pos x="33" y="56"/>
              </a:cxn>
              <a:cxn ang="0">
                <a:pos x="42" y="58"/>
              </a:cxn>
              <a:cxn ang="0">
                <a:pos x="45" y="57"/>
              </a:cxn>
              <a:cxn ang="0">
                <a:pos x="47" y="55"/>
              </a:cxn>
              <a:cxn ang="0">
                <a:pos x="48" y="52"/>
              </a:cxn>
              <a:cxn ang="0">
                <a:pos x="48" y="48"/>
              </a:cxn>
              <a:cxn ang="0">
                <a:pos x="47" y="44"/>
              </a:cxn>
              <a:cxn ang="0">
                <a:pos x="43" y="40"/>
              </a:cxn>
              <a:cxn ang="0">
                <a:pos x="47" y="40"/>
              </a:cxn>
              <a:cxn ang="0">
                <a:pos x="48" y="31"/>
              </a:cxn>
              <a:cxn ang="0">
                <a:pos x="50" y="25"/>
              </a:cxn>
              <a:cxn ang="0">
                <a:pos x="51" y="24"/>
              </a:cxn>
              <a:cxn ang="0">
                <a:pos x="49" y="22"/>
              </a:cxn>
              <a:cxn ang="0">
                <a:pos x="49" y="19"/>
              </a:cxn>
              <a:cxn ang="0">
                <a:pos x="47" y="13"/>
              </a:cxn>
              <a:cxn ang="0">
                <a:pos x="46" y="11"/>
              </a:cxn>
              <a:cxn ang="0">
                <a:pos x="43" y="11"/>
              </a:cxn>
              <a:cxn ang="0">
                <a:pos x="39" y="11"/>
              </a:cxn>
              <a:cxn ang="0">
                <a:pos x="39" y="15"/>
              </a:cxn>
              <a:cxn ang="0">
                <a:pos x="34" y="20"/>
              </a:cxn>
              <a:cxn ang="0">
                <a:pos x="30" y="23"/>
              </a:cxn>
              <a:cxn ang="0">
                <a:pos x="33" y="19"/>
              </a:cxn>
              <a:cxn ang="0">
                <a:pos x="34" y="16"/>
              </a:cxn>
              <a:cxn ang="0">
                <a:pos x="37" y="11"/>
              </a:cxn>
              <a:cxn ang="0">
                <a:pos x="36" y="11"/>
              </a:cxn>
              <a:cxn ang="0">
                <a:pos x="37" y="7"/>
              </a:cxn>
              <a:cxn ang="0">
                <a:pos x="34" y="6"/>
              </a:cxn>
              <a:cxn ang="0">
                <a:pos x="32" y="3"/>
              </a:cxn>
              <a:cxn ang="0">
                <a:pos x="24" y="0"/>
              </a:cxn>
              <a:cxn ang="0">
                <a:pos x="22" y="0"/>
              </a:cxn>
              <a:cxn ang="0">
                <a:pos x="18" y="0"/>
              </a:cxn>
            </a:cxnLst>
            <a:rect l="0" t="0" r="r" b="b"/>
            <a:pathLst>
              <a:path w="52" h="58"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7" y="0"/>
                  <a:pt x="17" y="0"/>
                  <a:pt x="16" y="1"/>
                </a:cubicBezTo>
                <a:cubicBezTo>
                  <a:pt x="15" y="3"/>
                  <a:pt x="14" y="2"/>
                  <a:pt x="14" y="3"/>
                </a:cubicBezTo>
                <a:cubicBezTo>
                  <a:pt x="14" y="4"/>
                  <a:pt x="14" y="3"/>
                  <a:pt x="13" y="5"/>
                </a:cubicBezTo>
                <a:cubicBezTo>
                  <a:pt x="12" y="6"/>
                  <a:pt x="11" y="10"/>
                  <a:pt x="11" y="10"/>
                </a:cubicBezTo>
                <a:cubicBezTo>
                  <a:pt x="11" y="10"/>
                  <a:pt x="11" y="11"/>
                  <a:pt x="12" y="12"/>
                </a:cubicBezTo>
                <a:cubicBezTo>
                  <a:pt x="11" y="13"/>
                  <a:pt x="11" y="13"/>
                  <a:pt x="11" y="13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7"/>
                  <a:pt x="10" y="17"/>
                  <a:pt x="10" y="17"/>
                </a:cubicBezTo>
                <a:cubicBezTo>
                  <a:pt x="12" y="18"/>
                  <a:pt x="12" y="18"/>
                  <a:pt x="12" y="18"/>
                </a:cubicBezTo>
                <a:cubicBezTo>
                  <a:pt x="11" y="19"/>
                  <a:pt x="11" y="19"/>
                  <a:pt x="11" y="19"/>
                </a:cubicBezTo>
                <a:cubicBezTo>
                  <a:pt x="10" y="20"/>
                  <a:pt x="10" y="20"/>
                  <a:pt x="10" y="20"/>
                </a:cubicBezTo>
                <a:cubicBezTo>
                  <a:pt x="7" y="21"/>
                  <a:pt x="7" y="21"/>
                  <a:pt x="7" y="21"/>
                </a:cubicBezTo>
                <a:cubicBezTo>
                  <a:pt x="6" y="24"/>
                  <a:pt x="6" y="24"/>
                  <a:pt x="6" y="24"/>
                </a:cubicBezTo>
                <a:cubicBezTo>
                  <a:pt x="2" y="29"/>
                  <a:pt x="2" y="29"/>
                  <a:pt x="2" y="29"/>
                </a:cubicBezTo>
                <a:cubicBezTo>
                  <a:pt x="0" y="28"/>
                  <a:pt x="0" y="28"/>
                  <a:pt x="0" y="28"/>
                </a:cubicBezTo>
                <a:cubicBezTo>
                  <a:pt x="2" y="30"/>
                  <a:pt x="2" y="30"/>
                  <a:pt x="2" y="30"/>
                </a:cubicBezTo>
                <a:cubicBezTo>
                  <a:pt x="2" y="32"/>
                  <a:pt x="2" y="32"/>
                  <a:pt x="2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29"/>
                  <a:pt x="3" y="29"/>
                  <a:pt x="3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5" y="31"/>
                  <a:pt x="5" y="31"/>
                  <a:pt x="5" y="31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1"/>
                  <a:pt x="6" y="31"/>
                  <a:pt x="6" y="31"/>
                </a:cubicBezTo>
                <a:cubicBezTo>
                  <a:pt x="7" y="32"/>
                  <a:pt x="7" y="32"/>
                  <a:pt x="7" y="32"/>
                </a:cubicBezTo>
                <a:cubicBezTo>
                  <a:pt x="8" y="31"/>
                  <a:pt x="8" y="31"/>
                  <a:pt x="8" y="31"/>
                </a:cubicBezTo>
                <a:cubicBezTo>
                  <a:pt x="9" y="31"/>
                  <a:pt x="9" y="31"/>
                  <a:pt x="9" y="31"/>
                </a:cubicBezTo>
                <a:cubicBezTo>
                  <a:pt x="10" y="41"/>
                  <a:pt x="10" y="41"/>
                  <a:pt x="10" y="41"/>
                </a:cubicBezTo>
                <a:cubicBezTo>
                  <a:pt x="11" y="42"/>
                  <a:pt x="11" y="42"/>
                  <a:pt x="11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3" y="46"/>
                  <a:pt x="13" y="46"/>
                  <a:pt x="13" y="46"/>
                </a:cubicBezTo>
                <a:cubicBezTo>
                  <a:pt x="15" y="48"/>
                  <a:pt x="15" y="48"/>
                  <a:pt x="15" y="48"/>
                </a:cubicBezTo>
                <a:cubicBezTo>
                  <a:pt x="15" y="49"/>
                  <a:pt x="15" y="49"/>
                  <a:pt x="15" y="49"/>
                </a:cubicBezTo>
                <a:cubicBezTo>
                  <a:pt x="20" y="43"/>
                  <a:pt x="20" y="43"/>
                  <a:pt x="20" y="43"/>
                </a:cubicBezTo>
                <a:cubicBezTo>
                  <a:pt x="21" y="49"/>
                  <a:pt x="21" y="49"/>
                  <a:pt x="21" y="49"/>
                </a:cubicBezTo>
                <a:cubicBezTo>
                  <a:pt x="21" y="50"/>
                  <a:pt x="21" y="50"/>
                  <a:pt x="21" y="50"/>
                </a:cubicBezTo>
                <a:cubicBezTo>
                  <a:pt x="22" y="49"/>
                  <a:pt x="22" y="49"/>
                  <a:pt x="22" y="49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51"/>
                  <a:pt x="24" y="51"/>
                  <a:pt x="24" y="51"/>
                </a:cubicBezTo>
                <a:cubicBezTo>
                  <a:pt x="29" y="52"/>
                  <a:pt x="29" y="52"/>
                  <a:pt x="29" y="52"/>
                </a:cubicBezTo>
                <a:cubicBezTo>
                  <a:pt x="30" y="54"/>
                  <a:pt x="30" y="54"/>
                  <a:pt x="30" y="54"/>
                </a:cubicBezTo>
                <a:cubicBezTo>
                  <a:pt x="32" y="55"/>
                  <a:pt x="32" y="55"/>
                  <a:pt x="32" y="55"/>
                </a:cubicBezTo>
                <a:cubicBezTo>
                  <a:pt x="33" y="56"/>
                  <a:pt x="33" y="56"/>
                  <a:pt x="33" y="56"/>
                </a:cubicBezTo>
                <a:cubicBezTo>
                  <a:pt x="34" y="57"/>
                  <a:pt x="34" y="57"/>
                  <a:pt x="34" y="57"/>
                </a:cubicBezTo>
                <a:cubicBezTo>
                  <a:pt x="42" y="58"/>
                  <a:pt x="42" y="58"/>
                  <a:pt x="42" y="58"/>
                </a:cubicBezTo>
                <a:cubicBezTo>
                  <a:pt x="43" y="57"/>
                  <a:pt x="43" y="57"/>
                  <a:pt x="43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6"/>
                  <a:pt x="45" y="56"/>
                  <a:pt x="45" y="56"/>
                </a:cubicBezTo>
                <a:cubicBezTo>
                  <a:pt x="47" y="55"/>
                  <a:pt x="47" y="55"/>
                  <a:pt x="47" y="55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52"/>
                  <a:pt x="48" y="52"/>
                  <a:pt x="48" y="52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48"/>
                  <a:pt x="48" y="48"/>
                  <a:pt x="48" y="48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4"/>
                  <a:pt x="47" y="44"/>
                  <a:pt x="47" y="44"/>
                </a:cubicBezTo>
                <a:cubicBezTo>
                  <a:pt x="46" y="44"/>
                  <a:pt x="46" y="44"/>
                  <a:pt x="46" y="44"/>
                </a:cubicBezTo>
                <a:cubicBezTo>
                  <a:pt x="43" y="40"/>
                  <a:pt x="43" y="40"/>
                  <a:pt x="43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7" y="40"/>
                  <a:pt x="47" y="40"/>
                  <a:pt x="47" y="40"/>
                </a:cubicBezTo>
                <a:cubicBezTo>
                  <a:pt x="48" y="38"/>
                  <a:pt x="48" y="38"/>
                  <a:pt x="48" y="38"/>
                </a:cubicBezTo>
                <a:cubicBezTo>
                  <a:pt x="48" y="31"/>
                  <a:pt x="48" y="31"/>
                  <a:pt x="48" y="31"/>
                </a:cubicBezTo>
                <a:cubicBezTo>
                  <a:pt x="48" y="31"/>
                  <a:pt x="48" y="31"/>
                  <a:pt x="48" y="31"/>
                </a:cubicBezTo>
                <a:cubicBezTo>
                  <a:pt x="50" y="25"/>
                  <a:pt x="50" y="25"/>
                  <a:pt x="50" y="25"/>
                </a:cubicBezTo>
                <a:cubicBezTo>
                  <a:pt x="52" y="24"/>
                  <a:pt x="52" y="24"/>
                  <a:pt x="52" y="24"/>
                </a:cubicBezTo>
                <a:cubicBezTo>
                  <a:pt x="51" y="24"/>
                  <a:pt x="51" y="24"/>
                  <a:pt x="51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8"/>
                  <a:pt x="50" y="18"/>
                  <a:pt x="50" y="18"/>
                </a:cubicBezTo>
                <a:cubicBezTo>
                  <a:pt x="49" y="19"/>
                  <a:pt x="49" y="19"/>
                  <a:pt x="49" y="19"/>
                </a:cubicBezTo>
                <a:cubicBezTo>
                  <a:pt x="49" y="17"/>
                  <a:pt x="49" y="17"/>
                  <a:pt x="49" y="17"/>
                </a:cubicBezTo>
                <a:cubicBezTo>
                  <a:pt x="47" y="13"/>
                  <a:pt x="47" y="13"/>
                  <a:pt x="47" y="13"/>
                </a:cubicBezTo>
                <a:cubicBezTo>
                  <a:pt x="47" y="11"/>
                  <a:pt x="47" y="11"/>
                  <a:pt x="47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5"/>
                  <a:pt x="39" y="15"/>
                  <a:pt x="39" y="15"/>
                </a:cubicBezTo>
                <a:cubicBezTo>
                  <a:pt x="36" y="17"/>
                  <a:pt x="36" y="17"/>
                  <a:pt x="36" y="17"/>
                </a:cubicBezTo>
                <a:cubicBezTo>
                  <a:pt x="34" y="20"/>
                  <a:pt x="34" y="20"/>
                  <a:pt x="34" y="20"/>
                </a:cubicBezTo>
                <a:cubicBezTo>
                  <a:pt x="32" y="20"/>
                  <a:pt x="32" y="20"/>
                  <a:pt x="32" y="20"/>
                </a:cubicBezTo>
                <a:cubicBezTo>
                  <a:pt x="30" y="23"/>
                  <a:pt x="30" y="23"/>
                  <a:pt x="30" y="23"/>
                </a:cubicBezTo>
                <a:cubicBezTo>
                  <a:pt x="29" y="22"/>
                  <a:pt x="29" y="22"/>
                  <a:pt x="29" y="22"/>
                </a:cubicBezTo>
                <a:cubicBezTo>
                  <a:pt x="33" y="19"/>
                  <a:pt x="33" y="19"/>
                  <a:pt x="33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6"/>
                  <a:pt x="34" y="16"/>
                  <a:pt x="34" y="16"/>
                </a:cubicBezTo>
                <a:cubicBezTo>
                  <a:pt x="37" y="15"/>
                  <a:pt x="37" y="15"/>
                  <a:pt x="37" y="15"/>
                </a:cubicBezTo>
                <a:cubicBezTo>
                  <a:pt x="37" y="11"/>
                  <a:pt x="37" y="11"/>
                  <a:pt x="37" y="11"/>
                </a:cubicBezTo>
                <a:cubicBezTo>
                  <a:pt x="37" y="11"/>
                  <a:pt x="37" y="11"/>
                  <a:pt x="37" y="11"/>
                </a:cubicBezTo>
                <a:cubicBezTo>
                  <a:pt x="36" y="11"/>
                  <a:pt x="36" y="11"/>
                  <a:pt x="36" y="11"/>
                </a:cubicBezTo>
                <a:cubicBezTo>
                  <a:pt x="37" y="9"/>
                  <a:pt x="37" y="9"/>
                  <a:pt x="37" y="9"/>
                </a:cubicBezTo>
                <a:cubicBezTo>
                  <a:pt x="37" y="9"/>
                  <a:pt x="39" y="7"/>
                  <a:pt x="37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6" y="7"/>
                  <a:pt x="35" y="7"/>
                  <a:pt x="34" y="6"/>
                </a:cubicBezTo>
                <a:cubicBezTo>
                  <a:pt x="33" y="5"/>
                  <a:pt x="33" y="4"/>
                  <a:pt x="33" y="4"/>
                </a:cubicBezTo>
                <a:cubicBezTo>
                  <a:pt x="32" y="3"/>
                  <a:pt x="32" y="3"/>
                  <a:pt x="32" y="3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5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3" y="0"/>
                  <a:pt x="22" y="0"/>
                </a:cubicBezTo>
                <a:cubicBezTo>
                  <a:pt x="21" y="0"/>
                  <a:pt x="20" y="0"/>
                  <a:pt x="19" y="0"/>
                </a:cubicBezTo>
                <a:cubicBezTo>
                  <a:pt x="19" y="0"/>
                  <a:pt x="19" y="0"/>
                  <a:pt x="18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75" name="Freeform 40"/>
          <p:cNvSpPr>
            <a:spLocks/>
          </p:cNvSpPr>
          <p:nvPr/>
        </p:nvSpPr>
        <p:spPr bwMode="auto">
          <a:xfrm>
            <a:off x="3568619" y="2112944"/>
            <a:ext cx="30660" cy="15483"/>
          </a:xfrm>
          <a:custGeom>
            <a:avLst/>
            <a:gdLst/>
            <a:ahLst/>
            <a:cxnLst>
              <a:cxn ang="0">
                <a:pos x="9" y="1"/>
              </a:cxn>
              <a:cxn ang="0">
                <a:pos x="9" y="0"/>
              </a:cxn>
              <a:cxn ang="0">
                <a:pos x="7" y="0"/>
              </a:cxn>
              <a:cxn ang="0">
                <a:pos x="6" y="0"/>
              </a:cxn>
              <a:cxn ang="0">
                <a:pos x="1" y="3"/>
              </a:cxn>
              <a:cxn ang="0">
                <a:pos x="0" y="4"/>
              </a:cxn>
              <a:cxn ang="0">
                <a:pos x="8" y="2"/>
              </a:cxn>
              <a:cxn ang="0">
                <a:pos x="9" y="1"/>
              </a:cxn>
            </a:cxnLst>
            <a:rect l="0" t="0" r="r" b="b"/>
            <a:pathLst>
              <a:path w="9" h="4">
                <a:moveTo>
                  <a:pt x="9" y="1"/>
                </a:moveTo>
                <a:lnTo>
                  <a:pt x="9" y="0"/>
                </a:lnTo>
                <a:lnTo>
                  <a:pt x="7" y="0"/>
                </a:lnTo>
                <a:lnTo>
                  <a:pt x="6" y="0"/>
                </a:lnTo>
                <a:lnTo>
                  <a:pt x="1" y="3"/>
                </a:lnTo>
                <a:lnTo>
                  <a:pt x="0" y="4"/>
                </a:lnTo>
                <a:lnTo>
                  <a:pt x="8" y="2"/>
                </a:lnTo>
                <a:lnTo>
                  <a:pt x="9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76" name="Freeform 41"/>
          <p:cNvSpPr>
            <a:spLocks/>
          </p:cNvSpPr>
          <p:nvPr/>
        </p:nvSpPr>
        <p:spPr bwMode="auto">
          <a:xfrm>
            <a:off x="8044923" y="2132297"/>
            <a:ext cx="10220" cy="42579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0" y="11"/>
              </a:cxn>
              <a:cxn ang="0">
                <a:pos x="2" y="11"/>
              </a:cxn>
              <a:cxn ang="0">
                <a:pos x="3" y="10"/>
              </a:cxn>
              <a:cxn ang="0">
                <a:pos x="2" y="9"/>
              </a:cxn>
              <a:cxn ang="0">
                <a:pos x="3" y="8"/>
              </a:cxn>
              <a:cxn ang="0">
                <a:pos x="3" y="7"/>
              </a:cxn>
              <a:cxn ang="0">
                <a:pos x="3" y="6"/>
              </a:cxn>
              <a:cxn ang="0">
                <a:pos x="3" y="6"/>
              </a:cxn>
              <a:cxn ang="0">
                <a:pos x="2" y="4"/>
              </a:cxn>
              <a:cxn ang="0">
                <a:pos x="2" y="2"/>
              </a:cxn>
              <a:cxn ang="0">
                <a:pos x="1" y="2"/>
              </a:cxn>
              <a:cxn ang="0">
                <a:pos x="1" y="0"/>
              </a:cxn>
              <a:cxn ang="0">
                <a:pos x="0" y="8"/>
              </a:cxn>
              <a:cxn ang="0">
                <a:pos x="0" y="9"/>
              </a:cxn>
              <a:cxn ang="0">
                <a:pos x="0" y="9"/>
              </a:cxn>
            </a:cxnLst>
            <a:rect l="0" t="0" r="r" b="b"/>
            <a:pathLst>
              <a:path w="3" h="11">
                <a:moveTo>
                  <a:pt x="0" y="9"/>
                </a:moveTo>
                <a:lnTo>
                  <a:pt x="0" y="11"/>
                </a:lnTo>
                <a:lnTo>
                  <a:pt x="2" y="11"/>
                </a:lnTo>
                <a:lnTo>
                  <a:pt x="3" y="10"/>
                </a:lnTo>
                <a:lnTo>
                  <a:pt x="2" y="9"/>
                </a:lnTo>
                <a:lnTo>
                  <a:pt x="3" y="8"/>
                </a:lnTo>
                <a:lnTo>
                  <a:pt x="3" y="7"/>
                </a:lnTo>
                <a:lnTo>
                  <a:pt x="3" y="6"/>
                </a:lnTo>
                <a:lnTo>
                  <a:pt x="3" y="6"/>
                </a:lnTo>
                <a:lnTo>
                  <a:pt x="2" y="4"/>
                </a:lnTo>
                <a:lnTo>
                  <a:pt x="2" y="2"/>
                </a:lnTo>
                <a:lnTo>
                  <a:pt x="1" y="2"/>
                </a:lnTo>
                <a:lnTo>
                  <a:pt x="1" y="0"/>
                </a:lnTo>
                <a:lnTo>
                  <a:pt x="0" y="8"/>
                </a:lnTo>
                <a:lnTo>
                  <a:pt x="0" y="9"/>
                </a:lnTo>
                <a:lnTo>
                  <a:pt x="0" y="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77" name="Freeform 42"/>
          <p:cNvSpPr>
            <a:spLocks/>
          </p:cNvSpPr>
          <p:nvPr/>
        </p:nvSpPr>
        <p:spPr bwMode="auto">
          <a:xfrm>
            <a:off x="7370413" y="1772315"/>
            <a:ext cx="115825" cy="166444"/>
          </a:xfrm>
          <a:custGeom>
            <a:avLst/>
            <a:gdLst/>
            <a:ahLst/>
            <a:cxnLst>
              <a:cxn ang="0">
                <a:pos x="5" y="23"/>
              </a:cxn>
              <a:cxn ang="0">
                <a:pos x="4" y="28"/>
              </a:cxn>
              <a:cxn ang="0">
                <a:pos x="3" y="30"/>
              </a:cxn>
              <a:cxn ang="0">
                <a:pos x="3" y="31"/>
              </a:cxn>
              <a:cxn ang="0">
                <a:pos x="0" y="40"/>
              </a:cxn>
              <a:cxn ang="0">
                <a:pos x="1" y="40"/>
              </a:cxn>
              <a:cxn ang="0">
                <a:pos x="0" y="42"/>
              </a:cxn>
              <a:cxn ang="0">
                <a:pos x="4" y="41"/>
              </a:cxn>
              <a:cxn ang="0">
                <a:pos x="8" y="39"/>
              </a:cxn>
              <a:cxn ang="0">
                <a:pos x="9" y="37"/>
              </a:cxn>
              <a:cxn ang="0">
                <a:pos x="13" y="36"/>
              </a:cxn>
              <a:cxn ang="0">
                <a:pos x="15" y="36"/>
              </a:cxn>
              <a:cxn ang="0">
                <a:pos x="19" y="37"/>
              </a:cxn>
              <a:cxn ang="0">
                <a:pos x="19" y="35"/>
              </a:cxn>
              <a:cxn ang="0">
                <a:pos x="21" y="36"/>
              </a:cxn>
              <a:cxn ang="0">
                <a:pos x="24" y="35"/>
              </a:cxn>
              <a:cxn ang="0">
                <a:pos x="30" y="33"/>
              </a:cxn>
              <a:cxn ang="0">
                <a:pos x="31" y="32"/>
              </a:cxn>
              <a:cxn ang="0">
                <a:pos x="33" y="20"/>
              </a:cxn>
              <a:cxn ang="0">
                <a:pos x="29" y="17"/>
              </a:cxn>
              <a:cxn ang="0">
                <a:pos x="27" y="12"/>
              </a:cxn>
              <a:cxn ang="0">
                <a:pos x="27" y="14"/>
              </a:cxn>
              <a:cxn ang="0">
                <a:pos x="26" y="10"/>
              </a:cxn>
              <a:cxn ang="0">
                <a:pos x="24" y="8"/>
              </a:cxn>
              <a:cxn ang="0">
                <a:pos x="23" y="11"/>
              </a:cxn>
              <a:cxn ang="0">
                <a:pos x="23" y="8"/>
              </a:cxn>
              <a:cxn ang="0">
                <a:pos x="21" y="8"/>
              </a:cxn>
              <a:cxn ang="0">
                <a:pos x="19" y="13"/>
              </a:cxn>
              <a:cxn ang="0">
                <a:pos x="19" y="10"/>
              </a:cxn>
              <a:cxn ang="0">
                <a:pos x="20" y="5"/>
              </a:cxn>
              <a:cxn ang="0">
                <a:pos x="19" y="3"/>
              </a:cxn>
              <a:cxn ang="0">
                <a:pos x="19" y="4"/>
              </a:cxn>
              <a:cxn ang="0">
                <a:pos x="16" y="0"/>
              </a:cxn>
              <a:cxn ang="0">
                <a:pos x="15" y="7"/>
              </a:cxn>
              <a:cxn ang="0">
                <a:pos x="12" y="3"/>
              </a:cxn>
              <a:cxn ang="0">
                <a:pos x="12" y="5"/>
              </a:cxn>
              <a:cxn ang="0">
                <a:pos x="10" y="8"/>
              </a:cxn>
              <a:cxn ang="0">
                <a:pos x="11" y="10"/>
              </a:cxn>
              <a:cxn ang="0">
                <a:pos x="9" y="11"/>
              </a:cxn>
              <a:cxn ang="0">
                <a:pos x="9" y="12"/>
              </a:cxn>
              <a:cxn ang="0">
                <a:pos x="8" y="14"/>
              </a:cxn>
              <a:cxn ang="0">
                <a:pos x="9" y="21"/>
              </a:cxn>
              <a:cxn ang="0">
                <a:pos x="6" y="19"/>
              </a:cxn>
            </a:cxnLst>
            <a:rect l="0" t="0" r="r" b="b"/>
            <a:pathLst>
              <a:path w="34" h="43">
                <a:moveTo>
                  <a:pt x="6" y="19"/>
                </a:moveTo>
                <a:lnTo>
                  <a:pt x="5" y="23"/>
                </a:lnTo>
                <a:lnTo>
                  <a:pt x="5" y="25"/>
                </a:lnTo>
                <a:lnTo>
                  <a:pt x="4" y="28"/>
                </a:lnTo>
                <a:lnTo>
                  <a:pt x="4" y="29"/>
                </a:lnTo>
                <a:lnTo>
                  <a:pt x="3" y="30"/>
                </a:lnTo>
                <a:lnTo>
                  <a:pt x="3" y="30"/>
                </a:lnTo>
                <a:lnTo>
                  <a:pt x="3" y="31"/>
                </a:lnTo>
                <a:lnTo>
                  <a:pt x="0" y="37"/>
                </a:lnTo>
                <a:lnTo>
                  <a:pt x="0" y="40"/>
                </a:lnTo>
                <a:lnTo>
                  <a:pt x="1" y="40"/>
                </a:lnTo>
                <a:lnTo>
                  <a:pt x="1" y="40"/>
                </a:lnTo>
                <a:lnTo>
                  <a:pt x="1" y="41"/>
                </a:lnTo>
                <a:lnTo>
                  <a:pt x="0" y="42"/>
                </a:lnTo>
                <a:lnTo>
                  <a:pt x="3" y="43"/>
                </a:lnTo>
                <a:lnTo>
                  <a:pt x="4" y="41"/>
                </a:lnTo>
                <a:lnTo>
                  <a:pt x="5" y="40"/>
                </a:lnTo>
                <a:lnTo>
                  <a:pt x="8" y="39"/>
                </a:lnTo>
                <a:lnTo>
                  <a:pt x="9" y="38"/>
                </a:lnTo>
                <a:lnTo>
                  <a:pt x="9" y="37"/>
                </a:lnTo>
                <a:lnTo>
                  <a:pt x="9" y="36"/>
                </a:lnTo>
                <a:lnTo>
                  <a:pt x="13" y="36"/>
                </a:lnTo>
                <a:lnTo>
                  <a:pt x="14" y="35"/>
                </a:lnTo>
                <a:lnTo>
                  <a:pt x="15" y="36"/>
                </a:lnTo>
                <a:lnTo>
                  <a:pt x="17" y="35"/>
                </a:lnTo>
                <a:lnTo>
                  <a:pt x="19" y="37"/>
                </a:lnTo>
                <a:lnTo>
                  <a:pt x="19" y="37"/>
                </a:lnTo>
                <a:lnTo>
                  <a:pt x="19" y="35"/>
                </a:lnTo>
                <a:lnTo>
                  <a:pt x="20" y="35"/>
                </a:lnTo>
                <a:lnTo>
                  <a:pt x="21" y="36"/>
                </a:lnTo>
                <a:lnTo>
                  <a:pt x="22" y="35"/>
                </a:lnTo>
                <a:lnTo>
                  <a:pt x="24" y="35"/>
                </a:lnTo>
                <a:lnTo>
                  <a:pt x="27" y="33"/>
                </a:lnTo>
                <a:lnTo>
                  <a:pt x="30" y="33"/>
                </a:lnTo>
                <a:lnTo>
                  <a:pt x="30" y="33"/>
                </a:lnTo>
                <a:lnTo>
                  <a:pt x="31" y="32"/>
                </a:lnTo>
                <a:lnTo>
                  <a:pt x="34" y="29"/>
                </a:lnTo>
                <a:lnTo>
                  <a:pt x="33" y="20"/>
                </a:lnTo>
                <a:lnTo>
                  <a:pt x="32" y="19"/>
                </a:lnTo>
                <a:lnTo>
                  <a:pt x="29" y="17"/>
                </a:lnTo>
                <a:lnTo>
                  <a:pt x="27" y="11"/>
                </a:lnTo>
                <a:lnTo>
                  <a:pt x="27" y="12"/>
                </a:lnTo>
                <a:lnTo>
                  <a:pt x="27" y="14"/>
                </a:lnTo>
                <a:lnTo>
                  <a:pt x="27" y="14"/>
                </a:lnTo>
                <a:lnTo>
                  <a:pt x="26" y="12"/>
                </a:lnTo>
                <a:lnTo>
                  <a:pt x="26" y="10"/>
                </a:lnTo>
                <a:lnTo>
                  <a:pt x="26" y="8"/>
                </a:lnTo>
                <a:lnTo>
                  <a:pt x="24" y="8"/>
                </a:lnTo>
                <a:lnTo>
                  <a:pt x="24" y="9"/>
                </a:lnTo>
                <a:lnTo>
                  <a:pt x="23" y="11"/>
                </a:lnTo>
                <a:lnTo>
                  <a:pt x="23" y="10"/>
                </a:lnTo>
                <a:lnTo>
                  <a:pt x="23" y="8"/>
                </a:lnTo>
                <a:lnTo>
                  <a:pt x="22" y="7"/>
                </a:lnTo>
                <a:lnTo>
                  <a:pt x="21" y="8"/>
                </a:lnTo>
                <a:lnTo>
                  <a:pt x="21" y="9"/>
                </a:lnTo>
                <a:lnTo>
                  <a:pt x="19" y="13"/>
                </a:lnTo>
                <a:lnTo>
                  <a:pt x="19" y="11"/>
                </a:lnTo>
                <a:lnTo>
                  <a:pt x="19" y="10"/>
                </a:lnTo>
                <a:lnTo>
                  <a:pt x="19" y="8"/>
                </a:lnTo>
                <a:lnTo>
                  <a:pt x="20" y="5"/>
                </a:lnTo>
                <a:lnTo>
                  <a:pt x="20" y="4"/>
                </a:lnTo>
                <a:lnTo>
                  <a:pt x="19" y="3"/>
                </a:lnTo>
                <a:lnTo>
                  <a:pt x="19" y="4"/>
                </a:lnTo>
                <a:lnTo>
                  <a:pt x="19" y="4"/>
                </a:lnTo>
                <a:lnTo>
                  <a:pt x="19" y="2"/>
                </a:lnTo>
                <a:lnTo>
                  <a:pt x="16" y="0"/>
                </a:lnTo>
                <a:lnTo>
                  <a:pt x="15" y="2"/>
                </a:lnTo>
                <a:lnTo>
                  <a:pt x="15" y="7"/>
                </a:lnTo>
                <a:lnTo>
                  <a:pt x="13" y="6"/>
                </a:lnTo>
                <a:lnTo>
                  <a:pt x="12" y="3"/>
                </a:lnTo>
                <a:lnTo>
                  <a:pt x="12" y="4"/>
                </a:lnTo>
                <a:lnTo>
                  <a:pt x="12" y="5"/>
                </a:lnTo>
                <a:lnTo>
                  <a:pt x="12" y="6"/>
                </a:lnTo>
                <a:lnTo>
                  <a:pt x="10" y="8"/>
                </a:lnTo>
                <a:lnTo>
                  <a:pt x="10" y="9"/>
                </a:lnTo>
                <a:lnTo>
                  <a:pt x="11" y="10"/>
                </a:lnTo>
                <a:lnTo>
                  <a:pt x="9" y="10"/>
                </a:lnTo>
                <a:lnTo>
                  <a:pt x="9" y="11"/>
                </a:lnTo>
                <a:lnTo>
                  <a:pt x="9" y="12"/>
                </a:lnTo>
                <a:lnTo>
                  <a:pt x="9" y="12"/>
                </a:lnTo>
                <a:lnTo>
                  <a:pt x="9" y="12"/>
                </a:lnTo>
                <a:lnTo>
                  <a:pt x="8" y="14"/>
                </a:lnTo>
                <a:lnTo>
                  <a:pt x="8" y="19"/>
                </a:lnTo>
                <a:lnTo>
                  <a:pt x="9" y="21"/>
                </a:lnTo>
                <a:lnTo>
                  <a:pt x="8" y="21"/>
                </a:lnTo>
                <a:lnTo>
                  <a:pt x="6" y="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78" name="Freeform 43"/>
          <p:cNvSpPr>
            <a:spLocks/>
          </p:cNvSpPr>
          <p:nvPr/>
        </p:nvSpPr>
        <p:spPr bwMode="auto">
          <a:xfrm>
            <a:off x="7503270" y="1911663"/>
            <a:ext cx="23846" cy="15483"/>
          </a:xfrm>
          <a:custGeom>
            <a:avLst/>
            <a:gdLst/>
            <a:ahLst/>
            <a:cxnLst>
              <a:cxn ang="0">
                <a:pos x="6" y="4"/>
              </a:cxn>
              <a:cxn ang="0">
                <a:pos x="6" y="3"/>
              </a:cxn>
              <a:cxn ang="0">
                <a:pos x="7" y="1"/>
              </a:cxn>
              <a:cxn ang="0">
                <a:pos x="7" y="1"/>
              </a:cxn>
              <a:cxn ang="0">
                <a:pos x="6" y="1"/>
              </a:cxn>
              <a:cxn ang="0">
                <a:pos x="6" y="0"/>
              </a:cxn>
              <a:cxn ang="0">
                <a:pos x="6" y="0"/>
              </a:cxn>
              <a:cxn ang="0">
                <a:pos x="4" y="1"/>
              </a:cxn>
              <a:cxn ang="0">
                <a:pos x="3" y="0"/>
              </a:cxn>
              <a:cxn ang="0">
                <a:pos x="2" y="1"/>
              </a:cxn>
              <a:cxn ang="0">
                <a:pos x="2" y="1"/>
              </a:cxn>
              <a:cxn ang="0">
                <a:pos x="1" y="1"/>
              </a:cxn>
              <a:cxn ang="0">
                <a:pos x="0" y="2"/>
              </a:cxn>
              <a:cxn ang="0">
                <a:pos x="6" y="4"/>
              </a:cxn>
              <a:cxn ang="0">
                <a:pos x="6" y="4"/>
              </a:cxn>
            </a:cxnLst>
            <a:rect l="0" t="0" r="r" b="b"/>
            <a:pathLst>
              <a:path w="7" h="4">
                <a:moveTo>
                  <a:pt x="6" y="4"/>
                </a:moveTo>
                <a:lnTo>
                  <a:pt x="6" y="3"/>
                </a:lnTo>
                <a:lnTo>
                  <a:pt x="7" y="1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lnTo>
                  <a:pt x="6" y="0"/>
                </a:lnTo>
                <a:lnTo>
                  <a:pt x="4" y="1"/>
                </a:lnTo>
                <a:lnTo>
                  <a:pt x="3" y="0"/>
                </a:lnTo>
                <a:lnTo>
                  <a:pt x="2" y="1"/>
                </a:lnTo>
                <a:lnTo>
                  <a:pt x="2" y="1"/>
                </a:lnTo>
                <a:lnTo>
                  <a:pt x="1" y="1"/>
                </a:lnTo>
                <a:lnTo>
                  <a:pt x="0" y="2"/>
                </a:lnTo>
                <a:lnTo>
                  <a:pt x="6" y="4"/>
                </a:lnTo>
                <a:lnTo>
                  <a:pt x="6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79" name="Freeform 44"/>
          <p:cNvSpPr>
            <a:spLocks/>
          </p:cNvSpPr>
          <p:nvPr/>
        </p:nvSpPr>
        <p:spPr bwMode="auto">
          <a:xfrm>
            <a:off x="7220521" y="1547809"/>
            <a:ext cx="17033" cy="15483"/>
          </a:xfrm>
          <a:custGeom>
            <a:avLst/>
            <a:gdLst/>
            <a:ahLst/>
            <a:cxnLst>
              <a:cxn ang="0">
                <a:pos x="3" y="6"/>
              </a:cxn>
              <a:cxn ang="0">
                <a:pos x="5" y="6"/>
              </a:cxn>
              <a:cxn ang="0">
                <a:pos x="6" y="6"/>
              </a:cxn>
              <a:cxn ang="0">
                <a:pos x="7" y="5"/>
              </a:cxn>
              <a:cxn ang="0">
                <a:pos x="6" y="0"/>
              </a:cxn>
              <a:cxn ang="0">
                <a:pos x="4" y="1"/>
              </a:cxn>
              <a:cxn ang="0">
                <a:pos x="1" y="3"/>
              </a:cxn>
              <a:cxn ang="0">
                <a:pos x="3" y="6"/>
              </a:cxn>
            </a:cxnLst>
            <a:rect l="0" t="0" r="r" b="b"/>
            <a:pathLst>
              <a:path w="7" h="6">
                <a:moveTo>
                  <a:pt x="3" y="6"/>
                </a:moveTo>
                <a:cubicBezTo>
                  <a:pt x="3" y="6"/>
                  <a:pt x="4" y="6"/>
                  <a:pt x="5" y="6"/>
                </a:cubicBezTo>
                <a:cubicBezTo>
                  <a:pt x="5" y="6"/>
                  <a:pt x="5" y="6"/>
                  <a:pt x="6" y="6"/>
                </a:cubicBezTo>
                <a:cubicBezTo>
                  <a:pt x="6" y="5"/>
                  <a:pt x="7" y="5"/>
                  <a:pt x="7" y="5"/>
                </a:cubicBezTo>
                <a:cubicBezTo>
                  <a:pt x="7" y="4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0" y="3"/>
                  <a:pt x="1" y="3"/>
                </a:cubicBezTo>
                <a:cubicBezTo>
                  <a:pt x="2" y="4"/>
                  <a:pt x="3" y="6"/>
                  <a:pt x="3" y="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80" name="Freeform 45"/>
          <p:cNvSpPr>
            <a:spLocks/>
          </p:cNvSpPr>
          <p:nvPr/>
        </p:nvSpPr>
        <p:spPr bwMode="auto">
          <a:xfrm>
            <a:off x="4280604" y="1706511"/>
            <a:ext cx="6813" cy="387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1" y="1"/>
              </a:cxn>
              <a:cxn ang="0">
                <a:pos x="2" y="0"/>
              </a:cxn>
            </a:cxnLst>
            <a:rect l="0" t="0" r="r" b="b"/>
            <a:pathLst>
              <a:path w="2" h="1">
                <a:moveTo>
                  <a:pt x="2" y="0"/>
                </a:moveTo>
                <a:lnTo>
                  <a:pt x="0" y="0"/>
                </a:lnTo>
                <a:lnTo>
                  <a:pt x="1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81" name="Freeform 46"/>
          <p:cNvSpPr>
            <a:spLocks/>
          </p:cNvSpPr>
          <p:nvPr/>
        </p:nvSpPr>
        <p:spPr bwMode="auto">
          <a:xfrm>
            <a:off x="3364222" y="2039399"/>
            <a:ext cx="23846" cy="15483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0" y="1"/>
              </a:cxn>
              <a:cxn ang="0">
                <a:pos x="0" y="2"/>
              </a:cxn>
              <a:cxn ang="0">
                <a:pos x="1" y="4"/>
              </a:cxn>
              <a:cxn ang="0">
                <a:pos x="5" y="4"/>
              </a:cxn>
              <a:cxn ang="0">
                <a:pos x="7" y="4"/>
              </a:cxn>
              <a:cxn ang="0">
                <a:pos x="7" y="2"/>
              </a:cxn>
              <a:cxn ang="0">
                <a:pos x="5" y="0"/>
              </a:cxn>
              <a:cxn ang="0">
                <a:pos x="5" y="0"/>
              </a:cxn>
            </a:cxnLst>
            <a:rect l="0" t="0" r="r" b="b"/>
            <a:pathLst>
              <a:path w="7" h="4">
                <a:moveTo>
                  <a:pt x="5" y="0"/>
                </a:moveTo>
                <a:lnTo>
                  <a:pt x="0" y="1"/>
                </a:lnTo>
                <a:lnTo>
                  <a:pt x="0" y="2"/>
                </a:lnTo>
                <a:lnTo>
                  <a:pt x="1" y="4"/>
                </a:lnTo>
                <a:lnTo>
                  <a:pt x="5" y="4"/>
                </a:lnTo>
                <a:lnTo>
                  <a:pt x="7" y="4"/>
                </a:lnTo>
                <a:lnTo>
                  <a:pt x="7" y="2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82" name="Freeform 47"/>
          <p:cNvSpPr>
            <a:spLocks/>
          </p:cNvSpPr>
          <p:nvPr/>
        </p:nvSpPr>
        <p:spPr bwMode="auto">
          <a:xfrm>
            <a:off x="4226099" y="1989080"/>
            <a:ext cx="57913" cy="23225"/>
          </a:xfrm>
          <a:custGeom>
            <a:avLst/>
            <a:gdLst/>
            <a:ahLst/>
            <a:cxnLst>
              <a:cxn ang="0">
                <a:pos x="5" y="5"/>
              </a:cxn>
              <a:cxn ang="0">
                <a:pos x="6" y="5"/>
              </a:cxn>
              <a:cxn ang="0">
                <a:pos x="13" y="6"/>
              </a:cxn>
              <a:cxn ang="0">
                <a:pos x="16" y="6"/>
              </a:cxn>
              <a:cxn ang="0">
                <a:pos x="17" y="5"/>
              </a:cxn>
              <a:cxn ang="0">
                <a:pos x="17" y="4"/>
              </a:cxn>
              <a:cxn ang="0">
                <a:pos x="14" y="3"/>
              </a:cxn>
              <a:cxn ang="0">
                <a:pos x="13" y="2"/>
              </a:cxn>
              <a:cxn ang="0">
                <a:pos x="12" y="1"/>
              </a:cxn>
              <a:cxn ang="0">
                <a:pos x="10" y="0"/>
              </a:cxn>
              <a:cxn ang="0">
                <a:pos x="3" y="1"/>
              </a:cxn>
              <a:cxn ang="0">
                <a:pos x="2" y="3"/>
              </a:cxn>
              <a:cxn ang="0">
                <a:pos x="0" y="3"/>
              </a:cxn>
              <a:cxn ang="0">
                <a:pos x="0" y="4"/>
              </a:cxn>
              <a:cxn ang="0">
                <a:pos x="3" y="5"/>
              </a:cxn>
              <a:cxn ang="0">
                <a:pos x="5" y="5"/>
              </a:cxn>
            </a:cxnLst>
            <a:rect l="0" t="0" r="r" b="b"/>
            <a:pathLst>
              <a:path w="17" h="6">
                <a:moveTo>
                  <a:pt x="5" y="5"/>
                </a:moveTo>
                <a:lnTo>
                  <a:pt x="6" y="5"/>
                </a:lnTo>
                <a:lnTo>
                  <a:pt x="13" y="6"/>
                </a:lnTo>
                <a:lnTo>
                  <a:pt x="16" y="6"/>
                </a:lnTo>
                <a:lnTo>
                  <a:pt x="17" y="5"/>
                </a:lnTo>
                <a:lnTo>
                  <a:pt x="17" y="4"/>
                </a:lnTo>
                <a:lnTo>
                  <a:pt x="14" y="3"/>
                </a:lnTo>
                <a:lnTo>
                  <a:pt x="13" y="2"/>
                </a:lnTo>
                <a:lnTo>
                  <a:pt x="12" y="1"/>
                </a:lnTo>
                <a:lnTo>
                  <a:pt x="10" y="0"/>
                </a:lnTo>
                <a:lnTo>
                  <a:pt x="3" y="1"/>
                </a:lnTo>
                <a:lnTo>
                  <a:pt x="2" y="3"/>
                </a:lnTo>
                <a:lnTo>
                  <a:pt x="0" y="3"/>
                </a:lnTo>
                <a:lnTo>
                  <a:pt x="0" y="4"/>
                </a:lnTo>
                <a:lnTo>
                  <a:pt x="3" y="5"/>
                </a:lnTo>
                <a:lnTo>
                  <a:pt x="5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83" name="Freeform 48"/>
          <p:cNvSpPr>
            <a:spLocks/>
          </p:cNvSpPr>
          <p:nvPr/>
        </p:nvSpPr>
        <p:spPr bwMode="auto">
          <a:xfrm>
            <a:off x="8153935" y="2109074"/>
            <a:ext cx="78352" cy="96769"/>
          </a:xfrm>
          <a:custGeom>
            <a:avLst/>
            <a:gdLst/>
            <a:ahLst/>
            <a:cxnLst>
              <a:cxn ang="0">
                <a:pos x="7" y="8"/>
              </a:cxn>
              <a:cxn ang="0">
                <a:pos x="8" y="8"/>
              </a:cxn>
              <a:cxn ang="0">
                <a:pos x="6" y="16"/>
              </a:cxn>
              <a:cxn ang="0">
                <a:pos x="8" y="22"/>
              </a:cxn>
              <a:cxn ang="0">
                <a:pos x="10" y="23"/>
              </a:cxn>
              <a:cxn ang="0">
                <a:pos x="14" y="23"/>
              </a:cxn>
              <a:cxn ang="0">
                <a:pos x="14" y="25"/>
              </a:cxn>
              <a:cxn ang="0">
                <a:pos x="17" y="23"/>
              </a:cxn>
              <a:cxn ang="0">
                <a:pos x="18" y="23"/>
              </a:cxn>
              <a:cxn ang="0">
                <a:pos x="18" y="22"/>
              </a:cxn>
              <a:cxn ang="0">
                <a:pos x="19" y="19"/>
              </a:cxn>
              <a:cxn ang="0">
                <a:pos x="20" y="19"/>
              </a:cxn>
              <a:cxn ang="0">
                <a:pos x="19" y="18"/>
              </a:cxn>
              <a:cxn ang="0">
                <a:pos x="19" y="15"/>
              </a:cxn>
              <a:cxn ang="0">
                <a:pos x="19" y="15"/>
              </a:cxn>
              <a:cxn ang="0">
                <a:pos x="20" y="15"/>
              </a:cxn>
              <a:cxn ang="0">
                <a:pos x="21" y="14"/>
              </a:cxn>
              <a:cxn ang="0">
                <a:pos x="22" y="14"/>
              </a:cxn>
              <a:cxn ang="0">
                <a:pos x="23" y="14"/>
              </a:cxn>
              <a:cxn ang="0">
                <a:pos x="23" y="13"/>
              </a:cxn>
              <a:cxn ang="0">
                <a:pos x="22" y="13"/>
              </a:cxn>
              <a:cxn ang="0">
                <a:pos x="21" y="12"/>
              </a:cxn>
              <a:cxn ang="0">
                <a:pos x="16" y="8"/>
              </a:cxn>
              <a:cxn ang="0">
                <a:pos x="14" y="6"/>
              </a:cxn>
              <a:cxn ang="0">
                <a:pos x="12" y="5"/>
              </a:cxn>
              <a:cxn ang="0">
                <a:pos x="11" y="5"/>
              </a:cxn>
              <a:cxn ang="0">
                <a:pos x="10" y="7"/>
              </a:cxn>
              <a:cxn ang="0">
                <a:pos x="7" y="6"/>
              </a:cxn>
              <a:cxn ang="0">
                <a:pos x="2" y="1"/>
              </a:cxn>
              <a:cxn ang="0">
                <a:pos x="0" y="0"/>
              </a:cxn>
              <a:cxn ang="0">
                <a:pos x="7" y="7"/>
              </a:cxn>
              <a:cxn ang="0">
                <a:pos x="7" y="8"/>
              </a:cxn>
            </a:cxnLst>
            <a:rect l="0" t="0" r="r" b="b"/>
            <a:pathLst>
              <a:path w="23" h="25">
                <a:moveTo>
                  <a:pt x="7" y="8"/>
                </a:moveTo>
                <a:lnTo>
                  <a:pt x="8" y="8"/>
                </a:lnTo>
                <a:lnTo>
                  <a:pt x="6" y="16"/>
                </a:lnTo>
                <a:lnTo>
                  <a:pt x="8" y="22"/>
                </a:lnTo>
                <a:lnTo>
                  <a:pt x="10" y="23"/>
                </a:lnTo>
                <a:lnTo>
                  <a:pt x="14" y="23"/>
                </a:lnTo>
                <a:lnTo>
                  <a:pt x="14" y="25"/>
                </a:lnTo>
                <a:lnTo>
                  <a:pt x="17" y="23"/>
                </a:lnTo>
                <a:lnTo>
                  <a:pt x="18" y="23"/>
                </a:lnTo>
                <a:lnTo>
                  <a:pt x="18" y="22"/>
                </a:lnTo>
                <a:lnTo>
                  <a:pt x="19" y="19"/>
                </a:lnTo>
                <a:lnTo>
                  <a:pt x="20" y="19"/>
                </a:lnTo>
                <a:lnTo>
                  <a:pt x="19" y="18"/>
                </a:lnTo>
                <a:lnTo>
                  <a:pt x="19" y="15"/>
                </a:lnTo>
                <a:lnTo>
                  <a:pt x="19" y="15"/>
                </a:lnTo>
                <a:lnTo>
                  <a:pt x="20" y="15"/>
                </a:lnTo>
                <a:lnTo>
                  <a:pt x="21" y="14"/>
                </a:lnTo>
                <a:lnTo>
                  <a:pt x="22" y="14"/>
                </a:lnTo>
                <a:lnTo>
                  <a:pt x="23" y="14"/>
                </a:lnTo>
                <a:lnTo>
                  <a:pt x="23" y="13"/>
                </a:lnTo>
                <a:lnTo>
                  <a:pt x="22" y="13"/>
                </a:lnTo>
                <a:lnTo>
                  <a:pt x="21" y="12"/>
                </a:lnTo>
                <a:lnTo>
                  <a:pt x="16" y="8"/>
                </a:lnTo>
                <a:lnTo>
                  <a:pt x="14" y="6"/>
                </a:lnTo>
                <a:lnTo>
                  <a:pt x="12" y="5"/>
                </a:lnTo>
                <a:lnTo>
                  <a:pt x="11" y="5"/>
                </a:lnTo>
                <a:lnTo>
                  <a:pt x="10" y="7"/>
                </a:lnTo>
                <a:lnTo>
                  <a:pt x="7" y="6"/>
                </a:lnTo>
                <a:lnTo>
                  <a:pt x="2" y="1"/>
                </a:lnTo>
                <a:lnTo>
                  <a:pt x="0" y="0"/>
                </a:lnTo>
                <a:lnTo>
                  <a:pt x="7" y="7"/>
                </a:lnTo>
                <a:lnTo>
                  <a:pt x="7" y="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84" name="Freeform 49"/>
          <p:cNvSpPr>
            <a:spLocks/>
          </p:cNvSpPr>
          <p:nvPr/>
        </p:nvSpPr>
        <p:spPr bwMode="auto">
          <a:xfrm>
            <a:off x="3282463" y="2109074"/>
            <a:ext cx="34066" cy="54191"/>
          </a:xfrm>
          <a:custGeom>
            <a:avLst/>
            <a:gdLst/>
            <a:ahLst/>
            <a:cxnLst>
              <a:cxn ang="0">
                <a:pos x="6" y="2"/>
              </a:cxn>
              <a:cxn ang="0">
                <a:pos x="6" y="3"/>
              </a:cxn>
              <a:cxn ang="0">
                <a:pos x="4" y="4"/>
              </a:cxn>
              <a:cxn ang="0">
                <a:pos x="0" y="9"/>
              </a:cxn>
              <a:cxn ang="0">
                <a:pos x="0" y="10"/>
              </a:cxn>
              <a:cxn ang="0">
                <a:pos x="0" y="12"/>
              </a:cxn>
              <a:cxn ang="0">
                <a:pos x="2" y="12"/>
              </a:cxn>
              <a:cxn ang="0">
                <a:pos x="3" y="14"/>
              </a:cxn>
              <a:cxn ang="0">
                <a:pos x="4" y="13"/>
              </a:cxn>
              <a:cxn ang="0">
                <a:pos x="6" y="12"/>
              </a:cxn>
              <a:cxn ang="0">
                <a:pos x="7" y="7"/>
              </a:cxn>
              <a:cxn ang="0">
                <a:pos x="8" y="6"/>
              </a:cxn>
              <a:cxn ang="0">
                <a:pos x="10" y="2"/>
              </a:cxn>
              <a:cxn ang="0">
                <a:pos x="10" y="1"/>
              </a:cxn>
              <a:cxn ang="0">
                <a:pos x="8" y="0"/>
              </a:cxn>
              <a:cxn ang="0">
                <a:pos x="7" y="1"/>
              </a:cxn>
              <a:cxn ang="0">
                <a:pos x="7" y="1"/>
              </a:cxn>
              <a:cxn ang="0">
                <a:pos x="7" y="2"/>
              </a:cxn>
              <a:cxn ang="0">
                <a:pos x="7" y="1"/>
              </a:cxn>
              <a:cxn ang="0">
                <a:pos x="6" y="2"/>
              </a:cxn>
            </a:cxnLst>
            <a:rect l="0" t="0" r="r" b="b"/>
            <a:pathLst>
              <a:path w="10" h="14">
                <a:moveTo>
                  <a:pt x="6" y="2"/>
                </a:moveTo>
                <a:lnTo>
                  <a:pt x="6" y="3"/>
                </a:lnTo>
                <a:lnTo>
                  <a:pt x="4" y="4"/>
                </a:lnTo>
                <a:lnTo>
                  <a:pt x="0" y="9"/>
                </a:lnTo>
                <a:lnTo>
                  <a:pt x="0" y="10"/>
                </a:lnTo>
                <a:lnTo>
                  <a:pt x="0" y="12"/>
                </a:lnTo>
                <a:lnTo>
                  <a:pt x="2" y="12"/>
                </a:lnTo>
                <a:lnTo>
                  <a:pt x="3" y="14"/>
                </a:lnTo>
                <a:lnTo>
                  <a:pt x="4" y="13"/>
                </a:lnTo>
                <a:lnTo>
                  <a:pt x="6" y="12"/>
                </a:lnTo>
                <a:lnTo>
                  <a:pt x="7" y="7"/>
                </a:lnTo>
                <a:lnTo>
                  <a:pt x="8" y="6"/>
                </a:lnTo>
                <a:lnTo>
                  <a:pt x="10" y="2"/>
                </a:lnTo>
                <a:lnTo>
                  <a:pt x="10" y="1"/>
                </a:lnTo>
                <a:lnTo>
                  <a:pt x="8" y="0"/>
                </a:lnTo>
                <a:lnTo>
                  <a:pt x="7" y="1"/>
                </a:lnTo>
                <a:lnTo>
                  <a:pt x="7" y="1"/>
                </a:lnTo>
                <a:lnTo>
                  <a:pt x="7" y="2"/>
                </a:lnTo>
                <a:lnTo>
                  <a:pt x="7" y="1"/>
                </a:lnTo>
                <a:lnTo>
                  <a:pt x="6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85" name="Freeform 50"/>
          <p:cNvSpPr>
            <a:spLocks/>
          </p:cNvSpPr>
          <p:nvPr/>
        </p:nvSpPr>
        <p:spPr bwMode="auto">
          <a:xfrm>
            <a:off x="3313122" y="2043270"/>
            <a:ext cx="228244" cy="209023"/>
          </a:xfrm>
          <a:custGeom>
            <a:avLst/>
            <a:gdLst/>
            <a:ahLst/>
            <a:cxnLst>
              <a:cxn ang="0">
                <a:pos x="14" y="14"/>
              </a:cxn>
              <a:cxn ang="0">
                <a:pos x="8" y="15"/>
              </a:cxn>
              <a:cxn ang="0">
                <a:pos x="5" y="20"/>
              </a:cxn>
              <a:cxn ang="0">
                <a:pos x="5" y="23"/>
              </a:cxn>
              <a:cxn ang="0">
                <a:pos x="8" y="24"/>
              </a:cxn>
              <a:cxn ang="0">
                <a:pos x="5" y="29"/>
              </a:cxn>
              <a:cxn ang="0">
                <a:pos x="14" y="26"/>
              </a:cxn>
              <a:cxn ang="0">
                <a:pos x="9" y="31"/>
              </a:cxn>
              <a:cxn ang="0">
                <a:pos x="1" y="37"/>
              </a:cxn>
              <a:cxn ang="0">
                <a:pos x="8" y="38"/>
              </a:cxn>
              <a:cxn ang="0">
                <a:pos x="11" y="42"/>
              </a:cxn>
              <a:cxn ang="0">
                <a:pos x="13" y="40"/>
              </a:cxn>
              <a:cxn ang="0">
                <a:pos x="17" y="40"/>
              </a:cxn>
              <a:cxn ang="0">
                <a:pos x="18" y="35"/>
              </a:cxn>
              <a:cxn ang="0">
                <a:pos x="22" y="32"/>
              </a:cxn>
              <a:cxn ang="0">
                <a:pos x="21" y="34"/>
              </a:cxn>
              <a:cxn ang="0">
                <a:pos x="20" y="40"/>
              </a:cxn>
              <a:cxn ang="0">
                <a:pos x="24" y="38"/>
              </a:cxn>
              <a:cxn ang="0">
                <a:pos x="27" y="36"/>
              </a:cxn>
              <a:cxn ang="0">
                <a:pos x="29" y="37"/>
              </a:cxn>
              <a:cxn ang="0">
                <a:pos x="35" y="36"/>
              </a:cxn>
              <a:cxn ang="0">
                <a:pos x="35" y="38"/>
              </a:cxn>
              <a:cxn ang="0">
                <a:pos x="31" y="42"/>
              </a:cxn>
              <a:cxn ang="0">
                <a:pos x="24" y="44"/>
              </a:cxn>
              <a:cxn ang="0">
                <a:pos x="21" y="44"/>
              </a:cxn>
              <a:cxn ang="0">
                <a:pos x="17" y="48"/>
              </a:cxn>
              <a:cxn ang="0">
                <a:pos x="27" y="54"/>
              </a:cxn>
              <a:cxn ang="0">
                <a:pos x="34" y="50"/>
              </a:cxn>
              <a:cxn ang="0">
                <a:pos x="38" y="47"/>
              </a:cxn>
              <a:cxn ang="0">
                <a:pos x="42" y="44"/>
              </a:cxn>
              <a:cxn ang="0">
                <a:pos x="48" y="40"/>
              </a:cxn>
              <a:cxn ang="0">
                <a:pos x="50" y="41"/>
              </a:cxn>
              <a:cxn ang="0">
                <a:pos x="55" y="40"/>
              </a:cxn>
              <a:cxn ang="0">
                <a:pos x="60" y="43"/>
              </a:cxn>
              <a:cxn ang="0">
                <a:pos x="66" y="30"/>
              </a:cxn>
              <a:cxn ang="0">
                <a:pos x="67" y="25"/>
              </a:cxn>
              <a:cxn ang="0">
                <a:pos x="60" y="21"/>
              </a:cxn>
              <a:cxn ang="0">
                <a:pos x="60" y="26"/>
              </a:cxn>
              <a:cxn ang="0">
                <a:pos x="53" y="24"/>
              </a:cxn>
              <a:cxn ang="0">
                <a:pos x="56" y="19"/>
              </a:cxn>
              <a:cxn ang="0">
                <a:pos x="51" y="17"/>
              </a:cxn>
              <a:cxn ang="0">
                <a:pos x="53" y="13"/>
              </a:cxn>
              <a:cxn ang="0">
                <a:pos x="50" y="9"/>
              </a:cxn>
              <a:cxn ang="0">
                <a:pos x="49" y="5"/>
              </a:cxn>
              <a:cxn ang="0">
                <a:pos x="48" y="0"/>
              </a:cxn>
              <a:cxn ang="0">
                <a:pos x="44" y="7"/>
              </a:cxn>
              <a:cxn ang="0">
                <a:pos x="42" y="8"/>
              </a:cxn>
              <a:cxn ang="0">
                <a:pos x="40" y="12"/>
              </a:cxn>
              <a:cxn ang="0">
                <a:pos x="45" y="15"/>
              </a:cxn>
              <a:cxn ang="0">
                <a:pos x="45" y="20"/>
              </a:cxn>
              <a:cxn ang="0">
                <a:pos x="45" y="23"/>
              </a:cxn>
              <a:cxn ang="0">
                <a:pos x="48" y="26"/>
              </a:cxn>
              <a:cxn ang="0">
                <a:pos x="40" y="29"/>
              </a:cxn>
              <a:cxn ang="0">
                <a:pos x="37" y="29"/>
              </a:cxn>
              <a:cxn ang="0">
                <a:pos x="34" y="27"/>
              </a:cxn>
              <a:cxn ang="0">
                <a:pos x="34" y="24"/>
              </a:cxn>
              <a:cxn ang="0">
                <a:pos x="30" y="23"/>
              </a:cxn>
              <a:cxn ang="0">
                <a:pos x="30" y="20"/>
              </a:cxn>
              <a:cxn ang="0">
                <a:pos x="26" y="14"/>
              </a:cxn>
              <a:cxn ang="0">
                <a:pos x="19" y="12"/>
              </a:cxn>
              <a:cxn ang="0">
                <a:pos x="16" y="7"/>
              </a:cxn>
              <a:cxn ang="0">
                <a:pos x="10" y="10"/>
              </a:cxn>
            </a:cxnLst>
            <a:rect l="0" t="0" r="r" b="b"/>
            <a:pathLst>
              <a:path w="67" h="54">
                <a:moveTo>
                  <a:pt x="10" y="10"/>
                </a:moveTo>
                <a:lnTo>
                  <a:pt x="9" y="13"/>
                </a:lnTo>
                <a:lnTo>
                  <a:pt x="10" y="14"/>
                </a:lnTo>
                <a:lnTo>
                  <a:pt x="14" y="14"/>
                </a:lnTo>
                <a:lnTo>
                  <a:pt x="15" y="15"/>
                </a:lnTo>
                <a:lnTo>
                  <a:pt x="16" y="15"/>
                </a:lnTo>
                <a:lnTo>
                  <a:pt x="16" y="16"/>
                </a:lnTo>
                <a:lnTo>
                  <a:pt x="8" y="15"/>
                </a:lnTo>
                <a:lnTo>
                  <a:pt x="6" y="16"/>
                </a:lnTo>
                <a:lnTo>
                  <a:pt x="5" y="18"/>
                </a:lnTo>
                <a:lnTo>
                  <a:pt x="5" y="18"/>
                </a:lnTo>
                <a:lnTo>
                  <a:pt x="5" y="20"/>
                </a:lnTo>
                <a:lnTo>
                  <a:pt x="5" y="20"/>
                </a:lnTo>
                <a:lnTo>
                  <a:pt x="5" y="21"/>
                </a:lnTo>
                <a:lnTo>
                  <a:pt x="5" y="22"/>
                </a:lnTo>
                <a:lnTo>
                  <a:pt x="5" y="23"/>
                </a:lnTo>
                <a:lnTo>
                  <a:pt x="16" y="21"/>
                </a:lnTo>
                <a:lnTo>
                  <a:pt x="14" y="22"/>
                </a:lnTo>
                <a:lnTo>
                  <a:pt x="10" y="23"/>
                </a:lnTo>
                <a:lnTo>
                  <a:pt x="8" y="24"/>
                </a:lnTo>
                <a:lnTo>
                  <a:pt x="3" y="25"/>
                </a:lnTo>
                <a:lnTo>
                  <a:pt x="2" y="27"/>
                </a:lnTo>
                <a:lnTo>
                  <a:pt x="2" y="29"/>
                </a:lnTo>
                <a:lnTo>
                  <a:pt x="5" y="29"/>
                </a:lnTo>
                <a:lnTo>
                  <a:pt x="9" y="29"/>
                </a:lnTo>
                <a:lnTo>
                  <a:pt x="10" y="28"/>
                </a:lnTo>
                <a:lnTo>
                  <a:pt x="12" y="27"/>
                </a:lnTo>
                <a:lnTo>
                  <a:pt x="14" y="26"/>
                </a:lnTo>
                <a:lnTo>
                  <a:pt x="13" y="28"/>
                </a:lnTo>
                <a:lnTo>
                  <a:pt x="10" y="29"/>
                </a:lnTo>
                <a:lnTo>
                  <a:pt x="9" y="31"/>
                </a:lnTo>
                <a:lnTo>
                  <a:pt x="9" y="31"/>
                </a:lnTo>
                <a:lnTo>
                  <a:pt x="2" y="31"/>
                </a:lnTo>
                <a:lnTo>
                  <a:pt x="1" y="32"/>
                </a:lnTo>
                <a:lnTo>
                  <a:pt x="0" y="36"/>
                </a:lnTo>
                <a:lnTo>
                  <a:pt x="1" y="37"/>
                </a:lnTo>
                <a:lnTo>
                  <a:pt x="5" y="39"/>
                </a:lnTo>
                <a:lnTo>
                  <a:pt x="6" y="37"/>
                </a:lnTo>
                <a:lnTo>
                  <a:pt x="8" y="37"/>
                </a:lnTo>
                <a:lnTo>
                  <a:pt x="8" y="38"/>
                </a:lnTo>
                <a:lnTo>
                  <a:pt x="9" y="39"/>
                </a:lnTo>
                <a:lnTo>
                  <a:pt x="8" y="40"/>
                </a:lnTo>
                <a:lnTo>
                  <a:pt x="10" y="42"/>
                </a:lnTo>
                <a:lnTo>
                  <a:pt x="11" y="42"/>
                </a:lnTo>
                <a:lnTo>
                  <a:pt x="11" y="39"/>
                </a:lnTo>
                <a:lnTo>
                  <a:pt x="13" y="39"/>
                </a:lnTo>
                <a:lnTo>
                  <a:pt x="13" y="38"/>
                </a:lnTo>
                <a:lnTo>
                  <a:pt x="13" y="40"/>
                </a:lnTo>
                <a:lnTo>
                  <a:pt x="14" y="41"/>
                </a:lnTo>
                <a:lnTo>
                  <a:pt x="16" y="42"/>
                </a:lnTo>
                <a:lnTo>
                  <a:pt x="17" y="40"/>
                </a:lnTo>
                <a:lnTo>
                  <a:pt x="17" y="40"/>
                </a:lnTo>
                <a:lnTo>
                  <a:pt x="18" y="37"/>
                </a:lnTo>
                <a:lnTo>
                  <a:pt x="17" y="36"/>
                </a:lnTo>
                <a:lnTo>
                  <a:pt x="17" y="35"/>
                </a:lnTo>
                <a:lnTo>
                  <a:pt x="18" y="35"/>
                </a:lnTo>
                <a:lnTo>
                  <a:pt x="19" y="36"/>
                </a:lnTo>
                <a:lnTo>
                  <a:pt x="19" y="36"/>
                </a:lnTo>
                <a:lnTo>
                  <a:pt x="20" y="32"/>
                </a:lnTo>
                <a:lnTo>
                  <a:pt x="22" y="32"/>
                </a:lnTo>
                <a:lnTo>
                  <a:pt x="23" y="32"/>
                </a:lnTo>
                <a:lnTo>
                  <a:pt x="23" y="32"/>
                </a:lnTo>
                <a:lnTo>
                  <a:pt x="23" y="33"/>
                </a:lnTo>
                <a:lnTo>
                  <a:pt x="21" y="34"/>
                </a:lnTo>
                <a:lnTo>
                  <a:pt x="21" y="37"/>
                </a:lnTo>
                <a:lnTo>
                  <a:pt x="21" y="37"/>
                </a:lnTo>
                <a:lnTo>
                  <a:pt x="20" y="39"/>
                </a:lnTo>
                <a:lnTo>
                  <a:pt x="20" y="40"/>
                </a:lnTo>
                <a:lnTo>
                  <a:pt x="20" y="41"/>
                </a:lnTo>
                <a:lnTo>
                  <a:pt x="22" y="40"/>
                </a:lnTo>
                <a:lnTo>
                  <a:pt x="23" y="40"/>
                </a:lnTo>
                <a:lnTo>
                  <a:pt x="24" y="38"/>
                </a:lnTo>
                <a:lnTo>
                  <a:pt x="25" y="39"/>
                </a:lnTo>
                <a:lnTo>
                  <a:pt x="26" y="39"/>
                </a:lnTo>
                <a:lnTo>
                  <a:pt x="27" y="37"/>
                </a:lnTo>
                <a:lnTo>
                  <a:pt x="27" y="36"/>
                </a:lnTo>
                <a:lnTo>
                  <a:pt x="27" y="36"/>
                </a:lnTo>
                <a:lnTo>
                  <a:pt x="27" y="37"/>
                </a:lnTo>
                <a:lnTo>
                  <a:pt x="29" y="36"/>
                </a:lnTo>
                <a:lnTo>
                  <a:pt x="29" y="37"/>
                </a:lnTo>
                <a:lnTo>
                  <a:pt x="29" y="38"/>
                </a:lnTo>
                <a:lnTo>
                  <a:pt x="33" y="37"/>
                </a:lnTo>
                <a:lnTo>
                  <a:pt x="34" y="37"/>
                </a:lnTo>
                <a:lnTo>
                  <a:pt x="35" y="36"/>
                </a:lnTo>
                <a:lnTo>
                  <a:pt x="37" y="36"/>
                </a:lnTo>
                <a:lnTo>
                  <a:pt x="37" y="36"/>
                </a:lnTo>
                <a:lnTo>
                  <a:pt x="36" y="37"/>
                </a:lnTo>
                <a:lnTo>
                  <a:pt x="35" y="38"/>
                </a:lnTo>
                <a:lnTo>
                  <a:pt x="34" y="40"/>
                </a:lnTo>
                <a:lnTo>
                  <a:pt x="34" y="40"/>
                </a:lnTo>
                <a:lnTo>
                  <a:pt x="33" y="42"/>
                </a:lnTo>
                <a:lnTo>
                  <a:pt x="31" y="42"/>
                </a:lnTo>
                <a:lnTo>
                  <a:pt x="31" y="41"/>
                </a:lnTo>
                <a:lnTo>
                  <a:pt x="25" y="41"/>
                </a:lnTo>
                <a:lnTo>
                  <a:pt x="24" y="43"/>
                </a:lnTo>
                <a:lnTo>
                  <a:pt x="24" y="44"/>
                </a:lnTo>
                <a:lnTo>
                  <a:pt x="23" y="45"/>
                </a:lnTo>
                <a:lnTo>
                  <a:pt x="23" y="45"/>
                </a:lnTo>
                <a:lnTo>
                  <a:pt x="22" y="44"/>
                </a:lnTo>
                <a:lnTo>
                  <a:pt x="21" y="44"/>
                </a:lnTo>
                <a:lnTo>
                  <a:pt x="20" y="46"/>
                </a:lnTo>
                <a:lnTo>
                  <a:pt x="19" y="46"/>
                </a:lnTo>
                <a:lnTo>
                  <a:pt x="18" y="47"/>
                </a:lnTo>
                <a:lnTo>
                  <a:pt x="17" y="48"/>
                </a:lnTo>
                <a:lnTo>
                  <a:pt x="17" y="48"/>
                </a:lnTo>
                <a:lnTo>
                  <a:pt x="18" y="50"/>
                </a:lnTo>
                <a:lnTo>
                  <a:pt x="23" y="53"/>
                </a:lnTo>
                <a:lnTo>
                  <a:pt x="27" y="54"/>
                </a:lnTo>
                <a:lnTo>
                  <a:pt x="32" y="51"/>
                </a:lnTo>
                <a:lnTo>
                  <a:pt x="33" y="51"/>
                </a:lnTo>
                <a:lnTo>
                  <a:pt x="34" y="51"/>
                </a:lnTo>
                <a:lnTo>
                  <a:pt x="34" y="50"/>
                </a:lnTo>
                <a:lnTo>
                  <a:pt x="36" y="50"/>
                </a:lnTo>
                <a:lnTo>
                  <a:pt x="38" y="48"/>
                </a:lnTo>
                <a:lnTo>
                  <a:pt x="38" y="48"/>
                </a:lnTo>
                <a:lnTo>
                  <a:pt x="38" y="47"/>
                </a:lnTo>
                <a:lnTo>
                  <a:pt x="38" y="47"/>
                </a:lnTo>
                <a:lnTo>
                  <a:pt x="38" y="46"/>
                </a:lnTo>
                <a:lnTo>
                  <a:pt x="42" y="44"/>
                </a:lnTo>
                <a:lnTo>
                  <a:pt x="42" y="44"/>
                </a:lnTo>
                <a:lnTo>
                  <a:pt x="45" y="43"/>
                </a:lnTo>
                <a:lnTo>
                  <a:pt x="46" y="42"/>
                </a:lnTo>
                <a:lnTo>
                  <a:pt x="47" y="42"/>
                </a:lnTo>
                <a:lnTo>
                  <a:pt x="48" y="40"/>
                </a:lnTo>
                <a:lnTo>
                  <a:pt x="49" y="40"/>
                </a:lnTo>
                <a:lnTo>
                  <a:pt x="49" y="39"/>
                </a:lnTo>
                <a:lnTo>
                  <a:pt x="49" y="40"/>
                </a:lnTo>
                <a:lnTo>
                  <a:pt x="50" y="41"/>
                </a:lnTo>
                <a:lnTo>
                  <a:pt x="49" y="42"/>
                </a:lnTo>
                <a:lnTo>
                  <a:pt x="51" y="43"/>
                </a:lnTo>
                <a:lnTo>
                  <a:pt x="53" y="43"/>
                </a:lnTo>
                <a:lnTo>
                  <a:pt x="55" y="40"/>
                </a:lnTo>
                <a:lnTo>
                  <a:pt x="55" y="41"/>
                </a:lnTo>
                <a:lnTo>
                  <a:pt x="56" y="43"/>
                </a:lnTo>
                <a:lnTo>
                  <a:pt x="57" y="43"/>
                </a:lnTo>
                <a:lnTo>
                  <a:pt x="60" y="43"/>
                </a:lnTo>
                <a:lnTo>
                  <a:pt x="61" y="41"/>
                </a:lnTo>
                <a:lnTo>
                  <a:pt x="62" y="40"/>
                </a:lnTo>
                <a:lnTo>
                  <a:pt x="63" y="40"/>
                </a:lnTo>
                <a:lnTo>
                  <a:pt x="66" y="30"/>
                </a:lnTo>
                <a:lnTo>
                  <a:pt x="67" y="29"/>
                </a:lnTo>
                <a:lnTo>
                  <a:pt x="67" y="26"/>
                </a:lnTo>
                <a:lnTo>
                  <a:pt x="67" y="25"/>
                </a:lnTo>
                <a:lnTo>
                  <a:pt x="67" y="25"/>
                </a:lnTo>
                <a:lnTo>
                  <a:pt x="66" y="21"/>
                </a:lnTo>
                <a:lnTo>
                  <a:pt x="63" y="19"/>
                </a:lnTo>
                <a:lnTo>
                  <a:pt x="60" y="18"/>
                </a:lnTo>
                <a:lnTo>
                  <a:pt x="60" y="21"/>
                </a:lnTo>
                <a:lnTo>
                  <a:pt x="60" y="23"/>
                </a:lnTo>
                <a:lnTo>
                  <a:pt x="60" y="24"/>
                </a:lnTo>
                <a:lnTo>
                  <a:pt x="60" y="24"/>
                </a:lnTo>
                <a:lnTo>
                  <a:pt x="60" y="26"/>
                </a:lnTo>
                <a:lnTo>
                  <a:pt x="58" y="21"/>
                </a:lnTo>
                <a:lnTo>
                  <a:pt x="56" y="21"/>
                </a:lnTo>
                <a:lnTo>
                  <a:pt x="54" y="22"/>
                </a:lnTo>
                <a:lnTo>
                  <a:pt x="53" y="24"/>
                </a:lnTo>
                <a:lnTo>
                  <a:pt x="53" y="23"/>
                </a:lnTo>
                <a:lnTo>
                  <a:pt x="54" y="21"/>
                </a:lnTo>
                <a:lnTo>
                  <a:pt x="55" y="21"/>
                </a:lnTo>
                <a:lnTo>
                  <a:pt x="56" y="19"/>
                </a:lnTo>
                <a:lnTo>
                  <a:pt x="53" y="18"/>
                </a:lnTo>
                <a:lnTo>
                  <a:pt x="51" y="18"/>
                </a:lnTo>
                <a:lnTo>
                  <a:pt x="50" y="18"/>
                </a:lnTo>
                <a:lnTo>
                  <a:pt x="51" y="17"/>
                </a:lnTo>
                <a:lnTo>
                  <a:pt x="52" y="15"/>
                </a:lnTo>
                <a:lnTo>
                  <a:pt x="53" y="14"/>
                </a:lnTo>
                <a:lnTo>
                  <a:pt x="53" y="14"/>
                </a:lnTo>
                <a:lnTo>
                  <a:pt x="53" y="13"/>
                </a:lnTo>
                <a:lnTo>
                  <a:pt x="53" y="12"/>
                </a:lnTo>
                <a:lnTo>
                  <a:pt x="51" y="10"/>
                </a:lnTo>
                <a:lnTo>
                  <a:pt x="50" y="10"/>
                </a:lnTo>
                <a:lnTo>
                  <a:pt x="50" y="9"/>
                </a:lnTo>
                <a:lnTo>
                  <a:pt x="50" y="7"/>
                </a:lnTo>
                <a:lnTo>
                  <a:pt x="50" y="7"/>
                </a:lnTo>
                <a:lnTo>
                  <a:pt x="49" y="6"/>
                </a:lnTo>
                <a:lnTo>
                  <a:pt x="49" y="5"/>
                </a:lnTo>
                <a:lnTo>
                  <a:pt x="50" y="3"/>
                </a:lnTo>
                <a:lnTo>
                  <a:pt x="50" y="3"/>
                </a:lnTo>
                <a:lnTo>
                  <a:pt x="49" y="0"/>
                </a:lnTo>
                <a:lnTo>
                  <a:pt x="48" y="0"/>
                </a:lnTo>
                <a:lnTo>
                  <a:pt x="46" y="0"/>
                </a:lnTo>
                <a:lnTo>
                  <a:pt x="45" y="0"/>
                </a:lnTo>
                <a:lnTo>
                  <a:pt x="44" y="6"/>
                </a:lnTo>
                <a:lnTo>
                  <a:pt x="44" y="7"/>
                </a:lnTo>
                <a:lnTo>
                  <a:pt x="43" y="8"/>
                </a:lnTo>
                <a:lnTo>
                  <a:pt x="42" y="8"/>
                </a:lnTo>
                <a:lnTo>
                  <a:pt x="42" y="8"/>
                </a:lnTo>
                <a:lnTo>
                  <a:pt x="42" y="8"/>
                </a:lnTo>
                <a:lnTo>
                  <a:pt x="42" y="9"/>
                </a:lnTo>
                <a:lnTo>
                  <a:pt x="39" y="9"/>
                </a:lnTo>
                <a:lnTo>
                  <a:pt x="40" y="10"/>
                </a:lnTo>
                <a:lnTo>
                  <a:pt x="40" y="12"/>
                </a:lnTo>
                <a:lnTo>
                  <a:pt x="42" y="14"/>
                </a:lnTo>
                <a:lnTo>
                  <a:pt x="44" y="14"/>
                </a:lnTo>
                <a:lnTo>
                  <a:pt x="44" y="14"/>
                </a:lnTo>
                <a:lnTo>
                  <a:pt x="45" y="15"/>
                </a:lnTo>
                <a:lnTo>
                  <a:pt x="45" y="16"/>
                </a:lnTo>
                <a:lnTo>
                  <a:pt x="46" y="19"/>
                </a:lnTo>
                <a:lnTo>
                  <a:pt x="45" y="19"/>
                </a:lnTo>
                <a:lnTo>
                  <a:pt x="45" y="20"/>
                </a:lnTo>
                <a:lnTo>
                  <a:pt x="42" y="21"/>
                </a:lnTo>
                <a:lnTo>
                  <a:pt x="43" y="23"/>
                </a:lnTo>
                <a:lnTo>
                  <a:pt x="44" y="22"/>
                </a:lnTo>
                <a:lnTo>
                  <a:pt x="45" y="23"/>
                </a:lnTo>
                <a:lnTo>
                  <a:pt x="45" y="23"/>
                </a:lnTo>
                <a:lnTo>
                  <a:pt x="46" y="23"/>
                </a:lnTo>
                <a:lnTo>
                  <a:pt x="47" y="25"/>
                </a:lnTo>
                <a:lnTo>
                  <a:pt x="48" y="26"/>
                </a:lnTo>
                <a:lnTo>
                  <a:pt x="48" y="30"/>
                </a:lnTo>
                <a:lnTo>
                  <a:pt x="47" y="30"/>
                </a:lnTo>
                <a:lnTo>
                  <a:pt x="42" y="29"/>
                </a:lnTo>
                <a:lnTo>
                  <a:pt x="40" y="29"/>
                </a:lnTo>
                <a:lnTo>
                  <a:pt x="39" y="29"/>
                </a:lnTo>
                <a:lnTo>
                  <a:pt x="38" y="29"/>
                </a:lnTo>
                <a:lnTo>
                  <a:pt x="37" y="29"/>
                </a:lnTo>
                <a:lnTo>
                  <a:pt x="37" y="29"/>
                </a:lnTo>
                <a:lnTo>
                  <a:pt x="36" y="30"/>
                </a:lnTo>
                <a:lnTo>
                  <a:pt x="35" y="29"/>
                </a:lnTo>
                <a:lnTo>
                  <a:pt x="34" y="29"/>
                </a:lnTo>
                <a:lnTo>
                  <a:pt x="34" y="27"/>
                </a:lnTo>
                <a:lnTo>
                  <a:pt x="34" y="25"/>
                </a:lnTo>
                <a:lnTo>
                  <a:pt x="34" y="25"/>
                </a:lnTo>
                <a:lnTo>
                  <a:pt x="34" y="25"/>
                </a:lnTo>
                <a:lnTo>
                  <a:pt x="34" y="24"/>
                </a:lnTo>
                <a:lnTo>
                  <a:pt x="34" y="23"/>
                </a:lnTo>
                <a:lnTo>
                  <a:pt x="34" y="23"/>
                </a:lnTo>
                <a:lnTo>
                  <a:pt x="31" y="24"/>
                </a:lnTo>
                <a:lnTo>
                  <a:pt x="30" y="23"/>
                </a:lnTo>
                <a:lnTo>
                  <a:pt x="30" y="22"/>
                </a:lnTo>
                <a:lnTo>
                  <a:pt x="32" y="21"/>
                </a:lnTo>
                <a:lnTo>
                  <a:pt x="31" y="20"/>
                </a:lnTo>
                <a:lnTo>
                  <a:pt x="30" y="20"/>
                </a:lnTo>
                <a:lnTo>
                  <a:pt x="29" y="18"/>
                </a:lnTo>
                <a:lnTo>
                  <a:pt x="28" y="15"/>
                </a:lnTo>
                <a:lnTo>
                  <a:pt x="26" y="14"/>
                </a:lnTo>
                <a:lnTo>
                  <a:pt x="26" y="14"/>
                </a:lnTo>
                <a:lnTo>
                  <a:pt x="23" y="14"/>
                </a:lnTo>
                <a:lnTo>
                  <a:pt x="22" y="14"/>
                </a:lnTo>
                <a:lnTo>
                  <a:pt x="19" y="14"/>
                </a:lnTo>
                <a:lnTo>
                  <a:pt x="19" y="12"/>
                </a:lnTo>
                <a:lnTo>
                  <a:pt x="19" y="11"/>
                </a:lnTo>
                <a:lnTo>
                  <a:pt x="19" y="10"/>
                </a:lnTo>
                <a:lnTo>
                  <a:pt x="18" y="8"/>
                </a:lnTo>
                <a:lnTo>
                  <a:pt x="16" y="7"/>
                </a:lnTo>
                <a:lnTo>
                  <a:pt x="15" y="7"/>
                </a:lnTo>
                <a:lnTo>
                  <a:pt x="13" y="9"/>
                </a:lnTo>
                <a:lnTo>
                  <a:pt x="11" y="9"/>
                </a:lnTo>
                <a:lnTo>
                  <a:pt x="10" y="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86" name="Freeform 51"/>
          <p:cNvSpPr>
            <a:spLocks/>
          </p:cNvSpPr>
          <p:nvPr/>
        </p:nvSpPr>
        <p:spPr bwMode="auto">
          <a:xfrm>
            <a:off x="3214331" y="1973596"/>
            <a:ext cx="136265" cy="162573"/>
          </a:xfrm>
          <a:custGeom>
            <a:avLst/>
            <a:gdLst/>
            <a:ahLst/>
            <a:cxnLst>
              <a:cxn ang="0">
                <a:pos x="2" y="38"/>
              </a:cxn>
              <a:cxn ang="0">
                <a:pos x="5" y="37"/>
              </a:cxn>
              <a:cxn ang="0">
                <a:pos x="6" y="36"/>
              </a:cxn>
              <a:cxn ang="0">
                <a:pos x="9" y="38"/>
              </a:cxn>
              <a:cxn ang="0">
                <a:pos x="10" y="33"/>
              </a:cxn>
              <a:cxn ang="0">
                <a:pos x="12" y="36"/>
              </a:cxn>
              <a:cxn ang="0">
                <a:pos x="13" y="40"/>
              </a:cxn>
              <a:cxn ang="0">
                <a:pos x="16" y="40"/>
              </a:cxn>
              <a:cxn ang="0">
                <a:pos x="17" y="38"/>
              </a:cxn>
              <a:cxn ang="0">
                <a:pos x="16" y="36"/>
              </a:cxn>
              <a:cxn ang="0">
                <a:pos x="18" y="33"/>
              </a:cxn>
              <a:cxn ang="0">
                <a:pos x="18" y="30"/>
              </a:cxn>
              <a:cxn ang="0">
                <a:pos x="21" y="35"/>
              </a:cxn>
              <a:cxn ang="0">
                <a:pos x="23" y="31"/>
              </a:cxn>
              <a:cxn ang="0">
                <a:pos x="22" y="27"/>
              </a:cxn>
              <a:cxn ang="0">
                <a:pos x="22" y="25"/>
              </a:cxn>
              <a:cxn ang="0">
                <a:pos x="25" y="25"/>
              </a:cxn>
              <a:cxn ang="0">
                <a:pos x="25" y="21"/>
              </a:cxn>
              <a:cxn ang="0">
                <a:pos x="27" y="19"/>
              </a:cxn>
              <a:cxn ang="0">
                <a:pos x="29" y="32"/>
              </a:cxn>
              <a:cxn ang="0">
                <a:pos x="32" y="29"/>
              </a:cxn>
              <a:cxn ang="0">
                <a:pos x="33" y="25"/>
              </a:cxn>
              <a:cxn ang="0">
                <a:pos x="37" y="20"/>
              </a:cxn>
              <a:cxn ang="0">
                <a:pos x="36" y="18"/>
              </a:cxn>
              <a:cxn ang="0">
                <a:pos x="37" y="17"/>
              </a:cxn>
              <a:cxn ang="0">
                <a:pos x="35" y="13"/>
              </a:cxn>
              <a:cxn ang="0">
                <a:pos x="36" y="10"/>
              </a:cxn>
              <a:cxn ang="0">
                <a:pos x="40" y="8"/>
              </a:cxn>
              <a:cxn ang="0">
                <a:pos x="37" y="3"/>
              </a:cxn>
              <a:cxn ang="0">
                <a:pos x="32" y="1"/>
              </a:cxn>
              <a:cxn ang="0">
                <a:pos x="31" y="4"/>
              </a:cxn>
              <a:cxn ang="0">
                <a:pos x="33" y="6"/>
              </a:cxn>
              <a:cxn ang="0">
                <a:pos x="31" y="7"/>
              </a:cxn>
              <a:cxn ang="0">
                <a:pos x="27" y="5"/>
              </a:cxn>
              <a:cxn ang="0">
                <a:pos x="27" y="8"/>
              </a:cxn>
              <a:cxn ang="0">
                <a:pos x="26" y="5"/>
              </a:cxn>
              <a:cxn ang="0">
                <a:pos x="24" y="7"/>
              </a:cxn>
              <a:cxn ang="0">
                <a:pos x="22" y="7"/>
              </a:cxn>
              <a:cxn ang="0">
                <a:pos x="19" y="10"/>
              </a:cxn>
              <a:cxn ang="0">
                <a:pos x="17" y="11"/>
              </a:cxn>
              <a:cxn ang="0">
                <a:pos x="16" y="14"/>
              </a:cxn>
              <a:cxn ang="0">
                <a:pos x="14" y="18"/>
              </a:cxn>
              <a:cxn ang="0">
                <a:pos x="13" y="21"/>
              </a:cxn>
              <a:cxn ang="0">
                <a:pos x="10" y="22"/>
              </a:cxn>
              <a:cxn ang="0">
                <a:pos x="9" y="24"/>
              </a:cxn>
              <a:cxn ang="0">
                <a:pos x="6" y="28"/>
              </a:cxn>
              <a:cxn ang="0">
                <a:pos x="4" y="27"/>
              </a:cxn>
              <a:cxn ang="0">
                <a:pos x="2" y="29"/>
              </a:cxn>
              <a:cxn ang="0">
                <a:pos x="0" y="33"/>
              </a:cxn>
            </a:cxnLst>
            <a:rect l="0" t="0" r="r" b="b"/>
            <a:pathLst>
              <a:path w="40" h="42">
                <a:moveTo>
                  <a:pt x="2" y="33"/>
                </a:moveTo>
                <a:lnTo>
                  <a:pt x="2" y="34"/>
                </a:lnTo>
                <a:lnTo>
                  <a:pt x="2" y="38"/>
                </a:lnTo>
                <a:lnTo>
                  <a:pt x="2" y="39"/>
                </a:lnTo>
                <a:lnTo>
                  <a:pt x="4" y="39"/>
                </a:lnTo>
                <a:lnTo>
                  <a:pt x="5" y="37"/>
                </a:lnTo>
                <a:lnTo>
                  <a:pt x="5" y="36"/>
                </a:lnTo>
                <a:lnTo>
                  <a:pt x="5" y="34"/>
                </a:lnTo>
                <a:lnTo>
                  <a:pt x="6" y="36"/>
                </a:lnTo>
                <a:lnTo>
                  <a:pt x="5" y="36"/>
                </a:lnTo>
                <a:lnTo>
                  <a:pt x="5" y="36"/>
                </a:lnTo>
                <a:lnTo>
                  <a:pt x="9" y="38"/>
                </a:lnTo>
                <a:lnTo>
                  <a:pt x="9" y="39"/>
                </a:lnTo>
                <a:lnTo>
                  <a:pt x="10" y="36"/>
                </a:lnTo>
                <a:lnTo>
                  <a:pt x="10" y="33"/>
                </a:lnTo>
                <a:lnTo>
                  <a:pt x="12" y="32"/>
                </a:lnTo>
                <a:lnTo>
                  <a:pt x="12" y="35"/>
                </a:lnTo>
                <a:lnTo>
                  <a:pt x="12" y="36"/>
                </a:lnTo>
                <a:lnTo>
                  <a:pt x="13" y="37"/>
                </a:lnTo>
                <a:lnTo>
                  <a:pt x="13" y="37"/>
                </a:lnTo>
                <a:lnTo>
                  <a:pt x="13" y="40"/>
                </a:lnTo>
                <a:lnTo>
                  <a:pt x="14" y="42"/>
                </a:lnTo>
                <a:lnTo>
                  <a:pt x="15" y="39"/>
                </a:lnTo>
                <a:lnTo>
                  <a:pt x="16" y="40"/>
                </a:lnTo>
                <a:lnTo>
                  <a:pt x="16" y="40"/>
                </a:lnTo>
                <a:lnTo>
                  <a:pt x="17" y="40"/>
                </a:lnTo>
                <a:lnTo>
                  <a:pt x="17" y="38"/>
                </a:lnTo>
                <a:lnTo>
                  <a:pt x="18" y="38"/>
                </a:lnTo>
                <a:lnTo>
                  <a:pt x="17" y="36"/>
                </a:lnTo>
                <a:lnTo>
                  <a:pt x="16" y="36"/>
                </a:lnTo>
                <a:lnTo>
                  <a:pt x="18" y="34"/>
                </a:lnTo>
                <a:lnTo>
                  <a:pt x="17" y="34"/>
                </a:lnTo>
                <a:lnTo>
                  <a:pt x="18" y="33"/>
                </a:lnTo>
                <a:lnTo>
                  <a:pt x="17" y="32"/>
                </a:lnTo>
                <a:lnTo>
                  <a:pt x="17" y="29"/>
                </a:lnTo>
                <a:lnTo>
                  <a:pt x="18" y="30"/>
                </a:lnTo>
                <a:lnTo>
                  <a:pt x="19" y="29"/>
                </a:lnTo>
                <a:lnTo>
                  <a:pt x="20" y="35"/>
                </a:lnTo>
                <a:lnTo>
                  <a:pt x="21" y="35"/>
                </a:lnTo>
                <a:lnTo>
                  <a:pt x="21" y="35"/>
                </a:lnTo>
                <a:lnTo>
                  <a:pt x="22" y="32"/>
                </a:lnTo>
                <a:lnTo>
                  <a:pt x="23" y="31"/>
                </a:lnTo>
                <a:lnTo>
                  <a:pt x="23" y="30"/>
                </a:lnTo>
                <a:lnTo>
                  <a:pt x="23" y="28"/>
                </a:lnTo>
                <a:lnTo>
                  <a:pt x="22" y="27"/>
                </a:lnTo>
                <a:lnTo>
                  <a:pt x="21" y="26"/>
                </a:lnTo>
                <a:lnTo>
                  <a:pt x="22" y="25"/>
                </a:lnTo>
                <a:lnTo>
                  <a:pt x="22" y="25"/>
                </a:lnTo>
                <a:lnTo>
                  <a:pt x="23" y="25"/>
                </a:lnTo>
                <a:lnTo>
                  <a:pt x="23" y="26"/>
                </a:lnTo>
                <a:lnTo>
                  <a:pt x="25" y="25"/>
                </a:lnTo>
                <a:lnTo>
                  <a:pt x="24" y="22"/>
                </a:lnTo>
                <a:lnTo>
                  <a:pt x="24" y="22"/>
                </a:lnTo>
                <a:lnTo>
                  <a:pt x="25" y="21"/>
                </a:lnTo>
                <a:lnTo>
                  <a:pt x="25" y="20"/>
                </a:lnTo>
                <a:lnTo>
                  <a:pt x="27" y="20"/>
                </a:lnTo>
                <a:lnTo>
                  <a:pt x="27" y="19"/>
                </a:lnTo>
                <a:lnTo>
                  <a:pt x="28" y="19"/>
                </a:lnTo>
                <a:lnTo>
                  <a:pt x="27" y="28"/>
                </a:lnTo>
                <a:lnTo>
                  <a:pt x="29" y="32"/>
                </a:lnTo>
                <a:lnTo>
                  <a:pt x="31" y="32"/>
                </a:lnTo>
                <a:lnTo>
                  <a:pt x="31" y="31"/>
                </a:lnTo>
                <a:lnTo>
                  <a:pt x="32" y="29"/>
                </a:lnTo>
                <a:lnTo>
                  <a:pt x="31" y="26"/>
                </a:lnTo>
                <a:lnTo>
                  <a:pt x="32" y="25"/>
                </a:lnTo>
                <a:lnTo>
                  <a:pt x="33" y="25"/>
                </a:lnTo>
                <a:lnTo>
                  <a:pt x="35" y="25"/>
                </a:lnTo>
                <a:lnTo>
                  <a:pt x="38" y="21"/>
                </a:lnTo>
                <a:lnTo>
                  <a:pt x="37" y="20"/>
                </a:lnTo>
                <a:lnTo>
                  <a:pt x="37" y="19"/>
                </a:lnTo>
                <a:lnTo>
                  <a:pt x="37" y="18"/>
                </a:lnTo>
                <a:lnTo>
                  <a:pt x="36" y="18"/>
                </a:lnTo>
                <a:lnTo>
                  <a:pt x="35" y="17"/>
                </a:lnTo>
                <a:lnTo>
                  <a:pt x="36" y="16"/>
                </a:lnTo>
                <a:lnTo>
                  <a:pt x="37" y="17"/>
                </a:lnTo>
                <a:lnTo>
                  <a:pt x="38" y="17"/>
                </a:lnTo>
                <a:lnTo>
                  <a:pt x="38" y="15"/>
                </a:lnTo>
                <a:lnTo>
                  <a:pt x="35" y="13"/>
                </a:lnTo>
                <a:lnTo>
                  <a:pt x="35" y="11"/>
                </a:lnTo>
                <a:lnTo>
                  <a:pt x="35" y="10"/>
                </a:lnTo>
                <a:lnTo>
                  <a:pt x="36" y="10"/>
                </a:lnTo>
                <a:lnTo>
                  <a:pt x="38" y="9"/>
                </a:lnTo>
                <a:lnTo>
                  <a:pt x="38" y="8"/>
                </a:lnTo>
                <a:lnTo>
                  <a:pt x="40" y="8"/>
                </a:lnTo>
                <a:lnTo>
                  <a:pt x="40" y="7"/>
                </a:lnTo>
                <a:lnTo>
                  <a:pt x="40" y="7"/>
                </a:lnTo>
                <a:lnTo>
                  <a:pt x="37" y="3"/>
                </a:lnTo>
                <a:lnTo>
                  <a:pt x="37" y="3"/>
                </a:lnTo>
                <a:lnTo>
                  <a:pt x="34" y="0"/>
                </a:lnTo>
                <a:lnTo>
                  <a:pt x="32" y="1"/>
                </a:lnTo>
                <a:lnTo>
                  <a:pt x="32" y="3"/>
                </a:lnTo>
                <a:lnTo>
                  <a:pt x="31" y="3"/>
                </a:lnTo>
                <a:lnTo>
                  <a:pt x="31" y="4"/>
                </a:lnTo>
                <a:lnTo>
                  <a:pt x="32" y="5"/>
                </a:lnTo>
                <a:lnTo>
                  <a:pt x="33" y="5"/>
                </a:lnTo>
                <a:lnTo>
                  <a:pt x="33" y="6"/>
                </a:lnTo>
                <a:lnTo>
                  <a:pt x="32" y="7"/>
                </a:lnTo>
                <a:lnTo>
                  <a:pt x="31" y="7"/>
                </a:lnTo>
                <a:lnTo>
                  <a:pt x="31" y="7"/>
                </a:lnTo>
                <a:lnTo>
                  <a:pt x="30" y="7"/>
                </a:lnTo>
                <a:lnTo>
                  <a:pt x="29" y="7"/>
                </a:lnTo>
                <a:lnTo>
                  <a:pt x="27" y="5"/>
                </a:lnTo>
                <a:lnTo>
                  <a:pt x="27" y="7"/>
                </a:lnTo>
                <a:lnTo>
                  <a:pt x="27" y="8"/>
                </a:lnTo>
                <a:lnTo>
                  <a:pt x="27" y="8"/>
                </a:lnTo>
                <a:lnTo>
                  <a:pt x="27" y="7"/>
                </a:lnTo>
                <a:lnTo>
                  <a:pt x="27" y="5"/>
                </a:lnTo>
                <a:lnTo>
                  <a:pt x="26" y="5"/>
                </a:lnTo>
                <a:lnTo>
                  <a:pt x="26" y="6"/>
                </a:lnTo>
                <a:lnTo>
                  <a:pt x="24" y="6"/>
                </a:lnTo>
                <a:lnTo>
                  <a:pt x="24" y="7"/>
                </a:lnTo>
                <a:lnTo>
                  <a:pt x="23" y="6"/>
                </a:lnTo>
                <a:lnTo>
                  <a:pt x="23" y="5"/>
                </a:lnTo>
                <a:lnTo>
                  <a:pt x="22" y="7"/>
                </a:lnTo>
                <a:lnTo>
                  <a:pt x="20" y="7"/>
                </a:lnTo>
                <a:lnTo>
                  <a:pt x="20" y="8"/>
                </a:lnTo>
                <a:lnTo>
                  <a:pt x="19" y="10"/>
                </a:lnTo>
                <a:lnTo>
                  <a:pt x="19" y="10"/>
                </a:lnTo>
                <a:lnTo>
                  <a:pt x="18" y="10"/>
                </a:lnTo>
                <a:lnTo>
                  <a:pt x="17" y="11"/>
                </a:lnTo>
                <a:lnTo>
                  <a:pt x="16" y="13"/>
                </a:lnTo>
                <a:lnTo>
                  <a:pt x="16" y="13"/>
                </a:lnTo>
                <a:lnTo>
                  <a:pt x="16" y="14"/>
                </a:lnTo>
                <a:lnTo>
                  <a:pt x="16" y="14"/>
                </a:lnTo>
                <a:lnTo>
                  <a:pt x="15" y="14"/>
                </a:lnTo>
                <a:lnTo>
                  <a:pt x="14" y="18"/>
                </a:lnTo>
                <a:lnTo>
                  <a:pt x="15" y="18"/>
                </a:lnTo>
                <a:lnTo>
                  <a:pt x="13" y="18"/>
                </a:lnTo>
                <a:lnTo>
                  <a:pt x="13" y="21"/>
                </a:lnTo>
                <a:lnTo>
                  <a:pt x="12" y="21"/>
                </a:lnTo>
                <a:lnTo>
                  <a:pt x="11" y="21"/>
                </a:lnTo>
                <a:lnTo>
                  <a:pt x="10" y="22"/>
                </a:lnTo>
                <a:lnTo>
                  <a:pt x="9" y="22"/>
                </a:lnTo>
                <a:lnTo>
                  <a:pt x="9" y="21"/>
                </a:lnTo>
                <a:lnTo>
                  <a:pt x="9" y="24"/>
                </a:lnTo>
                <a:lnTo>
                  <a:pt x="9" y="25"/>
                </a:lnTo>
                <a:lnTo>
                  <a:pt x="7" y="28"/>
                </a:lnTo>
                <a:lnTo>
                  <a:pt x="6" y="28"/>
                </a:lnTo>
                <a:lnTo>
                  <a:pt x="6" y="28"/>
                </a:lnTo>
                <a:lnTo>
                  <a:pt x="5" y="27"/>
                </a:lnTo>
                <a:lnTo>
                  <a:pt x="4" y="27"/>
                </a:lnTo>
                <a:lnTo>
                  <a:pt x="3" y="28"/>
                </a:lnTo>
                <a:lnTo>
                  <a:pt x="3" y="29"/>
                </a:lnTo>
                <a:lnTo>
                  <a:pt x="2" y="29"/>
                </a:lnTo>
                <a:lnTo>
                  <a:pt x="2" y="32"/>
                </a:lnTo>
                <a:lnTo>
                  <a:pt x="1" y="32"/>
                </a:lnTo>
                <a:lnTo>
                  <a:pt x="0" y="33"/>
                </a:lnTo>
                <a:lnTo>
                  <a:pt x="0" y="36"/>
                </a:lnTo>
                <a:lnTo>
                  <a:pt x="2" y="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87" name="Freeform 52"/>
          <p:cNvSpPr>
            <a:spLocks/>
          </p:cNvSpPr>
          <p:nvPr/>
        </p:nvSpPr>
        <p:spPr bwMode="auto">
          <a:xfrm>
            <a:off x="7046783" y="2163264"/>
            <a:ext cx="17033" cy="27096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2" y="3"/>
              </a:cxn>
              <a:cxn ang="0">
                <a:pos x="2" y="4"/>
              </a:cxn>
              <a:cxn ang="0">
                <a:pos x="2" y="3"/>
              </a:cxn>
              <a:cxn ang="0">
                <a:pos x="2" y="5"/>
              </a:cxn>
              <a:cxn ang="0">
                <a:pos x="3" y="7"/>
              </a:cxn>
              <a:cxn ang="0">
                <a:pos x="3" y="5"/>
              </a:cxn>
              <a:cxn ang="0">
                <a:pos x="4" y="3"/>
              </a:cxn>
              <a:cxn ang="0">
                <a:pos x="5" y="4"/>
              </a:cxn>
              <a:cxn ang="0">
                <a:pos x="5" y="2"/>
              </a:cxn>
              <a:cxn ang="0">
                <a:pos x="4" y="2"/>
              </a:cxn>
              <a:cxn ang="0">
                <a:pos x="4" y="1"/>
              </a:cxn>
              <a:cxn ang="0">
                <a:pos x="5" y="0"/>
              </a:cxn>
              <a:cxn ang="0">
                <a:pos x="3" y="0"/>
              </a:cxn>
              <a:cxn ang="0">
                <a:pos x="2" y="0"/>
              </a:cxn>
              <a:cxn ang="0">
                <a:pos x="2" y="1"/>
              </a:cxn>
              <a:cxn ang="0">
                <a:pos x="3" y="0"/>
              </a:cxn>
              <a:cxn ang="0">
                <a:pos x="2" y="2"/>
              </a:cxn>
              <a:cxn ang="0">
                <a:pos x="2" y="1"/>
              </a:cxn>
              <a:cxn ang="0">
                <a:pos x="1" y="1"/>
              </a:cxn>
              <a:cxn ang="0">
                <a:pos x="0" y="1"/>
              </a:cxn>
              <a:cxn ang="0">
                <a:pos x="0" y="3"/>
              </a:cxn>
              <a:cxn ang="0">
                <a:pos x="2" y="6"/>
              </a:cxn>
              <a:cxn ang="0">
                <a:pos x="1" y="2"/>
              </a:cxn>
            </a:cxnLst>
            <a:rect l="0" t="0" r="r" b="b"/>
            <a:pathLst>
              <a:path w="5" h="7">
                <a:moveTo>
                  <a:pt x="1" y="2"/>
                </a:moveTo>
                <a:lnTo>
                  <a:pt x="2" y="3"/>
                </a:lnTo>
                <a:lnTo>
                  <a:pt x="2" y="4"/>
                </a:lnTo>
                <a:lnTo>
                  <a:pt x="2" y="3"/>
                </a:lnTo>
                <a:lnTo>
                  <a:pt x="2" y="5"/>
                </a:lnTo>
                <a:lnTo>
                  <a:pt x="3" y="7"/>
                </a:lnTo>
                <a:lnTo>
                  <a:pt x="3" y="5"/>
                </a:lnTo>
                <a:lnTo>
                  <a:pt x="4" y="3"/>
                </a:lnTo>
                <a:lnTo>
                  <a:pt x="5" y="4"/>
                </a:lnTo>
                <a:lnTo>
                  <a:pt x="5" y="2"/>
                </a:lnTo>
                <a:lnTo>
                  <a:pt x="4" y="2"/>
                </a:lnTo>
                <a:lnTo>
                  <a:pt x="4" y="1"/>
                </a:lnTo>
                <a:lnTo>
                  <a:pt x="5" y="0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lnTo>
                  <a:pt x="3" y="0"/>
                </a:lnTo>
                <a:lnTo>
                  <a:pt x="2" y="2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lnTo>
                  <a:pt x="0" y="3"/>
                </a:lnTo>
                <a:lnTo>
                  <a:pt x="2" y="6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88" name="Freeform 53"/>
          <p:cNvSpPr>
            <a:spLocks/>
          </p:cNvSpPr>
          <p:nvPr/>
        </p:nvSpPr>
        <p:spPr bwMode="auto">
          <a:xfrm>
            <a:off x="8116463" y="2395512"/>
            <a:ext cx="27253" cy="2322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6"/>
              </a:cxn>
              <a:cxn ang="0">
                <a:pos x="1" y="6"/>
              </a:cxn>
              <a:cxn ang="0">
                <a:pos x="2" y="5"/>
              </a:cxn>
              <a:cxn ang="0">
                <a:pos x="4" y="5"/>
              </a:cxn>
              <a:cxn ang="0">
                <a:pos x="4" y="4"/>
              </a:cxn>
              <a:cxn ang="0">
                <a:pos x="5" y="5"/>
              </a:cxn>
              <a:cxn ang="0">
                <a:pos x="6" y="5"/>
              </a:cxn>
              <a:cxn ang="0">
                <a:pos x="7" y="3"/>
              </a:cxn>
              <a:cxn ang="0">
                <a:pos x="7" y="4"/>
              </a:cxn>
              <a:cxn ang="0">
                <a:pos x="7" y="3"/>
              </a:cxn>
              <a:cxn ang="0">
                <a:pos x="8" y="0"/>
              </a:cxn>
              <a:cxn ang="0">
                <a:pos x="8" y="0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1" y="0"/>
              </a:cxn>
              <a:cxn ang="0">
                <a:pos x="2" y="2"/>
              </a:cxn>
              <a:cxn ang="0">
                <a:pos x="1" y="2"/>
              </a:cxn>
              <a:cxn ang="0">
                <a:pos x="0" y="3"/>
              </a:cxn>
              <a:cxn ang="0">
                <a:pos x="1" y="3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8" h="6">
                <a:moveTo>
                  <a:pt x="0" y="4"/>
                </a:moveTo>
                <a:lnTo>
                  <a:pt x="1" y="6"/>
                </a:lnTo>
                <a:lnTo>
                  <a:pt x="1" y="6"/>
                </a:lnTo>
                <a:lnTo>
                  <a:pt x="2" y="5"/>
                </a:lnTo>
                <a:lnTo>
                  <a:pt x="4" y="5"/>
                </a:lnTo>
                <a:lnTo>
                  <a:pt x="4" y="4"/>
                </a:lnTo>
                <a:lnTo>
                  <a:pt x="5" y="5"/>
                </a:lnTo>
                <a:lnTo>
                  <a:pt x="6" y="5"/>
                </a:lnTo>
                <a:lnTo>
                  <a:pt x="7" y="3"/>
                </a:lnTo>
                <a:lnTo>
                  <a:pt x="7" y="4"/>
                </a:lnTo>
                <a:lnTo>
                  <a:pt x="7" y="3"/>
                </a:lnTo>
                <a:lnTo>
                  <a:pt x="8" y="0"/>
                </a:lnTo>
                <a:lnTo>
                  <a:pt x="8" y="0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1" y="0"/>
                </a:lnTo>
                <a:lnTo>
                  <a:pt x="2" y="2"/>
                </a:lnTo>
                <a:lnTo>
                  <a:pt x="1" y="2"/>
                </a:lnTo>
                <a:lnTo>
                  <a:pt x="0" y="3"/>
                </a:lnTo>
                <a:lnTo>
                  <a:pt x="1" y="3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89" name="Freeform 54"/>
          <p:cNvSpPr>
            <a:spLocks/>
          </p:cNvSpPr>
          <p:nvPr/>
        </p:nvSpPr>
        <p:spPr bwMode="auto">
          <a:xfrm>
            <a:off x="7598656" y="2240681"/>
            <a:ext cx="34066" cy="38708"/>
          </a:xfrm>
          <a:custGeom>
            <a:avLst/>
            <a:gdLst/>
            <a:ahLst/>
            <a:cxnLst>
              <a:cxn ang="0">
                <a:pos x="1" y="5"/>
              </a:cxn>
              <a:cxn ang="0">
                <a:pos x="0" y="4"/>
              </a:cxn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4" y="9"/>
              </a:cxn>
              <a:cxn ang="0">
                <a:pos x="7" y="10"/>
              </a:cxn>
              <a:cxn ang="0">
                <a:pos x="9" y="7"/>
              </a:cxn>
              <a:cxn ang="0">
                <a:pos x="10" y="3"/>
              </a:cxn>
              <a:cxn ang="0">
                <a:pos x="10" y="2"/>
              </a:cxn>
              <a:cxn ang="0">
                <a:pos x="9" y="2"/>
              </a:cxn>
              <a:cxn ang="0">
                <a:pos x="8" y="1"/>
              </a:cxn>
              <a:cxn ang="0">
                <a:pos x="7" y="1"/>
              </a:cxn>
              <a:cxn ang="0">
                <a:pos x="3" y="0"/>
              </a:cxn>
              <a:cxn ang="0">
                <a:pos x="2" y="1"/>
              </a:cxn>
              <a:cxn ang="0">
                <a:pos x="3" y="3"/>
              </a:cxn>
              <a:cxn ang="0">
                <a:pos x="2" y="4"/>
              </a:cxn>
              <a:cxn ang="0">
                <a:pos x="1" y="5"/>
              </a:cxn>
            </a:cxnLst>
            <a:rect l="0" t="0" r="r" b="b"/>
            <a:pathLst>
              <a:path w="10" h="10">
                <a:moveTo>
                  <a:pt x="1" y="5"/>
                </a:moveTo>
                <a:lnTo>
                  <a:pt x="0" y="4"/>
                </a:lnTo>
                <a:lnTo>
                  <a:pt x="0" y="4"/>
                </a:lnTo>
                <a:lnTo>
                  <a:pt x="0" y="5"/>
                </a:lnTo>
                <a:lnTo>
                  <a:pt x="0" y="5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4" y="9"/>
                </a:lnTo>
                <a:lnTo>
                  <a:pt x="7" y="10"/>
                </a:lnTo>
                <a:lnTo>
                  <a:pt x="9" y="7"/>
                </a:lnTo>
                <a:lnTo>
                  <a:pt x="10" y="3"/>
                </a:lnTo>
                <a:lnTo>
                  <a:pt x="10" y="2"/>
                </a:lnTo>
                <a:lnTo>
                  <a:pt x="9" y="2"/>
                </a:lnTo>
                <a:lnTo>
                  <a:pt x="8" y="1"/>
                </a:lnTo>
                <a:lnTo>
                  <a:pt x="7" y="1"/>
                </a:lnTo>
                <a:lnTo>
                  <a:pt x="3" y="0"/>
                </a:lnTo>
                <a:lnTo>
                  <a:pt x="2" y="1"/>
                </a:lnTo>
                <a:lnTo>
                  <a:pt x="3" y="3"/>
                </a:lnTo>
                <a:lnTo>
                  <a:pt x="2" y="4"/>
                </a:lnTo>
                <a:lnTo>
                  <a:pt x="1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90" name="Freeform 55"/>
          <p:cNvSpPr>
            <a:spLocks/>
          </p:cNvSpPr>
          <p:nvPr/>
        </p:nvSpPr>
        <p:spPr bwMode="auto">
          <a:xfrm>
            <a:off x="3285869" y="2333579"/>
            <a:ext cx="340662" cy="317404"/>
          </a:xfrm>
          <a:custGeom>
            <a:avLst/>
            <a:gdLst/>
            <a:ahLst/>
            <a:cxnLst>
              <a:cxn ang="0">
                <a:pos x="97" y="56"/>
              </a:cxn>
              <a:cxn ang="0">
                <a:pos x="89" y="48"/>
              </a:cxn>
              <a:cxn ang="0">
                <a:pos x="85" y="46"/>
              </a:cxn>
              <a:cxn ang="0">
                <a:pos x="81" y="36"/>
              </a:cxn>
              <a:cxn ang="0">
                <a:pos x="78" y="25"/>
              </a:cxn>
              <a:cxn ang="0">
                <a:pos x="75" y="9"/>
              </a:cxn>
              <a:cxn ang="0">
                <a:pos x="68" y="3"/>
              </a:cxn>
              <a:cxn ang="0">
                <a:pos x="67" y="4"/>
              </a:cxn>
              <a:cxn ang="0">
                <a:pos x="61" y="1"/>
              </a:cxn>
              <a:cxn ang="0">
                <a:pos x="61" y="5"/>
              </a:cxn>
              <a:cxn ang="0">
                <a:pos x="62" y="19"/>
              </a:cxn>
              <a:cxn ang="0">
                <a:pos x="64" y="27"/>
              </a:cxn>
              <a:cxn ang="0">
                <a:pos x="60" y="30"/>
              </a:cxn>
              <a:cxn ang="0">
                <a:pos x="57" y="16"/>
              </a:cxn>
              <a:cxn ang="0">
                <a:pos x="54" y="12"/>
              </a:cxn>
              <a:cxn ang="0">
                <a:pos x="48" y="7"/>
              </a:cxn>
              <a:cxn ang="0">
                <a:pos x="49" y="12"/>
              </a:cxn>
              <a:cxn ang="0">
                <a:pos x="49" y="15"/>
              </a:cxn>
              <a:cxn ang="0">
                <a:pos x="45" y="16"/>
              </a:cxn>
              <a:cxn ang="0">
                <a:pos x="42" y="18"/>
              </a:cxn>
              <a:cxn ang="0">
                <a:pos x="41" y="11"/>
              </a:cxn>
              <a:cxn ang="0">
                <a:pos x="31" y="8"/>
              </a:cxn>
              <a:cxn ang="0">
                <a:pos x="28" y="12"/>
              </a:cxn>
              <a:cxn ang="0">
                <a:pos x="26" y="12"/>
              </a:cxn>
              <a:cxn ang="0">
                <a:pos x="26" y="1"/>
              </a:cxn>
              <a:cxn ang="0">
                <a:pos x="4" y="16"/>
              </a:cxn>
              <a:cxn ang="0">
                <a:pos x="6" y="21"/>
              </a:cxn>
              <a:cxn ang="0">
                <a:pos x="4" y="32"/>
              </a:cxn>
              <a:cxn ang="0">
                <a:pos x="5" y="35"/>
              </a:cxn>
              <a:cxn ang="0">
                <a:pos x="8" y="35"/>
              </a:cxn>
              <a:cxn ang="0">
                <a:pos x="13" y="35"/>
              </a:cxn>
              <a:cxn ang="0">
                <a:pos x="18" y="36"/>
              </a:cxn>
              <a:cxn ang="0">
                <a:pos x="5" y="42"/>
              </a:cxn>
              <a:cxn ang="0">
                <a:pos x="12" y="49"/>
              </a:cxn>
              <a:cxn ang="0">
                <a:pos x="29" y="48"/>
              </a:cxn>
              <a:cxn ang="0">
                <a:pos x="37" y="51"/>
              </a:cxn>
              <a:cxn ang="0">
                <a:pos x="37" y="54"/>
              </a:cxn>
              <a:cxn ang="0">
                <a:pos x="13" y="67"/>
              </a:cxn>
              <a:cxn ang="0">
                <a:pos x="24" y="70"/>
              </a:cxn>
              <a:cxn ang="0">
                <a:pos x="31" y="74"/>
              </a:cxn>
              <a:cxn ang="0">
                <a:pos x="32" y="82"/>
              </a:cxn>
              <a:cxn ang="0">
                <a:pos x="44" y="81"/>
              </a:cxn>
              <a:cxn ang="0">
                <a:pos x="53" y="80"/>
              </a:cxn>
              <a:cxn ang="0">
                <a:pos x="67" y="70"/>
              </a:cxn>
              <a:cxn ang="0">
                <a:pos x="70" y="71"/>
              </a:cxn>
              <a:cxn ang="0">
                <a:pos x="78" y="73"/>
              </a:cxn>
              <a:cxn ang="0">
                <a:pos x="84" y="77"/>
              </a:cxn>
              <a:cxn ang="0">
                <a:pos x="90" y="76"/>
              </a:cxn>
              <a:cxn ang="0">
                <a:pos x="96" y="74"/>
              </a:cxn>
              <a:cxn ang="0">
                <a:pos x="94" y="70"/>
              </a:cxn>
              <a:cxn ang="0">
                <a:pos x="94" y="69"/>
              </a:cxn>
              <a:cxn ang="0">
                <a:pos x="90" y="69"/>
              </a:cxn>
              <a:cxn ang="0">
                <a:pos x="90" y="67"/>
              </a:cxn>
              <a:cxn ang="0">
                <a:pos x="93" y="61"/>
              </a:cxn>
              <a:cxn ang="0">
                <a:pos x="95" y="63"/>
              </a:cxn>
              <a:cxn ang="0">
                <a:pos x="99" y="64"/>
              </a:cxn>
            </a:cxnLst>
            <a:rect l="0" t="0" r="r" b="b"/>
            <a:pathLst>
              <a:path w="100" h="82">
                <a:moveTo>
                  <a:pt x="100" y="56"/>
                </a:moveTo>
                <a:lnTo>
                  <a:pt x="100" y="56"/>
                </a:lnTo>
                <a:lnTo>
                  <a:pt x="99" y="56"/>
                </a:lnTo>
                <a:lnTo>
                  <a:pt x="98" y="56"/>
                </a:lnTo>
                <a:lnTo>
                  <a:pt x="98" y="56"/>
                </a:lnTo>
                <a:lnTo>
                  <a:pt x="97" y="56"/>
                </a:lnTo>
                <a:lnTo>
                  <a:pt x="97" y="56"/>
                </a:lnTo>
                <a:lnTo>
                  <a:pt x="97" y="55"/>
                </a:lnTo>
                <a:lnTo>
                  <a:pt x="97" y="54"/>
                </a:lnTo>
                <a:lnTo>
                  <a:pt x="95" y="54"/>
                </a:lnTo>
                <a:lnTo>
                  <a:pt x="90" y="50"/>
                </a:lnTo>
                <a:lnTo>
                  <a:pt x="91" y="49"/>
                </a:lnTo>
                <a:lnTo>
                  <a:pt x="90" y="48"/>
                </a:lnTo>
                <a:lnTo>
                  <a:pt x="89" y="48"/>
                </a:lnTo>
                <a:lnTo>
                  <a:pt x="89" y="48"/>
                </a:lnTo>
                <a:lnTo>
                  <a:pt x="89" y="49"/>
                </a:lnTo>
                <a:lnTo>
                  <a:pt x="88" y="49"/>
                </a:lnTo>
                <a:lnTo>
                  <a:pt x="88" y="48"/>
                </a:lnTo>
                <a:lnTo>
                  <a:pt x="86" y="48"/>
                </a:lnTo>
                <a:lnTo>
                  <a:pt x="86" y="48"/>
                </a:lnTo>
                <a:lnTo>
                  <a:pt x="85" y="46"/>
                </a:lnTo>
                <a:lnTo>
                  <a:pt x="83" y="46"/>
                </a:lnTo>
                <a:lnTo>
                  <a:pt x="82" y="42"/>
                </a:lnTo>
                <a:lnTo>
                  <a:pt x="80" y="41"/>
                </a:lnTo>
                <a:lnTo>
                  <a:pt x="80" y="40"/>
                </a:lnTo>
                <a:lnTo>
                  <a:pt x="80" y="39"/>
                </a:lnTo>
                <a:lnTo>
                  <a:pt x="80" y="36"/>
                </a:lnTo>
                <a:lnTo>
                  <a:pt x="81" y="36"/>
                </a:lnTo>
                <a:lnTo>
                  <a:pt x="81" y="36"/>
                </a:lnTo>
                <a:lnTo>
                  <a:pt x="81" y="34"/>
                </a:lnTo>
                <a:lnTo>
                  <a:pt x="81" y="34"/>
                </a:lnTo>
                <a:lnTo>
                  <a:pt x="81" y="33"/>
                </a:lnTo>
                <a:lnTo>
                  <a:pt x="80" y="31"/>
                </a:lnTo>
                <a:lnTo>
                  <a:pt x="78" y="27"/>
                </a:lnTo>
                <a:lnTo>
                  <a:pt x="78" y="25"/>
                </a:lnTo>
                <a:lnTo>
                  <a:pt x="77" y="25"/>
                </a:lnTo>
                <a:lnTo>
                  <a:pt x="75" y="12"/>
                </a:lnTo>
                <a:lnTo>
                  <a:pt x="75" y="12"/>
                </a:lnTo>
                <a:lnTo>
                  <a:pt x="75" y="11"/>
                </a:lnTo>
                <a:lnTo>
                  <a:pt x="75" y="11"/>
                </a:lnTo>
                <a:lnTo>
                  <a:pt x="75" y="10"/>
                </a:lnTo>
                <a:lnTo>
                  <a:pt x="75" y="9"/>
                </a:lnTo>
                <a:lnTo>
                  <a:pt x="74" y="8"/>
                </a:lnTo>
                <a:lnTo>
                  <a:pt x="72" y="8"/>
                </a:lnTo>
                <a:lnTo>
                  <a:pt x="72" y="7"/>
                </a:lnTo>
                <a:lnTo>
                  <a:pt x="70" y="5"/>
                </a:lnTo>
                <a:lnTo>
                  <a:pt x="70" y="5"/>
                </a:lnTo>
                <a:lnTo>
                  <a:pt x="69" y="3"/>
                </a:lnTo>
                <a:lnTo>
                  <a:pt x="68" y="3"/>
                </a:lnTo>
                <a:lnTo>
                  <a:pt x="68" y="2"/>
                </a:lnTo>
                <a:lnTo>
                  <a:pt x="67" y="1"/>
                </a:lnTo>
                <a:lnTo>
                  <a:pt x="67" y="1"/>
                </a:lnTo>
                <a:lnTo>
                  <a:pt x="67" y="3"/>
                </a:lnTo>
                <a:lnTo>
                  <a:pt x="68" y="3"/>
                </a:lnTo>
                <a:lnTo>
                  <a:pt x="68" y="4"/>
                </a:lnTo>
                <a:lnTo>
                  <a:pt x="67" y="4"/>
                </a:lnTo>
                <a:lnTo>
                  <a:pt x="65" y="4"/>
                </a:lnTo>
                <a:lnTo>
                  <a:pt x="64" y="1"/>
                </a:lnTo>
                <a:lnTo>
                  <a:pt x="64" y="1"/>
                </a:lnTo>
                <a:lnTo>
                  <a:pt x="61" y="1"/>
                </a:lnTo>
                <a:lnTo>
                  <a:pt x="61" y="1"/>
                </a:lnTo>
                <a:lnTo>
                  <a:pt x="61" y="1"/>
                </a:lnTo>
                <a:lnTo>
                  <a:pt x="61" y="1"/>
                </a:lnTo>
                <a:lnTo>
                  <a:pt x="61" y="2"/>
                </a:lnTo>
                <a:lnTo>
                  <a:pt x="61" y="3"/>
                </a:lnTo>
                <a:lnTo>
                  <a:pt x="61" y="4"/>
                </a:lnTo>
                <a:lnTo>
                  <a:pt x="61" y="4"/>
                </a:lnTo>
                <a:lnTo>
                  <a:pt x="60" y="4"/>
                </a:lnTo>
                <a:lnTo>
                  <a:pt x="60" y="5"/>
                </a:lnTo>
                <a:lnTo>
                  <a:pt x="61" y="5"/>
                </a:lnTo>
                <a:lnTo>
                  <a:pt x="61" y="6"/>
                </a:lnTo>
                <a:lnTo>
                  <a:pt x="60" y="6"/>
                </a:lnTo>
                <a:lnTo>
                  <a:pt x="61" y="7"/>
                </a:lnTo>
                <a:lnTo>
                  <a:pt x="62" y="16"/>
                </a:lnTo>
                <a:lnTo>
                  <a:pt x="62" y="17"/>
                </a:lnTo>
                <a:lnTo>
                  <a:pt x="62" y="18"/>
                </a:lnTo>
                <a:lnTo>
                  <a:pt x="62" y="19"/>
                </a:lnTo>
                <a:lnTo>
                  <a:pt x="62" y="19"/>
                </a:lnTo>
                <a:lnTo>
                  <a:pt x="62" y="23"/>
                </a:lnTo>
                <a:lnTo>
                  <a:pt x="63" y="23"/>
                </a:lnTo>
                <a:lnTo>
                  <a:pt x="63" y="24"/>
                </a:lnTo>
                <a:lnTo>
                  <a:pt x="63" y="25"/>
                </a:lnTo>
                <a:lnTo>
                  <a:pt x="64" y="27"/>
                </a:lnTo>
                <a:lnTo>
                  <a:pt x="64" y="27"/>
                </a:lnTo>
                <a:lnTo>
                  <a:pt x="64" y="28"/>
                </a:lnTo>
                <a:lnTo>
                  <a:pt x="64" y="29"/>
                </a:lnTo>
                <a:lnTo>
                  <a:pt x="63" y="30"/>
                </a:lnTo>
                <a:lnTo>
                  <a:pt x="61" y="30"/>
                </a:lnTo>
                <a:lnTo>
                  <a:pt x="61" y="31"/>
                </a:lnTo>
                <a:lnTo>
                  <a:pt x="61" y="31"/>
                </a:lnTo>
                <a:lnTo>
                  <a:pt x="60" y="30"/>
                </a:lnTo>
                <a:lnTo>
                  <a:pt x="59" y="30"/>
                </a:lnTo>
                <a:lnTo>
                  <a:pt x="59" y="27"/>
                </a:lnTo>
                <a:lnTo>
                  <a:pt x="60" y="26"/>
                </a:lnTo>
                <a:lnTo>
                  <a:pt x="58" y="25"/>
                </a:lnTo>
                <a:lnTo>
                  <a:pt x="58" y="22"/>
                </a:lnTo>
                <a:lnTo>
                  <a:pt x="57" y="20"/>
                </a:lnTo>
                <a:lnTo>
                  <a:pt x="57" y="16"/>
                </a:lnTo>
                <a:lnTo>
                  <a:pt x="57" y="14"/>
                </a:lnTo>
                <a:lnTo>
                  <a:pt x="56" y="14"/>
                </a:lnTo>
                <a:lnTo>
                  <a:pt x="56" y="13"/>
                </a:lnTo>
                <a:lnTo>
                  <a:pt x="56" y="13"/>
                </a:lnTo>
                <a:lnTo>
                  <a:pt x="55" y="12"/>
                </a:lnTo>
                <a:lnTo>
                  <a:pt x="55" y="12"/>
                </a:lnTo>
                <a:lnTo>
                  <a:pt x="54" y="12"/>
                </a:lnTo>
                <a:lnTo>
                  <a:pt x="53" y="12"/>
                </a:lnTo>
                <a:lnTo>
                  <a:pt x="53" y="11"/>
                </a:lnTo>
                <a:lnTo>
                  <a:pt x="53" y="9"/>
                </a:lnTo>
                <a:lnTo>
                  <a:pt x="53" y="8"/>
                </a:lnTo>
                <a:lnTo>
                  <a:pt x="51" y="9"/>
                </a:lnTo>
                <a:lnTo>
                  <a:pt x="51" y="8"/>
                </a:lnTo>
                <a:lnTo>
                  <a:pt x="48" y="7"/>
                </a:lnTo>
                <a:lnTo>
                  <a:pt x="47" y="7"/>
                </a:lnTo>
                <a:lnTo>
                  <a:pt x="47" y="8"/>
                </a:lnTo>
                <a:lnTo>
                  <a:pt x="49" y="10"/>
                </a:lnTo>
                <a:lnTo>
                  <a:pt x="50" y="11"/>
                </a:lnTo>
                <a:lnTo>
                  <a:pt x="50" y="12"/>
                </a:lnTo>
                <a:lnTo>
                  <a:pt x="50" y="13"/>
                </a:lnTo>
                <a:lnTo>
                  <a:pt x="49" y="12"/>
                </a:lnTo>
                <a:lnTo>
                  <a:pt x="49" y="12"/>
                </a:lnTo>
                <a:lnTo>
                  <a:pt x="49" y="13"/>
                </a:lnTo>
                <a:lnTo>
                  <a:pt x="50" y="14"/>
                </a:lnTo>
                <a:lnTo>
                  <a:pt x="50" y="15"/>
                </a:lnTo>
                <a:lnTo>
                  <a:pt x="50" y="16"/>
                </a:lnTo>
                <a:lnTo>
                  <a:pt x="49" y="15"/>
                </a:lnTo>
                <a:lnTo>
                  <a:pt x="49" y="15"/>
                </a:lnTo>
                <a:lnTo>
                  <a:pt x="49" y="15"/>
                </a:lnTo>
                <a:lnTo>
                  <a:pt x="50" y="16"/>
                </a:lnTo>
                <a:lnTo>
                  <a:pt x="49" y="16"/>
                </a:lnTo>
                <a:lnTo>
                  <a:pt x="48" y="15"/>
                </a:lnTo>
                <a:lnTo>
                  <a:pt x="47" y="16"/>
                </a:lnTo>
                <a:lnTo>
                  <a:pt x="46" y="15"/>
                </a:lnTo>
                <a:lnTo>
                  <a:pt x="45" y="16"/>
                </a:lnTo>
                <a:lnTo>
                  <a:pt x="44" y="16"/>
                </a:lnTo>
                <a:lnTo>
                  <a:pt x="44" y="19"/>
                </a:lnTo>
                <a:lnTo>
                  <a:pt x="43" y="19"/>
                </a:lnTo>
                <a:lnTo>
                  <a:pt x="42" y="19"/>
                </a:lnTo>
                <a:lnTo>
                  <a:pt x="43" y="18"/>
                </a:lnTo>
                <a:lnTo>
                  <a:pt x="43" y="17"/>
                </a:lnTo>
                <a:lnTo>
                  <a:pt x="42" y="18"/>
                </a:lnTo>
                <a:lnTo>
                  <a:pt x="41" y="19"/>
                </a:lnTo>
                <a:lnTo>
                  <a:pt x="39" y="19"/>
                </a:lnTo>
                <a:lnTo>
                  <a:pt x="39" y="19"/>
                </a:lnTo>
                <a:lnTo>
                  <a:pt x="43" y="15"/>
                </a:lnTo>
                <a:lnTo>
                  <a:pt x="42" y="13"/>
                </a:lnTo>
                <a:lnTo>
                  <a:pt x="42" y="12"/>
                </a:lnTo>
                <a:lnTo>
                  <a:pt x="41" y="11"/>
                </a:lnTo>
                <a:lnTo>
                  <a:pt x="40" y="10"/>
                </a:lnTo>
                <a:lnTo>
                  <a:pt x="39" y="9"/>
                </a:lnTo>
                <a:lnTo>
                  <a:pt x="36" y="8"/>
                </a:lnTo>
                <a:lnTo>
                  <a:pt x="33" y="6"/>
                </a:lnTo>
                <a:lnTo>
                  <a:pt x="31" y="7"/>
                </a:lnTo>
                <a:lnTo>
                  <a:pt x="31" y="7"/>
                </a:lnTo>
                <a:lnTo>
                  <a:pt x="31" y="8"/>
                </a:lnTo>
                <a:lnTo>
                  <a:pt x="31" y="8"/>
                </a:lnTo>
                <a:lnTo>
                  <a:pt x="30" y="10"/>
                </a:lnTo>
                <a:lnTo>
                  <a:pt x="30" y="11"/>
                </a:lnTo>
                <a:lnTo>
                  <a:pt x="31" y="12"/>
                </a:lnTo>
                <a:lnTo>
                  <a:pt x="30" y="13"/>
                </a:lnTo>
                <a:lnTo>
                  <a:pt x="28" y="14"/>
                </a:lnTo>
                <a:lnTo>
                  <a:pt x="28" y="12"/>
                </a:lnTo>
                <a:lnTo>
                  <a:pt x="28" y="12"/>
                </a:lnTo>
                <a:lnTo>
                  <a:pt x="24" y="15"/>
                </a:lnTo>
                <a:lnTo>
                  <a:pt x="24" y="14"/>
                </a:lnTo>
                <a:lnTo>
                  <a:pt x="24" y="13"/>
                </a:lnTo>
                <a:lnTo>
                  <a:pt x="25" y="13"/>
                </a:lnTo>
                <a:lnTo>
                  <a:pt x="26" y="12"/>
                </a:lnTo>
                <a:lnTo>
                  <a:pt x="26" y="12"/>
                </a:lnTo>
                <a:lnTo>
                  <a:pt x="26" y="12"/>
                </a:lnTo>
                <a:lnTo>
                  <a:pt x="26" y="10"/>
                </a:lnTo>
                <a:lnTo>
                  <a:pt x="28" y="9"/>
                </a:lnTo>
                <a:lnTo>
                  <a:pt x="28" y="3"/>
                </a:lnTo>
                <a:lnTo>
                  <a:pt x="27" y="2"/>
                </a:lnTo>
                <a:lnTo>
                  <a:pt x="27" y="1"/>
                </a:lnTo>
                <a:lnTo>
                  <a:pt x="26" y="1"/>
                </a:lnTo>
                <a:lnTo>
                  <a:pt x="25" y="1"/>
                </a:lnTo>
                <a:lnTo>
                  <a:pt x="24" y="0"/>
                </a:lnTo>
                <a:lnTo>
                  <a:pt x="17" y="5"/>
                </a:lnTo>
                <a:lnTo>
                  <a:pt x="15" y="5"/>
                </a:lnTo>
                <a:lnTo>
                  <a:pt x="14" y="6"/>
                </a:lnTo>
                <a:lnTo>
                  <a:pt x="13" y="6"/>
                </a:lnTo>
                <a:lnTo>
                  <a:pt x="4" y="16"/>
                </a:lnTo>
                <a:lnTo>
                  <a:pt x="3" y="17"/>
                </a:lnTo>
                <a:lnTo>
                  <a:pt x="3" y="19"/>
                </a:lnTo>
                <a:lnTo>
                  <a:pt x="4" y="19"/>
                </a:lnTo>
                <a:lnTo>
                  <a:pt x="5" y="19"/>
                </a:lnTo>
                <a:lnTo>
                  <a:pt x="6" y="19"/>
                </a:lnTo>
                <a:lnTo>
                  <a:pt x="6" y="20"/>
                </a:lnTo>
                <a:lnTo>
                  <a:pt x="6" y="21"/>
                </a:lnTo>
                <a:lnTo>
                  <a:pt x="3" y="22"/>
                </a:lnTo>
                <a:lnTo>
                  <a:pt x="1" y="26"/>
                </a:lnTo>
                <a:lnTo>
                  <a:pt x="0" y="27"/>
                </a:lnTo>
                <a:lnTo>
                  <a:pt x="1" y="32"/>
                </a:lnTo>
                <a:lnTo>
                  <a:pt x="3" y="31"/>
                </a:lnTo>
                <a:lnTo>
                  <a:pt x="3" y="31"/>
                </a:lnTo>
                <a:lnTo>
                  <a:pt x="4" y="32"/>
                </a:lnTo>
                <a:lnTo>
                  <a:pt x="4" y="33"/>
                </a:lnTo>
                <a:lnTo>
                  <a:pt x="6" y="32"/>
                </a:lnTo>
                <a:lnTo>
                  <a:pt x="7" y="31"/>
                </a:lnTo>
                <a:lnTo>
                  <a:pt x="7" y="34"/>
                </a:lnTo>
                <a:lnTo>
                  <a:pt x="6" y="34"/>
                </a:lnTo>
                <a:lnTo>
                  <a:pt x="5" y="34"/>
                </a:lnTo>
                <a:lnTo>
                  <a:pt x="5" y="35"/>
                </a:lnTo>
                <a:lnTo>
                  <a:pt x="5" y="36"/>
                </a:lnTo>
                <a:lnTo>
                  <a:pt x="6" y="36"/>
                </a:lnTo>
                <a:lnTo>
                  <a:pt x="6" y="36"/>
                </a:lnTo>
                <a:lnTo>
                  <a:pt x="7" y="36"/>
                </a:lnTo>
                <a:lnTo>
                  <a:pt x="9" y="36"/>
                </a:lnTo>
                <a:lnTo>
                  <a:pt x="9" y="35"/>
                </a:lnTo>
                <a:lnTo>
                  <a:pt x="8" y="35"/>
                </a:lnTo>
                <a:lnTo>
                  <a:pt x="9" y="34"/>
                </a:lnTo>
                <a:lnTo>
                  <a:pt x="10" y="34"/>
                </a:lnTo>
                <a:lnTo>
                  <a:pt x="10" y="35"/>
                </a:lnTo>
                <a:lnTo>
                  <a:pt x="10" y="35"/>
                </a:lnTo>
                <a:lnTo>
                  <a:pt x="11" y="35"/>
                </a:lnTo>
                <a:lnTo>
                  <a:pt x="11" y="35"/>
                </a:lnTo>
                <a:lnTo>
                  <a:pt x="13" y="35"/>
                </a:lnTo>
                <a:lnTo>
                  <a:pt x="13" y="34"/>
                </a:lnTo>
                <a:lnTo>
                  <a:pt x="20" y="34"/>
                </a:lnTo>
                <a:lnTo>
                  <a:pt x="20" y="34"/>
                </a:lnTo>
                <a:lnTo>
                  <a:pt x="19" y="34"/>
                </a:lnTo>
                <a:lnTo>
                  <a:pt x="17" y="34"/>
                </a:lnTo>
                <a:lnTo>
                  <a:pt x="17" y="35"/>
                </a:lnTo>
                <a:lnTo>
                  <a:pt x="18" y="36"/>
                </a:lnTo>
                <a:lnTo>
                  <a:pt x="19" y="36"/>
                </a:lnTo>
                <a:lnTo>
                  <a:pt x="18" y="37"/>
                </a:lnTo>
                <a:lnTo>
                  <a:pt x="17" y="37"/>
                </a:lnTo>
                <a:lnTo>
                  <a:pt x="17" y="37"/>
                </a:lnTo>
                <a:lnTo>
                  <a:pt x="17" y="36"/>
                </a:lnTo>
                <a:lnTo>
                  <a:pt x="6" y="40"/>
                </a:lnTo>
                <a:lnTo>
                  <a:pt x="5" y="42"/>
                </a:lnTo>
                <a:lnTo>
                  <a:pt x="5" y="44"/>
                </a:lnTo>
                <a:lnTo>
                  <a:pt x="7" y="47"/>
                </a:lnTo>
                <a:lnTo>
                  <a:pt x="9" y="48"/>
                </a:lnTo>
                <a:lnTo>
                  <a:pt x="9" y="48"/>
                </a:lnTo>
                <a:lnTo>
                  <a:pt x="9" y="48"/>
                </a:lnTo>
                <a:lnTo>
                  <a:pt x="10" y="48"/>
                </a:lnTo>
                <a:lnTo>
                  <a:pt x="12" y="49"/>
                </a:lnTo>
                <a:lnTo>
                  <a:pt x="16" y="48"/>
                </a:lnTo>
                <a:lnTo>
                  <a:pt x="17" y="49"/>
                </a:lnTo>
                <a:lnTo>
                  <a:pt x="17" y="50"/>
                </a:lnTo>
                <a:lnTo>
                  <a:pt x="19" y="50"/>
                </a:lnTo>
                <a:lnTo>
                  <a:pt x="20" y="50"/>
                </a:lnTo>
                <a:lnTo>
                  <a:pt x="28" y="48"/>
                </a:lnTo>
                <a:lnTo>
                  <a:pt x="29" y="48"/>
                </a:lnTo>
                <a:lnTo>
                  <a:pt x="30" y="48"/>
                </a:lnTo>
                <a:lnTo>
                  <a:pt x="31" y="48"/>
                </a:lnTo>
                <a:lnTo>
                  <a:pt x="32" y="49"/>
                </a:lnTo>
                <a:lnTo>
                  <a:pt x="34" y="50"/>
                </a:lnTo>
                <a:lnTo>
                  <a:pt x="35" y="50"/>
                </a:lnTo>
                <a:lnTo>
                  <a:pt x="35" y="51"/>
                </a:lnTo>
                <a:lnTo>
                  <a:pt x="37" y="51"/>
                </a:lnTo>
                <a:lnTo>
                  <a:pt x="38" y="52"/>
                </a:lnTo>
                <a:lnTo>
                  <a:pt x="39" y="52"/>
                </a:lnTo>
                <a:lnTo>
                  <a:pt x="39" y="53"/>
                </a:lnTo>
                <a:lnTo>
                  <a:pt x="38" y="53"/>
                </a:lnTo>
                <a:lnTo>
                  <a:pt x="37" y="52"/>
                </a:lnTo>
                <a:lnTo>
                  <a:pt x="37" y="53"/>
                </a:lnTo>
                <a:lnTo>
                  <a:pt x="37" y="54"/>
                </a:lnTo>
                <a:lnTo>
                  <a:pt x="36" y="55"/>
                </a:lnTo>
                <a:lnTo>
                  <a:pt x="27" y="53"/>
                </a:lnTo>
                <a:lnTo>
                  <a:pt x="10" y="59"/>
                </a:lnTo>
                <a:lnTo>
                  <a:pt x="11" y="63"/>
                </a:lnTo>
                <a:lnTo>
                  <a:pt x="12" y="63"/>
                </a:lnTo>
                <a:lnTo>
                  <a:pt x="12" y="66"/>
                </a:lnTo>
                <a:lnTo>
                  <a:pt x="13" y="67"/>
                </a:lnTo>
                <a:lnTo>
                  <a:pt x="14" y="67"/>
                </a:lnTo>
                <a:lnTo>
                  <a:pt x="14" y="67"/>
                </a:lnTo>
                <a:lnTo>
                  <a:pt x="17" y="70"/>
                </a:lnTo>
                <a:lnTo>
                  <a:pt x="20" y="70"/>
                </a:lnTo>
                <a:lnTo>
                  <a:pt x="21" y="71"/>
                </a:lnTo>
                <a:lnTo>
                  <a:pt x="23" y="71"/>
                </a:lnTo>
                <a:lnTo>
                  <a:pt x="24" y="70"/>
                </a:lnTo>
                <a:lnTo>
                  <a:pt x="26" y="70"/>
                </a:lnTo>
                <a:lnTo>
                  <a:pt x="28" y="70"/>
                </a:lnTo>
                <a:lnTo>
                  <a:pt x="28" y="71"/>
                </a:lnTo>
                <a:lnTo>
                  <a:pt x="29" y="72"/>
                </a:lnTo>
                <a:lnTo>
                  <a:pt x="29" y="73"/>
                </a:lnTo>
                <a:lnTo>
                  <a:pt x="29" y="73"/>
                </a:lnTo>
                <a:lnTo>
                  <a:pt x="31" y="74"/>
                </a:lnTo>
                <a:lnTo>
                  <a:pt x="31" y="74"/>
                </a:lnTo>
                <a:lnTo>
                  <a:pt x="30" y="75"/>
                </a:lnTo>
                <a:lnTo>
                  <a:pt x="30" y="76"/>
                </a:lnTo>
                <a:lnTo>
                  <a:pt x="31" y="80"/>
                </a:lnTo>
                <a:lnTo>
                  <a:pt x="34" y="81"/>
                </a:lnTo>
                <a:lnTo>
                  <a:pt x="32" y="82"/>
                </a:lnTo>
                <a:lnTo>
                  <a:pt x="32" y="82"/>
                </a:lnTo>
                <a:lnTo>
                  <a:pt x="39" y="82"/>
                </a:lnTo>
                <a:lnTo>
                  <a:pt x="39" y="82"/>
                </a:lnTo>
                <a:lnTo>
                  <a:pt x="43" y="81"/>
                </a:lnTo>
                <a:lnTo>
                  <a:pt x="43" y="81"/>
                </a:lnTo>
                <a:lnTo>
                  <a:pt x="42" y="81"/>
                </a:lnTo>
                <a:lnTo>
                  <a:pt x="43" y="81"/>
                </a:lnTo>
                <a:lnTo>
                  <a:pt x="44" y="81"/>
                </a:lnTo>
                <a:lnTo>
                  <a:pt x="46" y="80"/>
                </a:lnTo>
                <a:lnTo>
                  <a:pt x="46" y="81"/>
                </a:lnTo>
                <a:lnTo>
                  <a:pt x="47" y="80"/>
                </a:lnTo>
                <a:lnTo>
                  <a:pt x="49" y="81"/>
                </a:lnTo>
                <a:lnTo>
                  <a:pt x="50" y="80"/>
                </a:lnTo>
                <a:lnTo>
                  <a:pt x="50" y="81"/>
                </a:lnTo>
                <a:lnTo>
                  <a:pt x="53" y="80"/>
                </a:lnTo>
                <a:lnTo>
                  <a:pt x="57" y="78"/>
                </a:lnTo>
                <a:lnTo>
                  <a:pt x="58" y="76"/>
                </a:lnTo>
                <a:lnTo>
                  <a:pt x="57" y="75"/>
                </a:lnTo>
                <a:lnTo>
                  <a:pt x="64" y="74"/>
                </a:lnTo>
                <a:lnTo>
                  <a:pt x="66" y="72"/>
                </a:lnTo>
                <a:lnTo>
                  <a:pt x="67" y="71"/>
                </a:lnTo>
                <a:lnTo>
                  <a:pt x="67" y="70"/>
                </a:lnTo>
                <a:lnTo>
                  <a:pt x="67" y="69"/>
                </a:lnTo>
                <a:lnTo>
                  <a:pt x="68" y="68"/>
                </a:lnTo>
                <a:lnTo>
                  <a:pt x="68" y="67"/>
                </a:lnTo>
                <a:lnTo>
                  <a:pt x="70" y="67"/>
                </a:lnTo>
                <a:lnTo>
                  <a:pt x="71" y="70"/>
                </a:lnTo>
                <a:lnTo>
                  <a:pt x="70" y="70"/>
                </a:lnTo>
                <a:lnTo>
                  <a:pt x="70" y="71"/>
                </a:lnTo>
                <a:lnTo>
                  <a:pt x="72" y="72"/>
                </a:lnTo>
                <a:lnTo>
                  <a:pt x="73" y="72"/>
                </a:lnTo>
                <a:lnTo>
                  <a:pt x="75" y="72"/>
                </a:lnTo>
                <a:lnTo>
                  <a:pt x="75" y="73"/>
                </a:lnTo>
                <a:lnTo>
                  <a:pt x="76" y="73"/>
                </a:lnTo>
                <a:lnTo>
                  <a:pt x="77" y="73"/>
                </a:lnTo>
                <a:lnTo>
                  <a:pt x="78" y="73"/>
                </a:lnTo>
                <a:lnTo>
                  <a:pt x="76" y="75"/>
                </a:lnTo>
                <a:lnTo>
                  <a:pt x="76" y="75"/>
                </a:lnTo>
                <a:lnTo>
                  <a:pt x="80" y="76"/>
                </a:lnTo>
                <a:lnTo>
                  <a:pt x="81" y="75"/>
                </a:lnTo>
                <a:lnTo>
                  <a:pt x="82" y="75"/>
                </a:lnTo>
                <a:lnTo>
                  <a:pt x="82" y="76"/>
                </a:lnTo>
                <a:lnTo>
                  <a:pt x="84" y="77"/>
                </a:lnTo>
                <a:lnTo>
                  <a:pt x="84" y="78"/>
                </a:lnTo>
                <a:lnTo>
                  <a:pt x="87" y="78"/>
                </a:lnTo>
                <a:lnTo>
                  <a:pt x="88" y="78"/>
                </a:lnTo>
                <a:lnTo>
                  <a:pt x="89" y="78"/>
                </a:lnTo>
                <a:lnTo>
                  <a:pt x="90" y="78"/>
                </a:lnTo>
                <a:lnTo>
                  <a:pt x="90" y="78"/>
                </a:lnTo>
                <a:lnTo>
                  <a:pt x="90" y="76"/>
                </a:lnTo>
                <a:lnTo>
                  <a:pt x="90" y="77"/>
                </a:lnTo>
                <a:lnTo>
                  <a:pt x="92" y="77"/>
                </a:lnTo>
                <a:lnTo>
                  <a:pt x="92" y="76"/>
                </a:lnTo>
                <a:lnTo>
                  <a:pt x="94" y="75"/>
                </a:lnTo>
                <a:lnTo>
                  <a:pt x="95" y="75"/>
                </a:lnTo>
                <a:lnTo>
                  <a:pt x="95" y="74"/>
                </a:lnTo>
                <a:lnTo>
                  <a:pt x="96" y="74"/>
                </a:lnTo>
                <a:lnTo>
                  <a:pt x="96" y="73"/>
                </a:lnTo>
                <a:lnTo>
                  <a:pt x="96" y="74"/>
                </a:lnTo>
                <a:lnTo>
                  <a:pt x="97" y="74"/>
                </a:lnTo>
                <a:lnTo>
                  <a:pt x="97" y="72"/>
                </a:lnTo>
                <a:lnTo>
                  <a:pt x="97" y="71"/>
                </a:lnTo>
                <a:lnTo>
                  <a:pt x="95" y="71"/>
                </a:lnTo>
                <a:lnTo>
                  <a:pt x="94" y="70"/>
                </a:lnTo>
                <a:lnTo>
                  <a:pt x="94" y="72"/>
                </a:lnTo>
                <a:lnTo>
                  <a:pt x="93" y="71"/>
                </a:lnTo>
                <a:lnTo>
                  <a:pt x="93" y="70"/>
                </a:lnTo>
                <a:lnTo>
                  <a:pt x="93" y="70"/>
                </a:lnTo>
                <a:lnTo>
                  <a:pt x="93" y="70"/>
                </a:lnTo>
                <a:lnTo>
                  <a:pt x="93" y="70"/>
                </a:lnTo>
                <a:lnTo>
                  <a:pt x="94" y="69"/>
                </a:lnTo>
                <a:lnTo>
                  <a:pt x="94" y="68"/>
                </a:lnTo>
                <a:lnTo>
                  <a:pt x="95" y="67"/>
                </a:lnTo>
                <a:lnTo>
                  <a:pt x="93" y="67"/>
                </a:lnTo>
                <a:lnTo>
                  <a:pt x="93" y="67"/>
                </a:lnTo>
                <a:lnTo>
                  <a:pt x="91" y="67"/>
                </a:lnTo>
                <a:lnTo>
                  <a:pt x="91" y="67"/>
                </a:lnTo>
                <a:lnTo>
                  <a:pt x="90" y="69"/>
                </a:lnTo>
                <a:lnTo>
                  <a:pt x="89" y="70"/>
                </a:lnTo>
                <a:lnTo>
                  <a:pt x="89" y="68"/>
                </a:lnTo>
                <a:lnTo>
                  <a:pt x="88" y="67"/>
                </a:lnTo>
                <a:lnTo>
                  <a:pt x="88" y="66"/>
                </a:lnTo>
                <a:lnTo>
                  <a:pt x="89" y="66"/>
                </a:lnTo>
                <a:lnTo>
                  <a:pt x="90" y="66"/>
                </a:lnTo>
                <a:lnTo>
                  <a:pt x="90" y="67"/>
                </a:lnTo>
                <a:lnTo>
                  <a:pt x="91" y="66"/>
                </a:lnTo>
                <a:lnTo>
                  <a:pt x="91" y="63"/>
                </a:lnTo>
                <a:lnTo>
                  <a:pt x="91" y="63"/>
                </a:lnTo>
                <a:lnTo>
                  <a:pt x="91" y="63"/>
                </a:lnTo>
                <a:lnTo>
                  <a:pt x="92" y="62"/>
                </a:lnTo>
                <a:lnTo>
                  <a:pt x="93" y="62"/>
                </a:lnTo>
                <a:lnTo>
                  <a:pt x="93" y="61"/>
                </a:lnTo>
                <a:lnTo>
                  <a:pt x="93" y="61"/>
                </a:lnTo>
                <a:lnTo>
                  <a:pt x="93" y="61"/>
                </a:lnTo>
                <a:lnTo>
                  <a:pt x="94" y="60"/>
                </a:lnTo>
                <a:lnTo>
                  <a:pt x="94" y="62"/>
                </a:lnTo>
                <a:lnTo>
                  <a:pt x="94" y="63"/>
                </a:lnTo>
                <a:lnTo>
                  <a:pt x="95" y="63"/>
                </a:lnTo>
                <a:lnTo>
                  <a:pt x="95" y="63"/>
                </a:lnTo>
                <a:lnTo>
                  <a:pt x="96" y="63"/>
                </a:lnTo>
                <a:lnTo>
                  <a:pt x="97" y="64"/>
                </a:lnTo>
                <a:lnTo>
                  <a:pt x="97" y="64"/>
                </a:lnTo>
                <a:lnTo>
                  <a:pt x="97" y="60"/>
                </a:lnTo>
                <a:lnTo>
                  <a:pt x="97" y="62"/>
                </a:lnTo>
                <a:lnTo>
                  <a:pt x="98" y="64"/>
                </a:lnTo>
                <a:lnTo>
                  <a:pt x="99" y="64"/>
                </a:lnTo>
                <a:lnTo>
                  <a:pt x="100" y="64"/>
                </a:lnTo>
                <a:lnTo>
                  <a:pt x="100" y="63"/>
                </a:lnTo>
                <a:lnTo>
                  <a:pt x="100" y="60"/>
                </a:lnTo>
                <a:lnTo>
                  <a:pt x="100" y="59"/>
                </a:lnTo>
                <a:lnTo>
                  <a:pt x="100" y="5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91" name="Freeform 56"/>
          <p:cNvSpPr>
            <a:spLocks/>
          </p:cNvSpPr>
          <p:nvPr/>
        </p:nvSpPr>
        <p:spPr bwMode="auto">
          <a:xfrm>
            <a:off x="8126683" y="2291000"/>
            <a:ext cx="71539" cy="50320"/>
          </a:xfrm>
          <a:custGeom>
            <a:avLst/>
            <a:gdLst/>
            <a:ahLst/>
            <a:cxnLst>
              <a:cxn ang="0">
                <a:pos x="8" y="11"/>
              </a:cxn>
              <a:cxn ang="0">
                <a:pos x="10" y="12"/>
              </a:cxn>
              <a:cxn ang="0">
                <a:pos x="11" y="11"/>
              </a:cxn>
              <a:cxn ang="0">
                <a:pos x="12" y="12"/>
              </a:cxn>
              <a:cxn ang="0">
                <a:pos x="14" y="12"/>
              </a:cxn>
              <a:cxn ang="0">
                <a:pos x="16" y="12"/>
              </a:cxn>
              <a:cxn ang="0">
                <a:pos x="18" y="13"/>
              </a:cxn>
              <a:cxn ang="0">
                <a:pos x="19" y="13"/>
              </a:cxn>
              <a:cxn ang="0">
                <a:pos x="19" y="13"/>
              </a:cxn>
              <a:cxn ang="0">
                <a:pos x="21" y="13"/>
              </a:cxn>
              <a:cxn ang="0">
                <a:pos x="20" y="9"/>
              </a:cxn>
              <a:cxn ang="0">
                <a:pos x="19" y="5"/>
              </a:cxn>
              <a:cxn ang="0">
                <a:pos x="16" y="4"/>
              </a:cxn>
              <a:cxn ang="0">
                <a:pos x="15" y="1"/>
              </a:cxn>
              <a:cxn ang="0">
                <a:pos x="14" y="1"/>
              </a:cxn>
              <a:cxn ang="0">
                <a:pos x="13" y="1"/>
              </a:cxn>
              <a:cxn ang="0">
                <a:pos x="12" y="0"/>
              </a:cxn>
              <a:cxn ang="0">
                <a:pos x="11" y="0"/>
              </a:cxn>
              <a:cxn ang="0">
                <a:pos x="8" y="1"/>
              </a:cxn>
              <a:cxn ang="0">
                <a:pos x="6" y="1"/>
              </a:cxn>
              <a:cxn ang="0">
                <a:pos x="5" y="2"/>
              </a:cxn>
              <a:cxn ang="0">
                <a:pos x="5" y="3"/>
              </a:cxn>
              <a:cxn ang="0">
                <a:pos x="3" y="8"/>
              </a:cxn>
              <a:cxn ang="0">
                <a:pos x="1" y="8"/>
              </a:cxn>
              <a:cxn ang="0">
                <a:pos x="0" y="9"/>
              </a:cxn>
              <a:cxn ang="0">
                <a:pos x="1" y="11"/>
              </a:cxn>
              <a:cxn ang="0">
                <a:pos x="1" y="11"/>
              </a:cxn>
              <a:cxn ang="0">
                <a:pos x="4" y="9"/>
              </a:cxn>
              <a:cxn ang="0">
                <a:pos x="6" y="10"/>
              </a:cxn>
              <a:cxn ang="0">
                <a:pos x="8" y="11"/>
              </a:cxn>
            </a:cxnLst>
            <a:rect l="0" t="0" r="r" b="b"/>
            <a:pathLst>
              <a:path w="21" h="13">
                <a:moveTo>
                  <a:pt x="8" y="11"/>
                </a:moveTo>
                <a:lnTo>
                  <a:pt x="10" y="12"/>
                </a:lnTo>
                <a:lnTo>
                  <a:pt x="11" y="11"/>
                </a:lnTo>
                <a:lnTo>
                  <a:pt x="12" y="12"/>
                </a:lnTo>
                <a:lnTo>
                  <a:pt x="14" y="12"/>
                </a:lnTo>
                <a:lnTo>
                  <a:pt x="16" y="12"/>
                </a:lnTo>
                <a:lnTo>
                  <a:pt x="18" y="13"/>
                </a:lnTo>
                <a:lnTo>
                  <a:pt x="19" y="13"/>
                </a:lnTo>
                <a:lnTo>
                  <a:pt x="19" y="13"/>
                </a:lnTo>
                <a:lnTo>
                  <a:pt x="21" y="13"/>
                </a:lnTo>
                <a:lnTo>
                  <a:pt x="20" y="9"/>
                </a:lnTo>
                <a:lnTo>
                  <a:pt x="19" y="5"/>
                </a:lnTo>
                <a:lnTo>
                  <a:pt x="16" y="4"/>
                </a:lnTo>
                <a:lnTo>
                  <a:pt x="15" y="1"/>
                </a:lnTo>
                <a:lnTo>
                  <a:pt x="14" y="1"/>
                </a:lnTo>
                <a:lnTo>
                  <a:pt x="13" y="1"/>
                </a:lnTo>
                <a:lnTo>
                  <a:pt x="12" y="0"/>
                </a:lnTo>
                <a:lnTo>
                  <a:pt x="11" y="0"/>
                </a:lnTo>
                <a:lnTo>
                  <a:pt x="8" y="1"/>
                </a:lnTo>
                <a:lnTo>
                  <a:pt x="6" y="1"/>
                </a:lnTo>
                <a:lnTo>
                  <a:pt x="5" y="2"/>
                </a:lnTo>
                <a:lnTo>
                  <a:pt x="5" y="3"/>
                </a:lnTo>
                <a:lnTo>
                  <a:pt x="3" y="8"/>
                </a:lnTo>
                <a:lnTo>
                  <a:pt x="1" y="8"/>
                </a:lnTo>
                <a:lnTo>
                  <a:pt x="0" y="9"/>
                </a:lnTo>
                <a:lnTo>
                  <a:pt x="1" y="11"/>
                </a:lnTo>
                <a:lnTo>
                  <a:pt x="1" y="11"/>
                </a:lnTo>
                <a:lnTo>
                  <a:pt x="4" y="9"/>
                </a:lnTo>
                <a:lnTo>
                  <a:pt x="6" y="10"/>
                </a:lnTo>
                <a:lnTo>
                  <a:pt x="8" y="1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92" name="Freeform 57"/>
          <p:cNvSpPr>
            <a:spLocks/>
          </p:cNvSpPr>
          <p:nvPr/>
        </p:nvSpPr>
        <p:spPr bwMode="auto">
          <a:xfrm>
            <a:off x="6965023" y="2391641"/>
            <a:ext cx="23846" cy="23225"/>
          </a:xfrm>
          <a:custGeom>
            <a:avLst/>
            <a:gdLst/>
            <a:ahLst/>
            <a:cxnLst>
              <a:cxn ang="0">
                <a:pos x="4" y="5"/>
              </a:cxn>
              <a:cxn ang="0">
                <a:pos x="5" y="4"/>
              </a:cxn>
              <a:cxn ang="0">
                <a:pos x="7" y="3"/>
              </a:cxn>
              <a:cxn ang="0">
                <a:pos x="7" y="1"/>
              </a:cxn>
              <a:cxn ang="0">
                <a:pos x="6" y="1"/>
              </a:cxn>
              <a:cxn ang="0">
                <a:pos x="3" y="0"/>
              </a:cxn>
              <a:cxn ang="0">
                <a:pos x="2" y="1"/>
              </a:cxn>
              <a:cxn ang="0">
                <a:pos x="1" y="1"/>
              </a:cxn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4" y="5"/>
              </a:cxn>
            </a:cxnLst>
            <a:rect l="0" t="0" r="r" b="b"/>
            <a:pathLst>
              <a:path w="7" h="6">
                <a:moveTo>
                  <a:pt x="4" y="5"/>
                </a:moveTo>
                <a:lnTo>
                  <a:pt x="5" y="4"/>
                </a:lnTo>
                <a:lnTo>
                  <a:pt x="7" y="3"/>
                </a:lnTo>
                <a:lnTo>
                  <a:pt x="7" y="1"/>
                </a:lnTo>
                <a:lnTo>
                  <a:pt x="6" y="1"/>
                </a:lnTo>
                <a:lnTo>
                  <a:pt x="3" y="0"/>
                </a:lnTo>
                <a:lnTo>
                  <a:pt x="2" y="1"/>
                </a:lnTo>
                <a:lnTo>
                  <a:pt x="1" y="1"/>
                </a:ln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4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93" name="Freeform 58"/>
          <p:cNvSpPr>
            <a:spLocks/>
          </p:cNvSpPr>
          <p:nvPr/>
        </p:nvSpPr>
        <p:spPr bwMode="auto">
          <a:xfrm>
            <a:off x="6910517" y="2352933"/>
            <a:ext cx="13626" cy="19353"/>
          </a:xfrm>
          <a:custGeom>
            <a:avLst/>
            <a:gdLst/>
            <a:ahLst/>
            <a:cxnLst>
              <a:cxn ang="0">
                <a:pos x="2" y="5"/>
              </a:cxn>
              <a:cxn ang="0">
                <a:pos x="3" y="2"/>
              </a:cxn>
              <a:cxn ang="0">
                <a:pos x="4" y="1"/>
              </a:cxn>
              <a:cxn ang="0">
                <a:pos x="4" y="1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3"/>
              </a:cxn>
              <a:cxn ang="0">
                <a:pos x="2" y="5"/>
              </a:cxn>
            </a:cxnLst>
            <a:rect l="0" t="0" r="r" b="b"/>
            <a:pathLst>
              <a:path w="4" h="5">
                <a:moveTo>
                  <a:pt x="2" y="5"/>
                </a:moveTo>
                <a:lnTo>
                  <a:pt x="3" y="2"/>
                </a:lnTo>
                <a:lnTo>
                  <a:pt x="4" y="1"/>
                </a:lnTo>
                <a:lnTo>
                  <a:pt x="4" y="1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3"/>
                </a:lnTo>
                <a:lnTo>
                  <a:pt x="2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94" name="Freeform 59"/>
          <p:cNvSpPr>
            <a:spLocks/>
          </p:cNvSpPr>
          <p:nvPr/>
        </p:nvSpPr>
        <p:spPr bwMode="auto">
          <a:xfrm>
            <a:off x="6995683" y="2356803"/>
            <a:ext cx="13626" cy="27096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3" y="6"/>
              </a:cxn>
              <a:cxn ang="0">
                <a:pos x="4" y="7"/>
              </a:cxn>
              <a:cxn ang="0">
                <a:pos x="4" y="6"/>
              </a:cxn>
              <a:cxn ang="0">
                <a:pos x="4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0" y="4"/>
              </a:cxn>
              <a:cxn ang="0">
                <a:pos x="1" y="6"/>
              </a:cxn>
              <a:cxn ang="0">
                <a:pos x="2" y="6"/>
              </a:cxn>
            </a:cxnLst>
            <a:rect l="0" t="0" r="r" b="b"/>
            <a:pathLst>
              <a:path w="4" h="7">
                <a:moveTo>
                  <a:pt x="2" y="6"/>
                </a:moveTo>
                <a:lnTo>
                  <a:pt x="3" y="6"/>
                </a:lnTo>
                <a:lnTo>
                  <a:pt x="4" y="7"/>
                </a:lnTo>
                <a:lnTo>
                  <a:pt x="4" y="6"/>
                </a:lnTo>
                <a:lnTo>
                  <a:pt x="4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0" y="4"/>
                </a:lnTo>
                <a:lnTo>
                  <a:pt x="1" y="6"/>
                </a:lnTo>
                <a:lnTo>
                  <a:pt x="2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95" name="Freeform 60"/>
          <p:cNvSpPr>
            <a:spLocks/>
          </p:cNvSpPr>
          <p:nvPr/>
        </p:nvSpPr>
        <p:spPr bwMode="auto">
          <a:xfrm>
            <a:off x="6835573" y="2325838"/>
            <a:ext cx="27253" cy="3483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" y="9"/>
              </a:cxn>
              <a:cxn ang="0">
                <a:pos x="2" y="7"/>
              </a:cxn>
              <a:cxn ang="0">
                <a:pos x="2" y="8"/>
              </a:cxn>
              <a:cxn ang="0">
                <a:pos x="4" y="7"/>
              </a:cxn>
              <a:cxn ang="0">
                <a:pos x="6" y="7"/>
              </a:cxn>
              <a:cxn ang="0">
                <a:pos x="6" y="6"/>
              </a:cxn>
              <a:cxn ang="0">
                <a:pos x="8" y="6"/>
              </a:cxn>
              <a:cxn ang="0">
                <a:pos x="7" y="4"/>
              </a:cxn>
              <a:cxn ang="0">
                <a:pos x="5" y="4"/>
              </a:cxn>
              <a:cxn ang="0">
                <a:pos x="6" y="2"/>
              </a:cxn>
              <a:cxn ang="0">
                <a:pos x="5" y="0"/>
              </a:cxn>
              <a:cxn ang="0">
                <a:pos x="3" y="0"/>
              </a:cxn>
              <a:cxn ang="0">
                <a:pos x="2" y="0"/>
              </a:cxn>
              <a:cxn ang="0">
                <a:pos x="0" y="3"/>
              </a:cxn>
              <a:cxn ang="0">
                <a:pos x="1" y="7"/>
              </a:cxn>
              <a:cxn ang="0">
                <a:pos x="0" y="8"/>
              </a:cxn>
              <a:cxn ang="0">
                <a:pos x="0" y="9"/>
              </a:cxn>
            </a:cxnLst>
            <a:rect l="0" t="0" r="r" b="b"/>
            <a:pathLst>
              <a:path w="8" h="9">
                <a:moveTo>
                  <a:pt x="0" y="9"/>
                </a:moveTo>
                <a:lnTo>
                  <a:pt x="1" y="9"/>
                </a:lnTo>
                <a:lnTo>
                  <a:pt x="2" y="7"/>
                </a:lnTo>
                <a:lnTo>
                  <a:pt x="2" y="8"/>
                </a:lnTo>
                <a:lnTo>
                  <a:pt x="4" y="7"/>
                </a:lnTo>
                <a:lnTo>
                  <a:pt x="6" y="7"/>
                </a:lnTo>
                <a:lnTo>
                  <a:pt x="6" y="6"/>
                </a:lnTo>
                <a:lnTo>
                  <a:pt x="8" y="6"/>
                </a:lnTo>
                <a:lnTo>
                  <a:pt x="7" y="4"/>
                </a:lnTo>
                <a:lnTo>
                  <a:pt x="5" y="4"/>
                </a:lnTo>
                <a:lnTo>
                  <a:pt x="6" y="2"/>
                </a:lnTo>
                <a:lnTo>
                  <a:pt x="5" y="0"/>
                </a:lnTo>
                <a:lnTo>
                  <a:pt x="3" y="0"/>
                </a:lnTo>
                <a:lnTo>
                  <a:pt x="2" y="0"/>
                </a:lnTo>
                <a:lnTo>
                  <a:pt x="0" y="3"/>
                </a:lnTo>
                <a:lnTo>
                  <a:pt x="1" y="7"/>
                </a:lnTo>
                <a:lnTo>
                  <a:pt x="0" y="8"/>
                </a:lnTo>
                <a:lnTo>
                  <a:pt x="0" y="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96" name="Freeform 61"/>
          <p:cNvSpPr>
            <a:spLocks/>
          </p:cNvSpPr>
          <p:nvPr/>
        </p:nvSpPr>
        <p:spPr bwMode="auto">
          <a:xfrm>
            <a:off x="6838978" y="2747752"/>
            <a:ext cx="23846" cy="15483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4" y="0"/>
              </a:cxn>
              <a:cxn ang="0">
                <a:pos x="1" y="2"/>
              </a:cxn>
              <a:cxn ang="0">
                <a:pos x="0" y="2"/>
              </a:cxn>
              <a:cxn ang="0">
                <a:pos x="1" y="3"/>
              </a:cxn>
              <a:cxn ang="0">
                <a:pos x="1" y="4"/>
              </a:cxn>
              <a:cxn ang="0">
                <a:pos x="2" y="4"/>
              </a:cxn>
              <a:cxn ang="0">
                <a:pos x="5" y="2"/>
              </a:cxn>
              <a:cxn ang="0">
                <a:pos x="7" y="2"/>
              </a:cxn>
              <a:cxn ang="0">
                <a:pos x="6" y="0"/>
              </a:cxn>
              <a:cxn ang="0">
                <a:pos x="6" y="0"/>
              </a:cxn>
            </a:cxnLst>
            <a:rect l="0" t="0" r="r" b="b"/>
            <a:pathLst>
              <a:path w="7" h="4">
                <a:moveTo>
                  <a:pt x="6" y="0"/>
                </a:moveTo>
                <a:lnTo>
                  <a:pt x="4" y="0"/>
                </a:lnTo>
                <a:lnTo>
                  <a:pt x="1" y="2"/>
                </a:lnTo>
                <a:lnTo>
                  <a:pt x="0" y="2"/>
                </a:lnTo>
                <a:lnTo>
                  <a:pt x="1" y="3"/>
                </a:lnTo>
                <a:lnTo>
                  <a:pt x="1" y="4"/>
                </a:lnTo>
                <a:lnTo>
                  <a:pt x="2" y="4"/>
                </a:lnTo>
                <a:lnTo>
                  <a:pt x="5" y="2"/>
                </a:lnTo>
                <a:lnTo>
                  <a:pt x="7" y="2"/>
                </a:lnTo>
                <a:lnTo>
                  <a:pt x="6" y="0"/>
                </a:lnTo>
                <a:lnTo>
                  <a:pt x="6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97" name="Freeform 62"/>
          <p:cNvSpPr>
            <a:spLocks/>
          </p:cNvSpPr>
          <p:nvPr/>
        </p:nvSpPr>
        <p:spPr bwMode="auto">
          <a:xfrm>
            <a:off x="3694664" y="2349062"/>
            <a:ext cx="13626" cy="19353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2" y="0"/>
              </a:cxn>
              <a:cxn ang="0">
                <a:pos x="0" y="1"/>
              </a:cxn>
              <a:cxn ang="0">
                <a:pos x="2" y="5"/>
              </a:cxn>
              <a:cxn ang="0">
                <a:pos x="2" y="4"/>
              </a:cxn>
              <a:cxn ang="0">
                <a:pos x="3" y="4"/>
              </a:cxn>
              <a:cxn ang="0">
                <a:pos x="3" y="4"/>
              </a:cxn>
              <a:cxn ang="0">
                <a:pos x="3" y="3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</a:cxnLst>
            <a:rect l="0" t="0" r="r" b="b"/>
            <a:pathLst>
              <a:path w="4" h="5">
                <a:moveTo>
                  <a:pt x="3" y="0"/>
                </a:moveTo>
                <a:lnTo>
                  <a:pt x="2" y="0"/>
                </a:lnTo>
                <a:lnTo>
                  <a:pt x="0" y="1"/>
                </a:lnTo>
                <a:lnTo>
                  <a:pt x="2" y="5"/>
                </a:lnTo>
                <a:lnTo>
                  <a:pt x="2" y="4"/>
                </a:lnTo>
                <a:lnTo>
                  <a:pt x="3" y="4"/>
                </a:lnTo>
                <a:lnTo>
                  <a:pt x="3" y="4"/>
                </a:lnTo>
                <a:lnTo>
                  <a:pt x="3" y="3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98" name="Freeform 63"/>
          <p:cNvSpPr>
            <a:spLocks/>
          </p:cNvSpPr>
          <p:nvPr/>
        </p:nvSpPr>
        <p:spPr bwMode="auto">
          <a:xfrm>
            <a:off x="7063816" y="2530989"/>
            <a:ext cx="10220" cy="19353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5"/>
              </a:cxn>
              <a:cxn ang="0">
                <a:pos x="1" y="5"/>
              </a:cxn>
              <a:cxn ang="0">
                <a:pos x="1" y="5"/>
              </a:cxn>
              <a:cxn ang="0">
                <a:pos x="3" y="4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</a:cxnLst>
            <a:rect l="0" t="0" r="r" b="b"/>
            <a:pathLst>
              <a:path w="3" h="5">
                <a:moveTo>
                  <a:pt x="0" y="1"/>
                </a:moveTo>
                <a:lnTo>
                  <a:pt x="0" y="1"/>
                </a:lnTo>
                <a:lnTo>
                  <a:pt x="0" y="2"/>
                </a:lnTo>
                <a:lnTo>
                  <a:pt x="1" y="5"/>
                </a:lnTo>
                <a:lnTo>
                  <a:pt x="1" y="5"/>
                </a:lnTo>
                <a:lnTo>
                  <a:pt x="1" y="5"/>
                </a:lnTo>
                <a:lnTo>
                  <a:pt x="3" y="4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99" name="Freeform 64"/>
          <p:cNvSpPr>
            <a:spLocks/>
          </p:cNvSpPr>
          <p:nvPr/>
        </p:nvSpPr>
        <p:spPr bwMode="auto">
          <a:xfrm>
            <a:off x="3827523" y="2298742"/>
            <a:ext cx="541653" cy="692871"/>
          </a:xfrm>
          <a:custGeom>
            <a:avLst/>
            <a:gdLst/>
            <a:ahLst/>
            <a:cxnLst>
              <a:cxn ang="0">
                <a:pos x="94" y="46"/>
              </a:cxn>
              <a:cxn ang="0">
                <a:pos x="87" y="39"/>
              </a:cxn>
              <a:cxn ang="0">
                <a:pos x="83" y="27"/>
              </a:cxn>
              <a:cxn ang="0">
                <a:pos x="62" y="28"/>
              </a:cxn>
              <a:cxn ang="0">
                <a:pos x="51" y="35"/>
              </a:cxn>
              <a:cxn ang="0">
                <a:pos x="53" y="15"/>
              </a:cxn>
              <a:cxn ang="0">
                <a:pos x="36" y="10"/>
              </a:cxn>
              <a:cxn ang="0">
                <a:pos x="35" y="16"/>
              </a:cxn>
              <a:cxn ang="0">
                <a:pos x="26" y="17"/>
              </a:cxn>
              <a:cxn ang="0">
                <a:pos x="28" y="30"/>
              </a:cxn>
              <a:cxn ang="0">
                <a:pos x="29" y="46"/>
              </a:cxn>
              <a:cxn ang="0">
                <a:pos x="25" y="48"/>
              </a:cxn>
              <a:cxn ang="0">
                <a:pos x="21" y="16"/>
              </a:cxn>
              <a:cxn ang="0">
                <a:pos x="6" y="17"/>
              </a:cxn>
              <a:cxn ang="0">
                <a:pos x="0" y="35"/>
              </a:cxn>
              <a:cxn ang="0">
                <a:pos x="5" y="52"/>
              </a:cxn>
              <a:cxn ang="0">
                <a:pos x="21" y="66"/>
              </a:cxn>
              <a:cxn ang="0">
                <a:pos x="45" y="70"/>
              </a:cxn>
              <a:cxn ang="0">
                <a:pos x="54" y="68"/>
              </a:cxn>
              <a:cxn ang="0">
                <a:pos x="66" y="65"/>
              </a:cxn>
              <a:cxn ang="0">
                <a:pos x="73" y="74"/>
              </a:cxn>
              <a:cxn ang="0">
                <a:pos x="86" y="83"/>
              </a:cxn>
              <a:cxn ang="0">
                <a:pos x="92" y="95"/>
              </a:cxn>
              <a:cxn ang="0">
                <a:pos x="95" y="113"/>
              </a:cxn>
              <a:cxn ang="0">
                <a:pos x="90" y="134"/>
              </a:cxn>
              <a:cxn ang="0">
                <a:pos x="72" y="135"/>
              </a:cxn>
              <a:cxn ang="0">
                <a:pos x="68" y="148"/>
              </a:cxn>
              <a:cxn ang="0">
                <a:pos x="79" y="146"/>
              </a:cxn>
              <a:cxn ang="0">
                <a:pos x="86" y="142"/>
              </a:cxn>
              <a:cxn ang="0">
                <a:pos x="92" y="147"/>
              </a:cxn>
              <a:cxn ang="0">
                <a:pos x="98" y="155"/>
              </a:cxn>
              <a:cxn ang="0">
                <a:pos x="101" y="160"/>
              </a:cxn>
              <a:cxn ang="0">
                <a:pos x="112" y="167"/>
              </a:cxn>
              <a:cxn ang="0">
                <a:pos x="118" y="173"/>
              </a:cxn>
              <a:cxn ang="0">
                <a:pos x="127" y="177"/>
              </a:cxn>
              <a:cxn ang="0">
                <a:pos x="126" y="167"/>
              </a:cxn>
              <a:cxn ang="0">
                <a:pos x="123" y="159"/>
              </a:cxn>
              <a:cxn ang="0">
                <a:pos x="137" y="166"/>
              </a:cxn>
              <a:cxn ang="0">
                <a:pos x="140" y="167"/>
              </a:cxn>
              <a:cxn ang="0">
                <a:pos x="141" y="161"/>
              </a:cxn>
              <a:cxn ang="0">
                <a:pos x="137" y="146"/>
              </a:cxn>
              <a:cxn ang="0">
                <a:pos x="130" y="141"/>
              </a:cxn>
              <a:cxn ang="0">
                <a:pos x="126" y="133"/>
              </a:cxn>
              <a:cxn ang="0">
                <a:pos x="125" y="125"/>
              </a:cxn>
              <a:cxn ang="0">
                <a:pos x="126" y="119"/>
              </a:cxn>
              <a:cxn ang="0">
                <a:pos x="139" y="134"/>
              </a:cxn>
              <a:cxn ang="0">
                <a:pos x="148" y="137"/>
              </a:cxn>
              <a:cxn ang="0">
                <a:pos x="152" y="125"/>
              </a:cxn>
              <a:cxn ang="0">
                <a:pos x="158" y="117"/>
              </a:cxn>
              <a:cxn ang="0">
                <a:pos x="148" y="110"/>
              </a:cxn>
              <a:cxn ang="0">
                <a:pos x="138" y="101"/>
              </a:cxn>
              <a:cxn ang="0">
                <a:pos x="130" y="94"/>
              </a:cxn>
              <a:cxn ang="0">
                <a:pos x="123" y="84"/>
              </a:cxn>
              <a:cxn ang="0">
                <a:pos x="130" y="81"/>
              </a:cxn>
              <a:cxn ang="0">
                <a:pos x="123" y="72"/>
              </a:cxn>
              <a:cxn ang="0">
                <a:pos x="119" y="65"/>
              </a:cxn>
              <a:cxn ang="0">
                <a:pos x="112" y="57"/>
              </a:cxn>
              <a:cxn ang="0">
                <a:pos x="107" y="57"/>
              </a:cxn>
            </a:cxnLst>
            <a:rect l="0" t="0" r="r" b="b"/>
            <a:pathLst>
              <a:path w="159" h="179">
                <a:moveTo>
                  <a:pt x="104" y="50"/>
                </a:moveTo>
                <a:lnTo>
                  <a:pt x="105" y="48"/>
                </a:lnTo>
                <a:lnTo>
                  <a:pt x="105" y="46"/>
                </a:lnTo>
                <a:lnTo>
                  <a:pt x="104" y="43"/>
                </a:lnTo>
                <a:lnTo>
                  <a:pt x="99" y="42"/>
                </a:lnTo>
                <a:lnTo>
                  <a:pt x="98" y="39"/>
                </a:lnTo>
                <a:lnTo>
                  <a:pt x="98" y="39"/>
                </a:lnTo>
                <a:lnTo>
                  <a:pt x="97" y="41"/>
                </a:lnTo>
                <a:lnTo>
                  <a:pt x="95" y="43"/>
                </a:lnTo>
                <a:lnTo>
                  <a:pt x="94" y="42"/>
                </a:lnTo>
                <a:lnTo>
                  <a:pt x="93" y="43"/>
                </a:lnTo>
                <a:lnTo>
                  <a:pt x="94" y="46"/>
                </a:lnTo>
                <a:lnTo>
                  <a:pt x="94" y="47"/>
                </a:lnTo>
                <a:lnTo>
                  <a:pt x="94" y="46"/>
                </a:lnTo>
                <a:lnTo>
                  <a:pt x="92" y="46"/>
                </a:lnTo>
                <a:lnTo>
                  <a:pt x="92" y="46"/>
                </a:lnTo>
                <a:lnTo>
                  <a:pt x="91" y="44"/>
                </a:lnTo>
                <a:lnTo>
                  <a:pt x="91" y="42"/>
                </a:lnTo>
                <a:lnTo>
                  <a:pt x="90" y="42"/>
                </a:lnTo>
                <a:lnTo>
                  <a:pt x="89" y="44"/>
                </a:lnTo>
                <a:lnTo>
                  <a:pt x="92" y="39"/>
                </a:lnTo>
                <a:lnTo>
                  <a:pt x="92" y="38"/>
                </a:lnTo>
                <a:lnTo>
                  <a:pt x="89" y="39"/>
                </a:lnTo>
                <a:lnTo>
                  <a:pt x="87" y="39"/>
                </a:lnTo>
                <a:lnTo>
                  <a:pt x="86" y="41"/>
                </a:lnTo>
                <a:lnTo>
                  <a:pt x="85" y="41"/>
                </a:lnTo>
                <a:lnTo>
                  <a:pt x="85" y="39"/>
                </a:lnTo>
                <a:lnTo>
                  <a:pt x="83" y="40"/>
                </a:lnTo>
                <a:lnTo>
                  <a:pt x="87" y="37"/>
                </a:lnTo>
                <a:lnTo>
                  <a:pt x="87" y="36"/>
                </a:lnTo>
                <a:lnTo>
                  <a:pt x="87" y="34"/>
                </a:lnTo>
                <a:lnTo>
                  <a:pt x="85" y="33"/>
                </a:lnTo>
                <a:lnTo>
                  <a:pt x="83" y="33"/>
                </a:lnTo>
                <a:lnTo>
                  <a:pt x="83" y="32"/>
                </a:lnTo>
                <a:lnTo>
                  <a:pt x="83" y="31"/>
                </a:lnTo>
                <a:lnTo>
                  <a:pt x="83" y="27"/>
                </a:lnTo>
                <a:lnTo>
                  <a:pt x="82" y="26"/>
                </a:lnTo>
                <a:lnTo>
                  <a:pt x="82" y="25"/>
                </a:lnTo>
                <a:lnTo>
                  <a:pt x="79" y="24"/>
                </a:lnTo>
                <a:lnTo>
                  <a:pt x="78" y="24"/>
                </a:lnTo>
                <a:lnTo>
                  <a:pt x="72" y="21"/>
                </a:lnTo>
                <a:lnTo>
                  <a:pt x="69" y="21"/>
                </a:lnTo>
                <a:lnTo>
                  <a:pt x="66" y="22"/>
                </a:lnTo>
                <a:lnTo>
                  <a:pt x="64" y="25"/>
                </a:lnTo>
                <a:lnTo>
                  <a:pt x="64" y="27"/>
                </a:lnTo>
                <a:lnTo>
                  <a:pt x="65" y="28"/>
                </a:lnTo>
                <a:lnTo>
                  <a:pt x="64" y="28"/>
                </a:lnTo>
                <a:lnTo>
                  <a:pt x="62" y="28"/>
                </a:lnTo>
                <a:lnTo>
                  <a:pt x="61" y="30"/>
                </a:lnTo>
                <a:lnTo>
                  <a:pt x="59" y="28"/>
                </a:lnTo>
                <a:lnTo>
                  <a:pt x="58" y="29"/>
                </a:lnTo>
                <a:lnTo>
                  <a:pt x="57" y="28"/>
                </a:lnTo>
                <a:lnTo>
                  <a:pt x="57" y="25"/>
                </a:lnTo>
                <a:lnTo>
                  <a:pt x="55" y="28"/>
                </a:lnTo>
                <a:lnTo>
                  <a:pt x="55" y="31"/>
                </a:lnTo>
                <a:lnTo>
                  <a:pt x="54" y="31"/>
                </a:lnTo>
                <a:lnTo>
                  <a:pt x="54" y="32"/>
                </a:lnTo>
                <a:lnTo>
                  <a:pt x="53" y="35"/>
                </a:lnTo>
                <a:lnTo>
                  <a:pt x="50" y="36"/>
                </a:lnTo>
                <a:lnTo>
                  <a:pt x="51" y="35"/>
                </a:lnTo>
                <a:lnTo>
                  <a:pt x="50" y="34"/>
                </a:lnTo>
                <a:lnTo>
                  <a:pt x="50" y="32"/>
                </a:lnTo>
                <a:lnTo>
                  <a:pt x="52" y="33"/>
                </a:lnTo>
                <a:lnTo>
                  <a:pt x="53" y="32"/>
                </a:lnTo>
                <a:lnTo>
                  <a:pt x="51" y="32"/>
                </a:lnTo>
                <a:lnTo>
                  <a:pt x="51" y="32"/>
                </a:lnTo>
                <a:lnTo>
                  <a:pt x="54" y="21"/>
                </a:lnTo>
                <a:lnTo>
                  <a:pt x="52" y="20"/>
                </a:lnTo>
                <a:lnTo>
                  <a:pt x="51" y="17"/>
                </a:lnTo>
                <a:lnTo>
                  <a:pt x="51" y="17"/>
                </a:lnTo>
                <a:lnTo>
                  <a:pt x="52" y="16"/>
                </a:lnTo>
                <a:lnTo>
                  <a:pt x="53" y="15"/>
                </a:lnTo>
                <a:lnTo>
                  <a:pt x="52" y="14"/>
                </a:lnTo>
                <a:lnTo>
                  <a:pt x="50" y="12"/>
                </a:lnTo>
                <a:lnTo>
                  <a:pt x="48" y="11"/>
                </a:lnTo>
                <a:lnTo>
                  <a:pt x="50" y="10"/>
                </a:lnTo>
                <a:lnTo>
                  <a:pt x="49" y="5"/>
                </a:lnTo>
                <a:lnTo>
                  <a:pt x="47" y="3"/>
                </a:lnTo>
                <a:lnTo>
                  <a:pt x="40" y="3"/>
                </a:lnTo>
                <a:lnTo>
                  <a:pt x="39" y="3"/>
                </a:lnTo>
                <a:lnTo>
                  <a:pt x="38" y="3"/>
                </a:lnTo>
                <a:lnTo>
                  <a:pt x="34" y="6"/>
                </a:lnTo>
                <a:lnTo>
                  <a:pt x="36" y="8"/>
                </a:lnTo>
                <a:lnTo>
                  <a:pt x="36" y="10"/>
                </a:lnTo>
                <a:lnTo>
                  <a:pt x="35" y="8"/>
                </a:lnTo>
                <a:lnTo>
                  <a:pt x="33" y="7"/>
                </a:lnTo>
                <a:lnTo>
                  <a:pt x="31" y="8"/>
                </a:lnTo>
                <a:lnTo>
                  <a:pt x="31" y="10"/>
                </a:lnTo>
                <a:lnTo>
                  <a:pt x="32" y="12"/>
                </a:lnTo>
                <a:lnTo>
                  <a:pt x="31" y="11"/>
                </a:lnTo>
                <a:lnTo>
                  <a:pt x="29" y="10"/>
                </a:lnTo>
                <a:lnTo>
                  <a:pt x="29" y="10"/>
                </a:lnTo>
                <a:lnTo>
                  <a:pt x="28" y="11"/>
                </a:lnTo>
                <a:lnTo>
                  <a:pt x="29" y="13"/>
                </a:lnTo>
                <a:lnTo>
                  <a:pt x="35" y="15"/>
                </a:lnTo>
                <a:lnTo>
                  <a:pt x="35" y="16"/>
                </a:lnTo>
                <a:lnTo>
                  <a:pt x="27" y="14"/>
                </a:lnTo>
                <a:lnTo>
                  <a:pt x="27" y="15"/>
                </a:lnTo>
                <a:lnTo>
                  <a:pt x="26" y="14"/>
                </a:lnTo>
                <a:lnTo>
                  <a:pt x="25" y="15"/>
                </a:lnTo>
                <a:lnTo>
                  <a:pt x="26" y="16"/>
                </a:lnTo>
                <a:lnTo>
                  <a:pt x="28" y="16"/>
                </a:lnTo>
                <a:lnTo>
                  <a:pt x="30" y="17"/>
                </a:lnTo>
                <a:lnTo>
                  <a:pt x="32" y="19"/>
                </a:lnTo>
                <a:lnTo>
                  <a:pt x="33" y="21"/>
                </a:lnTo>
                <a:lnTo>
                  <a:pt x="32" y="21"/>
                </a:lnTo>
                <a:lnTo>
                  <a:pt x="29" y="17"/>
                </a:lnTo>
                <a:lnTo>
                  <a:pt x="26" y="17"/>
                </a:lnTo>
                <a:lnTo>
                  <a:pt x="25" y="17"/>
                </a:lnTo>
                <a:lnTo>
                  <a:pt x="24" y="18"/>
                </a:lnTo>
                <a:lnTo>
                  <a:pt x="25" y="21"/>
                </a:lnTo>
                <a:lnTo>
                  <a:pt x="25" y="24"/>
                </a:lnTo>
                <a:lnTo>
                  <a:pt x="25" y="25"/>
                </a:lnTo>
                <a:lnTo>
                  <a:pt x="25" y="26"/>
                </a:lnTo>
                <a:lnTo>
                  <a:pt x="27" y="28"/>
                </a:lnTo>
                <a:lnTo>
                  <a:pt x="29" y="28"/>
                </a:lnTo>
                <a:lnTo>
                  <a:pt x="29" y="27"/>
                </a:lnTo>
                <a:lnTo>
                  <a:pt x="29" y="28"/>
                </a:lnTo>
                <a:lnTo>
                  <a:pt x="29" y="29"/>
                </a:lnTo>
                <a:lnTo>
                  <a:pt x="28" y="30"/>
                </a:lnTo>
                <a:lnTo>
                  <a:pt x="25" y="30"/>
                </a:lnTo>
                <a:lnTo>
                  <a:pt x="25" y="32"/>
                </a:lnTo>
                <a:lnTo>
                  <a:pt x="23" y="35"/>
                </a:lnTo>
                <a:lnTo>
                  <a:pt x="23" y="36"/>
                </a:lnTo>
                <a:lnTo>
                  <a:pt x="25" y="36"/>
                </a:lnTo>
                <a:lnTo>
                  <a:pt x="25" y="39"/>
                </a:lnTo>
                <a:lnTo>
                  <a:pt x="26" y="40"/>
                </a:lnTo>
                <a:lnTo>
                  <a:pt x="29" y="41"/>
                </a:lnTo>
                <a:lnTo>
                  <a:pt x="30" y="41"/>
                </a:lnTo>
                <a:lnTo>
                  <a:pt x="30" y="42"/>
                </a:lnTo>
                <a:lnTo>
                  <a:pt x="30" y="45"/>
                </a:lnTo>
                <a:lnTo>
                  <a:pt x="29" y="46"/>
                </a:lnTo>
                <a:lnTo>
                  <a:pt x="29" y="50"/>
                </a:lnTo>
                <a:lnTo>
                  <a:pt x="29" y="53"/>
                </a:lnTo>
                <a:lnTo>
                  <a:pt x="28" y="52"/>
                </a:lnTo>
                <a:lnTo>
                  <a:pt x="29" y="50"/>
                </a:lnTo>
                <a:lnTo>
                  <a:pt x="28" y="49"/>
                </a:lnTo>
                <a:lnTo>
                  <a:pt x="28" y="49"/>
                </a:lnTo>
                <a:lnTo>
                  <a:pt x="25" y="49"/>
                </a:lnTo>
                <a:lnTo>
                  <a:pt x="23" y="50"/>
                </a:lnTo>
                <a:lnTo>
                  <a:pt x="21" y="52"/>
                </a:lnTo>
                <a:lnTo>
                  <a:pt x="19" y="51"/>
                </a:lnTo>
                <a:lnTo>
                  <a:pt x="23" y="48"/>
                </a:lnTo>
                <a:lnTo>
                  <a:pt x="25" y="48"/>
                </a:lnTo>
                <a:lnTo>
                  <a:pt x="26" y="47"/>
                </a:lnTo>
                <a:lnTo>
                  <a:pt x="27" y="47"/>
                </a:lnTo>
                <a:lnTo>
                  <a:pt x="29" y="47"/>
                </a:lnTo>
                <a:lnTo>
                  <a:pt x="29" y="45"/>
                </a:lnTo>
                <a:lnTo>
                  <a:pt x="28" y="44"/>
                </a:lnTo>
                <a:lnTo>
                  <a:pt x="26" y="43"/>
                </a:lnTo>
                <a:lnTo>
                  <a:pt x="21" y="36"/>
                </a:lnTo>
                <a:lnTo>
                  <a:pt x="20" y="34"/>
                </a:lnTo>
                <a:lnTo>
                  <a:pt x="21" y="28"/>
                </a:lnTo>
                <a:lnTo>
                  <a:pt x="19" y="23"/>
                </a:lnTo>
                <a:lnTo>
                  <a:pt x="19" y="20"/>
                </a:lnTo>
                <a:lnTo>
                  <a:pt x="21" y="16"/>
                </a:lnTo>
                <a:lnTo>
                  <a:pt x="21" y="13"/>
                </a:lnTo>
                <a:lnTo>
                  <a:pt x="29" y="3"/>
                </a:lnTo>
                <a:lnTo>
                  <a:pt x="29" y="2"/>
                </a:lnTo>
                <a:lnTo>
                  <a:pt x="27" y="1"/>
                </a:lnTo>
                <a:lnTo>
                  <a:pt x="19" y="0"/>
                </a:lnTo>
                <a:lnTo>
                  <a:pt x="12" y="4"/>
                </a:lnTo>
                <a:lnTo>
                  <a:pt x="8" y="8"/>
                </a:lnTo>
                <a:lnTo>
                  <a:pt x="7" y="10"/>
                </a:lnTo>
                <a:lnTo>
                  <a:pt x="7" y="12"/>
                </a:lnTo>
                <a:lnTo>
                  <a:pt x="6" y="13"/>
                </a:lnTo>
                <a:lnTo>
                  <a:pt x="5" y="15"/>
                </a:lnTo>
                <a:lnTo>
                  <a:pt x="6" y="17"/>
                </a:lnTo>
                <a:lnTo>
                  <a:pt x="4" y="17"/>
                </a:lnTo>
                <a:lnTo>
                  <a:pt x="4" y="20"/>
                </a:lnTo>
                <a:lnTo>
                  <a:pt x="5" y="21"/>
                </a:lnTo>
                <a:lnTo>
                  <a:pt x="3" y="21"/>
                </a:lnTo>
                <a:lnTo>
                  <a:pt x="3" y="23"/>
                </a:lnTo>
                <a:lnTo>
                  <a:pt x="2" y="24"/>
                </a:lnTo>
                <a:lnTo>
                  <a:pt x="2" y="26"/>
                </a:lnTo>
                <a:lnTo>
                  <a:pt x="1" y="28"/>
                </a:lnTo>
                <a:lnTo>
                  <a:pt x="2" y="31"/>
                </a:lnTo>
                <a:lnTo>
                  <a:pt x="3" y="31"/>
                </a:lnTo>
                <a:lnTo>
                  <a:pt x="2" y="32"/>
                </a:lnTo>
                <a:lnTo>
                  <a:pt x="0" y="35"/>
                </a:lnTo>
                <a:lnTo>
                  <a:pt x="2" y="39"/>
                </a:lnTo>
                <a:lnTo>
                  <a:pt x="0" y="40"/>
                </a:lnTo>
                <a:lnTo>
                  <a:pt x="0" y="44"/>
                </a:lnTo>
                <a:lnTo>
                  <a:pt x="2" y="47"/>
                </a:lnTo>
                <a:lnTo>
                  <a:pt x="12" y="48"/>
                </a:lnTo>
                <a:lnTo>
                  <a:pt x="14" y="51"/>
                </a:lnTo>
                <a:lnTo>
                  <a:pt x="17" y="52"/>
                </a:lnTo>
                <a:lnTo>
                  <a:pt x="14" y="53"/>
                </a:lnTo>
                <a:lnTo>
                  <a:pt x="11" y="54"/>
                </a:lnTo>
                <a:lnTo>
                  <a:pt x="7" y="51"/>
                </a:lnTo>
                <a:lnTo>
                  <a:pt x="4" y="50"/>
                </a:lnTo>
                <a:lnTo>
                  <a:pt x="5" y="52"/>
                </a:lnTo>
                <a:lnTo>
                  <a:pt x="4" y="54"/>
                </a:lnTo>
                <a:lnTo>
                  <a:pt x="9" y="61"/>
                </a:lnTo>
                <a:lnTo>
                  <a:pt x="12" y="63"/>
                </a:lnTo>
                <a:lnTo>
                  <a:pt x="10" y="63"/>
                </a:lnTo>
                <a:lnTo>
                  <a:pt x="13" y="64"/>
                </a:lnTo>
                <a:lnTo>
                  <a:pt x="13" y="63"/>
                </a:lnTo>
                <a:lnTo>
                  <a:pt x="14" y="63"/>
                </a:lnTo>
                <a:lnTo>
                  <a:pt x="17" y="64"/>
                </a:lnTo>
                <a:lnTo>
                  <a:pt x="19" y="63"/>
                </a:lnTo>
                <a:lnTo>
                  <a:pt x="20" y="61"/>
                </a:lnTo>
                <a:lnTo>
                  <a:pt x="20" y="64"/>
                </a:lnTo>
                <a:lnTo>
                  <a:pt x="21" y="66"/>
                </a:lnTo>
                <a:lnTo>
                  <a:pt x="23" y="68"/>
                </a:lnTo>
                <a:lnTo>
                  <a:pt x="25" y="68"/>
                </a:lnTo>
                <a:lnTo>
                  <a:pt x="27" y="68"/>
                </a:lnTo>
                <a:lnTo>
                  <a:pt x="25" y="68"/>
                </a:lnTo>
                <a:lnTo>
                  <a:pt x="27" y="67"/>
                </a:lnTo>
                <a:lnTo>
                  <a:pt x="36" y="70"/>
                </a:lnTo>
                <a:lnTo>
                  <a:pt x="36" y="69"/>
                </a:lnTo>
                <a:lnTo>
                  <a:pt x="39" y="68"/>
                </a:lnTo>
                <a:lnTo>
                  <a:pt x="43" y="71"/>
                </a:lnTo>
                <a:lnTo>
                  <a:pt x="44" y="71"/>
                </a:lnTo>
                <a:lnTo>
                  <a:pt x="44" y="71"/>
                </a:lnTo>
                <a:lnTo>
                  <a:pt x="45" y="70"/>
                </a:lnTo>
                <a:lnTo>
                  <a:pt x="44" y="71"/>
                </a:lnTo>
                <a:lnTo>
                  <a:pt x="45" y="72"/>
                </a:lnTo>
                <a:lnTo>
                  <a:pt x="46" y="70"/>
                </a:lnTo>
                <a:lnTo>
                  <a:pt x="47" y="69"/>
                </a:lnTo>
                <a:lnTo>
                  <a:pt x="49" y="70"/>
                </a:lnTo>
                <a:lnTo>
                  <a:pt x="50" y="72"/>
                </a:lnTo>
                <a:lnTo>
                  <a:pt x="51" y="72"/>
                </a:lnTo>
                <a:lnTo>
                  <a:pt x="50" y="71"/>
                </a:lnTo>
                <a:lnTo>
                  <a:pt x="49" y="68"/>
                </a:lnTo>
                <a:lnTo>
                  <a:pt x="47" y="68"/>
                </a:lnTo>
                <a:lnTo>
                  <a:pt x="47" y="66"/>
                </a:lnTo>
                <a:lnTo>
                  <a:pt x="54" y="68"/>
                </a:lnTo>
                <a:lnTo>
                  <a:pt x="55" y="68"/>
                </a:lnTo>
                <a:lnTo>
                  <a:pt x="55" y="68"/>
                </a:lnTo>
                <a:lnTo>
                  <a:pt x="56" y="68"/>
                </a:lnTo>
                <a:lnTo>
                  <a:pt x="58" y="71"/>
                </a:lnTo>
                <a:lnTo>
                  <a:pt x="62" y="70"/>
                </a:lnTo>
                <a:lnTo>
                  <a:pt x="63" y="68"/>
                </a:lnTo>
                <a:lnTo>
                  <a:pt x="61" y="63"/>
                </a:lnTo>
                <a:lnTo>
                  <a:pt x="60" y="63"/>
                </a:lnTo>
                <a:lnTo>
                  <a:pt x="58" y="62"/>
                </a:lnTo>
                <a:lnTo>
                  <a:pt x="60" y="61"/>
                </a:lnTo>
                <a:lnTo>
                  <a:pt x="62" y="61"/>
                </a:lnTo>
                <a:lnTo>
                  <a:pt x="66" y="65"/>
                </a:lnTo>
                <a:lnTo>
                  <a:pt x="66" y="64"/>
                </a:lnTo>
                <a:lnTo>
                  <a:pt x="68" y="65"/>
                </a:lnTo>
                <a:lnTo>
                  <a:pt x="69" y="65"/>
                </a:lnTo>
                <a:lnTo>
                  <a:pt x="69" y="71"/>
                </a:lnTo>
                <a:lnTo>
                  <a:pt x="70" y="72"/>
                </a:lnTo>
                <a:lnTo>
                  <a:pt x="71" y="70"/>
                </a:lnTo>
                <a:lnTo>
                  <a:pt x="72" y="71"/>
                </a:lnTo>
                <a:lnTo>
                  <a:pt x="73" y="71"/>
                </a:lnTo>
                <a:lnTo>
                  <a:pt x="73" y="72"/>
                </a:lnTo>
                <a:lnTo>
                  <a:pt x="73" y="73"/>
                </a:lnTo>
                <a:lnTo>
                  <a:pt x="72" y="74"/>
                </a:lnTo>
                <a:lnTo>
                  <a:pt x="73" y="74"/>
                </a:lnTo>
                <a:lnTo>
                  <a:pt x="79" y="79"/>
                </a:lnTo>
                <a:lnTo>
                  <a:pt x="79" y="82"/>
                </a:lnTo>
                <a:lnTo>
                  <a:pt x="78" y="84"/>
                </a:lnTo>
                <a:lnTo>
                  <a:pt x="76" y="83"/>
                </a:lnTo>
                <a:lnTo>
                  <a:pt x="74" y="83"/>
                </a:lnTo>
                <a:lnTo>
                  <a:pt x="75" y="86"/>
                </a:lnTo>
                <a:lnTo>
                  <a:pt x="75" y="89"/>
                </a:lnTo>
                <a:lnTo>
                  <a:pt x="79" y="87"/>
                </a:lnTo>
                <a:lnTo>
                  <a:pt x="80" y="85"/>
                </a:lnTo>
                <a:lnTo>
                  <a:pt x="82" y="85"/>
                </a:lnTo>
                <a:lnTo>
                  <a:pt x="83" y="84"/>
                </a:lnTo>
                <a:lnTo>
                  <a:pt x="86" y="83"/>
                </a:lnTo>
                <a:lnTo>
                  <a:pt x="87" y="84"/>
                </a:lnTo>
                <a:lnTo>
                  <a:pt x="84" y="85"/>
                </a:lnTo>
                <a:lnTo>
                  <a:pt x="85" y="85"/>
                </a:lnTo>
                <a:lnTo>
                  <a:pt x="84" y="87"/>
                </a:lnTo>
                <a:lnTo>
                  <a:pt x="88" y="91"/>
                </a:lnTo>
                <a:lnTo>
                  <a:pt x="88" y="90"/>
                </a:lnTo>
                <a:lnTo>
                  <a:pt x="88" y="89"/>
                </a:lnTo>
                <a:lnTo>
                  <a:pt x="88" y="88"/>
                </a:lnTo>
                <a:lnTo>
                  <a:pt x="90" y="89"/>
                </a:lnTo>
                <a:lnTo>
                  <a:pt x="90" y="93"/>
                </a:lnTo>
                <a:lnTo>
                  <a:pt x="90" y="94"/>
                </a:lnTo>
                <a:lnTo>
                  <a:pt x="92" y="95"/>
                </a:lnTo>
                <a:lnTo>
                  <a:pt x="93" y="94"/>
                </a:lnTo>
                <a:lnTo>
                  <a:pt x="94" y="97"/>
                </a:lnTo>
                <a:lnTo>
                  <a:pt x="95" y="101"/>
                </a:lnTo>
                <a:lnTo>
                  <a:pt x="96" y="102"/>
                </a:lnTo>
                <a:lnTo>
                  <a:pt x="97" y="105"/>
                </a:lnTo>
                <a:lnTo>
                  <a:pt x="98" y="105"/>
                </a:lnTo>
                <a:lnTo>
                  <a:pt x="98" y="109"/>
                </a:lnTo>
                <a:lnTo>
                  <a:pt x="98" y="109"/>
                </a:lnTo>
                <a:lnTo>
                  <a:pt x="98" y="111"/>
                </a:lnTo>
                <a:lnTo>
                  <a:pt x="97" y="112"/>
                </a:lnTo>
                <a:lnTo>
                  <a:pt x="96" y="112"/>
                </a:lnTo>
                <a:lnTo>
                  <a:pt x="95" y="113"/>
                </a:lnTo>
                <a:lnTo>
                  <a:pt x="95" y="117"/>
                </a:lnTo>
                <a:lnTo>
                  <a:pt x="94" y="118"/>
                </a:lnTo>
                <a:lnTo>
                  <a:pt x="93" y="118"/>
                </a:lnTo>
                <a:lnTo>
                  <a:pt x="87" y="125"/>
                </a:lnTo>
                <a:lnTo>
                  <a:pt x="87" y="126"/>
                </a:lnTo>
                <a:lnTo>
                  <a:pt x="88" y="128"/>
                </a:lnTo>
                <a:lnTo>
                  <a:pt x="90" y="130"/>
                </a:lnTo>
                <a:lnTo>
                  <a:pt x="90" y="131"/>
                </a:lnTo>
                <a:lnTo>
                  <a:pt x="91" y="132"/>
                </a:lnTo>
                <a:lnTo>
                  <a:pt x="91" y="134"/>
                </a:lnTo>
                <a:lnTo>
                  <a:pt x="90" y="134"/>
                </a:lnTo>
                <a:lnTo>
                  <a:pt x="90" y="134"/>
                </a:lnTo>
                <a:lnTo>
                  <a:pt x="88" y="134"/>
                </a:lnTo>
                <a:lnTo>
                  <a:pt x="88" y="134"/>
                </a:lnTo>
                <a:lnTo>
                  <a:pt x="87" y="134"/>
                </a:lnTo>
                <a:lnTo>
                  <a:pt x="85" y="135"/>
                </a:lnTo>
                <a:lnTo>
                  <a:pt x="83" y="135"/>
                </a:lnTo>
                <a:lnTo>
                  <a:pt x="83" y="137"/>
                </a:lnTo>
                <a:lnTo>
                  <a:pt x="82" y="137"/>
                </a:lnTo>
                <a:lnTo>
                  <a:pt x="80" y="136"/>
                </a:lnTo>
                <a:lnTo>
                  <a:pt x="77" y="137"/>
                </a:lnTo>
                <a:lnTo>
                  <a:pt x="75" y="135"/>
                </a:lnTo>
                <a:lnTo>
                  <a:pt x="73" y="135"/>
                </a:lnTo>
                <a:lnTo>
                  <a:pt x="72" y="135"/>
                </a:lnTo>
                <a:lnTo>
                  <a:pt x="72" y="134"/>
                </a:lnTo>
                <a:lnTo>
                  <a:pt x="71" y="134"/>
                </a:lnTo>
                <a:lnTo>
                  <a:pt x="71" y="136"/>
                </a:lnTo>
                <a:lnTo>
                  <a:pt x="70" y="136"/>
                </a:lnTo>
                <a:lnTo>
                  <a:pt x="71" y="138"/>
                </a:lnTo>
                <a:lnTo>
                  <a:pt x="69" y="138"/>
                </a:lnTo>
                <a:lnTo>
                  <a:pt x="68" y="140"/>
                </a:lnTo>
                <a:lnTo>
                  <a:pt x="67" y="141"/>
                </a:lnTo>
                <a:lnTo>
                  <a:pt x="66" y="141"/>
                </a:lnTo>
                <a:lnTo>
                  <a:pt x="66" y="145"/>
                </a:lnTo>
                <a:lnTo>
                  <a:pt x="68" y="147"/>
                </a:lnTo>
                <a:lnTo>
                  <a:pt x="68" y="148"/>
                </a:lnTo>
                <a:lnTo>
                  <a:pt x="69" y="148"/>
                </a:lnTo>
                <a:lnTo>
                  <a:pt x="71" y="149"/>
                </a:lnTo>
                <a:lnTo>
                  <a:pt x="72" y="149"/>
                </a:lnTo>
                <a:lnTo>
                  <a:pt x="74" y="150"/>
                </a:lnTo>
                <a:lnTo>
                  <a:pt x="74" y="150"/>
                </a:lnTo>
                <a:lnTo>
                  <a:pt x="75" y="150"/>
                </a:lnTo>
                <a:lnTo>
                  <a:pt x="76" y="149"/>
                </a:lnTo>
                <a:lnTo>
                  <a:pt x="76" y="148"/>
                </a:lnTo>
                <a:lnTo>
                  <a:pt x="78" y="148"/>
                </a:lnTo>
                <a:lnTo>
                  <a:pt x="79" y="148"/>
                </a:lnTo>
                <a:lnTo>
                  <a:pt x="79" y="147"/>
                </a:lnTo>
                <a:lnTo>
                  <a:pt x="79" y="146"/>
                </a:lnTo>
                <a:lnTo>
                  <a:pt x="79" y="145"/>
                </a:lnTo>
                <a:lnTo>
                  <a:pt x="81" y="145"/>
                </a:lnTo>
                <a:lnTo>
                  <a:pt x="82" y="148"/>
                </a:lnTo>
                <a:lnTo>
                  <a:pt x="84" y="148"/>
                </a:lnTo>
                <a:lnTo>
                  <a:pt x="86" y="148"/>
                </a:lnTo>
                <a:lnTo>
                  <a:pt x="86" y="147"/>
                </a:lnTo>
                <a:lnTo>
                  <a:pt x="86" y="146"/>
                </a:lnTo>
                <a:lnTo>
                  <a:pt x="86" y="145"/>
                </a:lnTo>
                <a:lnTo>
                  <a:pt x="84" y="145"/>
                </a:lnTo>
                <a:lnTo>
                  <a:pt x="84" y="143"/>
                </a:lnTo>
                <a:lnTo>
                  <a:pt x="85" y="142"/>
                </a:lnTo>
                <a:lnTo>
                  <a:pt x="86" y="142"/>
                </a:lnTo>
                <a:lnTo>
                  <a:pt x="86" y="144"/>
                </a:lnTo>
                <a:lnTo>
                  <a:pt x="87" y="143"/>
                </a:lnTo>
                <a:lnTo>
                  <a:pt x="87" y="145"/>
                </a:lnTo>
                <a:lnTo>
                  <a:pt x="87" y="145"/>
                </a:lnTo>
                <a:lnTo>
                  <a:pt x="88" y="145"/>
                </a:lnTo>
                <a:lnTo>
                  <a:pt x="89" y="145"/>
                </a:lnTo>
                <a:lnTo>
                  <a:pt x="90" y="145"/>
                </a:lnTo>
                <a:lnTo>
                  <a:pt x="90" y="145"/>
                </a:lnTo>
                <a:lnTo>
                  <a:pt x="91" y="145"/>
                </a:lnTo>
                <a:lnTo>
                  <a:pt x="92" y="145"/>
                </a:lnTo>
                <a:lnTo>
                  <a:pt x="93" y="146"/>
                </a:lnTo>
                <a:lnTo>
                  <a:pt x="92" y="147"/>
                </a:lnTo>
                <a:lnTo>
                  <a:pt x="93" y="149"/>
                </a:lnTo>
                <a:lnTo>
                  <a:pt x="94" y="149"/>
                </a:lnTo>
                <a:lnTo>
                  <a:pt x="94" y="151"/>
                </a:lnTo>
                <a:lnTo>
                  <a:pt x="94" y="152"/>
                </a:lnTo>
                <a:lnTo>
                  <a:pt x="94" y="152"/>
                </a:lnTo>
                <a:lnTo>
                  <a:pt x="95" y="152"/>
                </a:lnTo>
                <a:lnTo>
                  <a:pt x="95" y="153"/>
                </a:lnTo>
                <a:lnTo>
                  <a:pt x="96" y="153"/>
                </a:lnTo>
                <a:lnTo>
                  <a:pt x="96" y="153"/>
                </a:lnTo>
                <a:lnTo>
                  <a:pt x="97" y="156"/>
                </a:lnTo>
                <a:lnTo>
                  <a:pt x="98" y="156"/>
                </a:lnTo>
                <a:lnTo>
                  <a:pt x="98" y="155"/>
                </a:lnTo>
                <a:lnTo>
                  <a:pt x="99" y="155"/>
                </a:lnTo>
                <a:lnTo>
                  <a:pt x="99" y="156"/>
                </a:lnTo>
                <a:lnTo>
                  <a:pt x="99" y="157"/>
                </a:lnTo>
                <a:lnTo>
                  <a:pt x="100" y="157"/>
                </a:lnTo>
                <a:lnTo>
                  <a:pt x="100" y="156"/>
                </a:lnTo>
                <a:lnTo>
                  <a:pt x="101" y="155"/>
                </a:lnTo>
                <a:lnTo>
                  <a:pt x="102" y="156"/>
                </a:lnTo>
                <a:lnTo>
                  <a:pt x="102" y="157"/>
                </a:lnTo>
                <a:lnTo>
                  <a:pt x="103" y="158"/>
                </a:lnTo>
                <a:lnTo>
                  <a:pt x="104" y="158"/>
                </a:lnTo>
                <a:lnTo>
                  <a:pt x="102" y="159"/>
                </a:lnTo>
                <a:lnTo>
                  <a:pt x="101" y="160"/>
                </a:lnTo>
                <a:lnTo>
                  <a:pt x="100" y="159"/>
                </a:lnTo>
                <a:lnTo>
                  <a:pt x="102" y="163"/>
                </a:lnTo>
                <a:lnTo>
                  <a:pt x="103" y="164"/>
                </a:lnTo>
                <a:lnTo>
                  <a:pt x="105" y="165"/>
                </a:lnTo>
                <a:lnTo>
                  <a:pt x="105" y="165"/>
                </a:lnTo>
                <a:lnTo>
                  <a:pt x="108" y="167"/>
                </a:lnTo>
                <a:lnTo>
                  <a:pt x="108" y="167"/>
                </a:lnTo>
                <a:lnTo>
                  <a:pt x="108" y="167"/>
                </a:lnTo>
                <a:lnTo>
                  <a:pt x="110" y="168"/>
                </a:lnTo>
                <a:lnTo>
                  <a:pt x="111" y="167"/>
                </a:lnTo>
                <a:lnTo>
                  <a:pt x="112" y="167"/>
                </a:lnTo>
                <a:lnTo>
                  <a:pt x="112" y="167"/>
                </a:lnTo>
                <a:lnTo>
                  <a:pt x="112" y="168"/>
                </a:lnTo>
                <a:lnTo>
                  <a:pt x="112" y="168"/>
                </a:lnTo>
                <a:lnTo>
                  <a:pt x="113" y="167"/>
                </a:lnTo>
                <a:lnTo>
                  <a:pt x="114" y="168"/>
                </a:lnTo>
                <a:lnTo>
                  <a:pt x="115" y="167"/>
                </a:lnTo>
                <a:lnTo>
                  <a:pt x="114" y="169"/>
                </a:lnTo>
                <a:lnTo>
                  <a:pt x="115" y="170"/>
                </a:lnTo>
                <a:lnTo>
                  <a:pt x="116" y="170"/>
                </a:lnTo>
                <a:lnTo>
                  <a:pt x="116" y="170"/>
                </a:lnTo>
                <a:lnTo>
                  <a:pt x="116" y="171"/>
                </a:lnTo>
                <a:lnTo>
                  <a:pt x="116" y="172"/>
                </a:lnTo>
                <a:lnTo>
                  <a:pt x="118" y="173"/>
                </a:lnTo>
                <a:lnTo>
                  <a:pt x="118" y="171"/>
                </a:lnTo>
                <a:lnTo>
                  <a:pt x="118" y="173"/>
                </a:lnTo>
                <a:lnTo>
                  <a:pt x="119" y="173"/>
                </a:lnTo>
                <a:lnTo>
                  <a:pt x="119" y="174"/>
                </a:lnTo>
                <a:lnTo>
                  <a:pt x="120" y="174"/>
                </a:lnTo>
                <a:lnTo>
                  <a:pt x="121" y="174"/>
                </a:lnTo>
                <a:lnTo>
                  <a:pt x="122" y="175"/>
                </a:lnTo>
                <a:lnTo>
                  <a:pt x="124" y="175"/>
                </a:lnTo>
                <a:lnTo>
                  <a:pt x="125" y="176"/>
                </a:lnTo>
                <a:lnTo>
                  <a:pt x="126" y="177"/>
                </a:lnTo>
                <a:lnTo>
                  <a:pt x="127" y="177"/>
                </a:lnTo>
                <a:lnTo>
                  <a:pt x="127" y="177"/>
                </a:lnTo>
                <a:lnTo>
                  <a:pt x="129" y="176"/>
                </a:lnTo>
                <a:lnTo>
                  <a:pt x="131" y="179"/>
                </a:lnTo>
                <a:lnTo>
                  <a:pt x="134" y="178"/>
                </a:lnTo>
                <a:lnTo>
                  <a:pt x="133" y="178"/>
                </a:lnTo>
                <a:lnTo>
                  <a:pt x="133" y="177"/>
                </a:lnTo>
                <a:lnTo>
                  <a:pt x="133" y="176"/>
                </a:lnTo>
                <a:lnTo>
                  <a:pt x="133" y="175"/>
                </a:lnTo>
                <a:lnTo>
                  <a:pt x="133" y="174"/>
                </a:lnTo>
                <a:lnTo>
                  <a:pt x="133" y="174"/>
                </a:lnTo>
                <a:lnTo>
                  <a:pt x="129" y="169"/>
                </a:lnTo>
                <a:lnTo>
                  <a:pt x="128" y="169"/>
                </a:lnTo>
                <a:lnTo>
                  <a:pt x="126" y="167"/>
                </a:lnTo>
                <a:lnTo>
                  <a:pt x="126" y="166"/>
                </a:lnTo>
                <a:lnTo>
                  <a:pt x="124" y="165"/>
                </a:lnTo>
                <a:lnTo>
                  <a:pt x="124" y="164"/>
                </a:lnTo>
                <a:lnTo>
                  <a:pt x="123" y="164"/>
                </a:lnTo>
                <a:lnTo>
                  <a:pt x="123" y="163"/>
                </a:lnTo>
                <a:lnTo>
                  <a:pt x="123" y="163"/>
                </a:lnTo>
                <a:lnTo>
                  <a:pt x="122" y="163"/>
                </a:lnTo>
                <a:lnTo>
                  <a:pt x="117" y="156"/>
                </a:lnTo>
                <a:lnTo>
                  <a:pt x="119" y="156"/>
                </a:lnTo>
                <a:lnTo>
                  <a:pt x="123" y="159"/>
                </a:lnTo>
                <a:lnTo>
                  <a:pt x="123" y="159"/>
                </a:lnTo>
                <a:lnTo>
                  <a:pt x="123" y="159"/>
                </a:lnTo>
                <a:lnTo>
                  <a:pt x="124" y="159"/>
                </a:lnTo>
                <a:lnTo>
                  <a:pt x="127" y="162"/>
                </a:lnTo>
                <a:lnTo>
                  <a:pt x="127" y="163"/>
                </a:lnTo>
                <a:lnTo>
                  <a:pt x="129" y="163"/>
                </a:lnTo>
                <a:lnTo>
                  <a:pt x="130" y="165"/>
                </a:lnTo>
                <a:lnTo>
                  <a:pt x="133" y="165"/>
                </a:lnTo>
                <a:lnTo>
                  <a:pt x="134" y="167"/>
                </a:lnTo>
                <a:lnTo>
                  <a:pt x="134" y="166"/>
                </a:lnTo>
                <a:lnTo>
                  <a:pt x="135" y="167"/>
                </a:lnTo>
                <a:lnTo>
                  <a:pt x="136" y="167"/>
                </a:lnTo>
                <a:lnTo>
                  <a:pt x="137" y="166"/>
                </a:lnTo>
                <a:lnTo>
                  <a:pt x="137" y="166"/>
                </a:lnTo>
                <a:lnTo>
                  <a:pt x="137" y="167"/>
                </a:lnTo>
                <a:lnTo>
                  <a:pt x="137" y="167"/>
                </a:lnTo>
                <a:lnTo>
                  <a:pt x="138" y="167"/>
                </a:lnTo>
                <a:lnTo>
                  <a:pt x="138" y="168"/>
                </a:lnTo>
                <a:lnTo>
                  <a:pt x="138" y="169"/>
                </a:lnTo>
                <a:lnTo>
                  <a:pt x="137" y="169"/>
                </a:lnTo>
                <a:lnTo>
                  <a:pt x="139" y="170"/>
                </a:lnTo>
                <a:lnTo>
                  <a:pt x="140" y="170"/>
                </a:lnTo>
                <a:lnTo>
                  <a:pt x="141" y="170"/>
                </a:lnTo>
                <a:lnTo>
                  <a:pt x="139" y="167"/>
                </a:lnTo>
                <a:lnTo>
                  <a:pt x="139" y="166"/>
                </a:lnTo>
                <a:lnTo>
                  <a:pt x="140" y="167"/>
                </a:lnTo>
                <a:lnTo>
                  <a:pt x="141" y="167"/>
                </a:lnTo>
                <a:lnTo>
                  <a:pt x="142" y="167"/>
                </a:lnTo>
                <a:lnTo>
                  <a:pt x="142" y="167"/>
                </a:lnTo>
                <a:lnTo>
                  <a:pt x="142" y="166"/>
                </a:lnTo>
                <a:lnTo>
                  <a:pt x="141" y="166"/>
                </a:lnTo>
                <a:lnTo>
                  <a:pt x="141" y="165"/>
                </a:lnTo>
                <a:lnTo>
                  <a:pt x="141" y="165"/>
                </a:lnTo>
                <a:lnTo>
                  <a:pt x="140" y="165"/>
                </a:lnTo>
                <a:lnTo>
                  <a:pt x="139" y="162"/>
                </a:lnTo>
                <a:lnTo>
                  <a:pt x="139" y="159"/>
                </a:lnTo>
                <a:lnTo>
                  <a:pt x="141" y="162"/>
                </a:lnTo>
                <a:lnTo>
                  <a:pt x="141" y="161"/>
                </a:lnTo>
                <a:lnTo>
                  <a:pt x="141" y="160"/>
                </a:lnTo>
                <a:lnTo>
                  <a:pt x="141" y="159"/>
                </a:lnTo>
                <a:lnTo>
                  <a:pt x="142" y="156"/>
                </a:lnTo>
                <a:lnTo>
                  <a:pt x="141" y="156"/>
                </a:lnTo>
                <a:lnTo>
                  <a:pt x="141" y="152"/>
                </a:lnTo>
                <a:lnTo>
                  <a:pt x="140" y="152"/>
                </a:lnTo>
                <a:lnTo>
                  <a:pt x="137" y="151"/>
                </a:lnTo>
                <a:lnTo>
                  <a:pt x="137" y="149"/>
                </a:lnTo>
                <a:lnTo>
                  <a:pt x="139" y="149"/>
                </a:lnTo>
                <a:lnTo>
                  <a:pt x="139" y="147"/>
                </a:lnTo>
                <a:lnTo>
                  <a:pt x="139" y="145"/>
                </a:lnTo>
                <a:lnTo>
                  <a:pt x="137" y="146"/>
                </a:lnTo>
                <a:lnTo>
                  <a:pt x="137" y="145"/>
                </a:lnTo>
                <a:lnTo>
                  <a:pt x="137" y="145"/>
                </a:lnTo>
                <a:lnTo>
                  <a:pt x="137" y="144"/>
                </a:lnTo>
                <a:lnTo>
                  <a:pt x="135" y="145"/>
                </a:lnTo>
                <a:lnTo>
                  <a:pt x="135" y="142"/>
                </a:lnTo>
                <a:lnTo>
                  <a:pt x="134" y="142"/>
                </a:lnTo>
                <a:lnTo>
                  <a:pt x="132" y="143"/>
                </a:lnTo>
                <a:lnTo>
                  <a:pt x="131" y="143"/>
                </a:lnTo>
                <a:lnTo>
                  <a:pt x="133" y="141"/>
                </a:lnTo>
                <a:lnTo>
                  <a:pt x="132" y="141"/>
                </a:lnTo>
                <a:lnTo>
                  <a:pt x="130" y="141"/>
                </a:lnTo>
                <a:lnTo>
                  <a:pt x="130" y="141"/>
                </a:lnTo>
                <a:lnTo>
                  <a:pt x="130" y="143"/>
                </a:lnTo>
                <a:lnTo>
                  <a:pt x="129" y="141"/>
                </a:lnTo>
                <a:lnTo>
                  <a:pt x="129" y="141"/>
                </a:lnTo>
                <a:lnTo>
                  <a:pt x="128" y="140"/>
                </a:lnTo>
                <a:lnTo>
                  <a:pt x="128" y="138"/>
                </a:lnTo>
                <a:lnTo>
                  <a:pt x="127" y="138"/>
                </a:lnTo>
                <a:lnTo>
                  <a:pt x="127" y="137"/>
                </a:lnTo>
                <a:lnTo>
                  <a:pt x="127" y="136"/>
                </a:lnTo>
                <a:lnTo>
                  <a:pt x="127" y="135"/>
                </a:lnTo>
                <a:lnTo>
                  <a:pt x="127" y="135"/>
                </a:lnTo>
                <a:lnTo>
                  <a:pt x="126" y="134"/>
                </a:lnTo>
                <a:lnTo>
                  <a:pt x="126" y="133"/>
                </a:lnTo>
                <a:lnTo>
                  <a:pt x="127" y="132"/>
                </a:lnTo>
                <a:lnTo>
                  <a:pt x="125" y="132"/>
                </a:lnTo>
                <a:lnTo>
                  <a:pt x="123" y="133"/>
                </a:lnTo>
                <a:lnTo>
                  <a:pt x="123" y="132"/>
                </a:lnTo>
                <a:lnTo>
                  <a:pt x="123" y="130"/>
                </a:lnTo>
                <a:lnTo>
                  <a:pt x="123" y="129"/>
                </a:lnTo>
                <a:lnTo>
                  <a:pt x="123" y="128"/>
                </a:lnTo>
                <a:lnTo>
                  <a:pt x="124" y="129"/>
                </a:lnTo>
                <a:lnTo>
                  <a:pt x="126" y="128"/>
                </a:lnTo>
                <a:lnTo>
                  <a:pt x="127" y="128"/>
                </a:lnTo>
                <a:lnTo>
                  <a:pt x="127" y="126"/>
                </a:lnTo>
                <a:lnTo>
                  <a:pt x="125" y="125"/>
                </a:lnTo>
                <a:lnTo>
                  <a:pt x="123" y="124"/>
                </a:lnTo>
                <a:lnTo>
                  <a:pt x="123" y="123"/>
                </a:lnTo>
                <a:lnTo>
                  <a:pt x="122" y="122"/>
                </a:lnTo>
                <a:lnTo>
                  <a:pt x="123" y="122"/>
                </a:lnTo>
                <a:lnTo>
                  <a:pt x="123" y="121"/>
                </a:lnTo>
                <a:lnTo>
                  <a:pt x="123" y="121"/>
                </a:lnTo>
                <a:lnTo>
                  <a:pt x="126" y="123"/>
                </a:lnTo>
                <a:lnTo>
                  <a:pt x="127" y="123"/>
                </a:lnTo>
                <a:lnTo>
                  <a:pt x="126" y="121"/>
                </a:lnTo>
                <a:lnTo>
                  <a:pt x="127" y="121"/>
                </a:lnTo>
                <a:lnTo>
                  <a:pt x="126" y="119"/>
                </a:lnTo>
                <a:lnTo>
                  <a:pt x="126" y="119"/>
                </a:lnTo>
                <a:lnTo>
                  <a:pt x="127" y="119"/>
                </a:lnTo>
                <a:lnTo>
                  <a:pt x="128" y="120"/>
                </a:lnTo>
                <a:lnTo>
                  <a:pt x="129" y="122"/>
                </a:lnTo>
                <a:lnTo>
                  <a:pt x="128" y="123"/>
                </a:lnTo>
                <a:lnTo>
                  <a:pt x="130" y="123"/>
                </a:lnTo>
                <a:lnTo>
                  <a:pt x="134" y="126"/>
                </a:lnTo>
                <a:lnTo>
                  <a:pt x="134" y="128"/>
                </a:lnTo>
                <a:lnTo>
                  <a:pt x="136" y="128"/>
                </a:lnTo>
                <a:lnTo>
                  <a:pt x="137" y="127"/>
                </a:lnTo>
                <a:lnTo>
                  <a:pt x="137" y="129"/>
                </a:lnTo>
                <a:lnTo>
                  <a:pt x="137" y="132"/>
                </a:lnTo>
                <a:lnTo>
                  <a:pt x="139" y="134"/>
                </a:lnTo>
                <a:lnTo>
                  <a:pt x="141" y="134"/>
                </a:lnTo>
                <a:lnTo>
                  <a:pt x="141" y="135"/>
                </a:lnTo>
                <a:lnTo>
                  <a:pt x="141" y="137"/>
                </a:lnTo>
                <a:lnTo>
                  <a:pt x="141" y="138"/>
                </a:lnTo>
                <a:lnTo>
                  <a:pt x="143" y="138"/>
                </a:lnTo>
                <a:lnTo>
                  <a:pt x="144" y="140"/>
                </a:lnTo>
                <a:lnTo>
                  <a:pt x="145" y="138"/>
                </a:lnTo>
                <a:lnTo>
                  <a:pt x="146" y="141"/>
                </a:lnTo>
                <a:lnTo>
                  <a:pt x="146" y="141"/>
                </a:lnTo>
                <a:lnTo>
                  <a:pt x="147" y="141"/>
                </a:lnTo>
                <a:lnTo>
                  <a:pt x="147" y="141"/>
                </a:lnTo>
                <a:lnTo>
                  <a:pt x="148" y="137"/>
                </a:lnTo>
                <a:lnTo>
                  <a:pt x="148" y="137"/>
                </a:lnTo>
                <a:lnTo>
                  <a:pt x="148" y="132"/>
                </a:lnTo>
                <a:lnTo>
                  <a:pt x="148" y="130"/>
                </a:lnTo>
                <a:lnTo>
                  <a:pt x="150" y="133"/>
                </a:lnTo>
                <a:lnTo>
                  <a:pt x="152" y="133"/>
                </a:lnTo>
                <a:lnTo>
                  <a:pt x="152" y="130"/>
                </a:lnTo>
                <a:lnTo>
                  <a:pt x="153" y="130"/>
                </a:lnTo>
                <a:lnTo>
                  <a:pt x="153" y="127"/>
                </a:lnTo>
                <a:lnTo>
                  <a:pt x="155" y="127"/>
                </a:lnTo>
                <a:lnTo>
                  <a:pt x="154" y="126"/>
                </a:lnTo>
                <a:lnTo>
                  <a:pt x="152" y="126"/>
                </a:lnTo>
                <a:lnTo>
                  <a:pt x="152" y="125"/>
                </a:lnTo>
                <a:lnTo>
                  <a:pt x="153" y="125"/>
                </a:lnTo>
                <a:lnTo>
                  <a:pt x="154" y="123"/>
                </a:lnTo>
                <a:lnTo>
                  <a:pt x="152" y="123"/>
                </a:lnTo>
                <a:lnTo>
                  <a:pt x="153" y="123"/>
                </a:lnTo>
                <a:lnTo>
                  <a:pt x="156" y="123"/>
                </a:lnTo>
                <a:lnTo>
                  <a:pt x="157" y="124"/>
                </a:lnTo>
                <a:lnTo>
                  <a:pt x="158" y="123"/>
                </a:lnTo>
                <a:lnTo>
                  <a:pt x="156" y="122"/>
                </a:lnTo>
                <a:lnTo>
                  <a:pt x="157" y="120"/>
                </a:lnTo>
                <a:lnTo>
                  <a:pt x="158" y="120"/>
                </a:lnTo>
                <a:lnTo>
                  <a:pt x="159" y="119"/>
                </a:lnTo>
                <a:lnTo>
                  <a:pt x="158" y="117"/>
                </a:lnTo>
                <a:lnTo>
                  <a:pt x="156" y="115"/>
                </a:lnTo>
                <a:lnTo>
                  <a:pt x="156" y="115"/>
                </a:lnTo>
                <a:lnTo>
                  <a:pt x="155" y="114"/>
                </a:lnTo>
                <a:lnTo>
                  <a:pt x="153" y="114"/>
                </a:lnTo>
                <a:lnTo>
                  <a:pt x="152" y="113"/>
                </a:lnTo>
                <a:lnTo>
                  <a:pt x="151" y="114"/>
                </a:lnTo>
                <a:lnTo>
                  <a:pt x="148" y="115"/>
                </a:lnTo>
                <a:lnTo>
                  <a:pt x="148" y="112"/>
                </a:lnTo>
                <a:lnTo>
                  <a:pt x="150" y="111"/>
                </a:lnTo>
                <a:lnTo>
                  <a:pt x="150" y="109"/>
                </a:lnTo>
                <a:lnTo>
                  <a:pt x="148" y="109"/>
                </a:lnTo>
                <a:lnTo>
                  <a:pt x="148" y="110"/>
                </a:lnTo>
                <a:lnTo>
                  <a:pt x="145" y="111"/>
                </a:lnTo>
                <a:lnTo>
                  <a:pt x="144" y="110"/>
                </a:lnTo>
                <a:lnTo>
                  <a:pt x="145" y="109"/>
                </a:lnTo>
                <a:lnTo>
                  <a:pt x="143" y="109"/>
                </a:lnTo>
                <a:lnTo>
                  <a:pt x="144" y="108"/>
                </a:lnTo>
                <a:lnTo>
                  <a:pt x="145" y="108"/>
                </a:lnTo>
                <a:lnTo>
                  <a:pt x="145" y="108"/>
                </a:lnTo>
                <a:lnTo>
                  <a:pt x="142" y="103"/>
                </a:lnTo>
                <a:lnTo>
                  <a:pt x="141" y="101"/>
                </a:lnTo>
                <a:lnTo>
                  <a:pt x="139" y="102"/>
                </a:lnTo>
                <a:lnTo>
                  <a:pt x="138" y="101"/>
                </a:lnTo>
                <a:lnTo>
                  <a:pt x="138" y="101"/>
                </a:lnTo>
                <a:lnTo>
                  <a:pt x="139" y="100"/>
                </a:lnTo>
                <a:lnTo>
                  <a:pt x="139" y="98"/>
                </a:lnTo>
                <a:lnTo>
                  <a:pt x="135" y="99"/>
                </a:lnTo>
                <a:lnTo>
                  <a:pt x="134" y="101"/>
                </a:lnTo>
                <a:lnTo>
                  <a:pt x="133" y="99"/>
                </a:lnTo>
                <a:lnTo>
                  <a:pt x="132" y="99"/>
                </a:lnTo>
                <a:lnTo>
                  <a:pt x="132" y="98"/>
                </a:lnTo>
                <a:lnTo>
                  <a:pt x="133" y="97"/>
                </a:lnTo>
                <a:lnTo>
                  <a:pt x="132" y="96"/>
                </a:lnTo>
                <a:lnTo>
                  <a:pt x="129" y="96"/>
                </a:lnTo>
                <a:lnTo>
                  <a:pt x="129" y="96"/>
                </a:lnTo>
                <a:lnTo>
                  <a:pt x="130" y="94"/>
                </a:lnTo>
                <a:lnTo>
                  <a:pt x="129" y="93"/>
                </a:lnTo>
                <a:lnTo>
                  <a:pt x="121" y="90"/>
                </a:lnTo>
                <a:lnTo>
                  <a:pt x="120" y="90"/>
                </a:lnTo>
                <a:lnTo>
                  <a:pt x="123" y="90"/>
                </a:lnTo>
                <a:lnTo>
                  <a:pt x="123" y="89"/>
                </a:lnTo>
                <a:lnTo>
                  <a:pt x="124" y="89"/>
                </a:lnTo>
                <a:lnTo>
                  <a:pt x="123" y="88"/>
                </a:lnTo>
                <a:lnTo>
                  <a:pt x="123" y="87"/>
                </a:lnTo>
                <a:lnTo>
                  <a:pt x="122" y="86"/>
                </a:lnTo>
                <a:lnTo>
                  <a:pt x="122" y="85"/>
                </a:lnTo>
                <a:lnTo>
                  <a:pt x="123" y="85"/>
                </a:lnTo>
                <a:lnTo>
                  <a:pt x="123" y="84"/>
                </a:lnTo>
                <a:lnTo>
                  <a:pt x="121" y="82"/>
                </a:lnTo>
                <a:lnTo>
                  <a:pt x="119" y="82"/>
                </a:lnTo>
                <a:lnTo>
                  <a:pt x="119" y="81"/>
                </a:lnTo>
                <a:lnTo>
                  <a:pt x="121" y="81"/>
                </a:lnTo>
                <a:lnTo>
                  <a:pt x="122" y="81"/>
                </a:lnTo>
                <a:lnTo>
                  <a:pt x="123" y="81"/>
                </a:lnTo>
                <a:lnTo>
                  <a:pt x="122" y="79"/>
                </a:lnTo>
                <a:lnTo>
                  <a:pt x="126" y="82"/>
                </a:lnTo>
                <a:lnTo>
                  <a:pt x="127" y="82"/>
                </a:lnTo>
                <a:lnTo>
                  <a:pt x="129" y="81"/>
                </a:lnTo>
                <a:lnTo>
                  <a:pt x="130" y="82"/>
                </a:lnTo>
                <a:lnTo>
                  <a:pt x="130" y="81"/>
                </a:lnTo>
                <a:lnTo>
                  <a:pt x="130" y="79"/>
                </a:lnTo>
                <a:lnTo>
                  <a:pt x="127" y="77"/>
                </a:lnTo>
                <a:lnTo>
                  <a:pt x="123" y="77"/>
                </a:lnTo>
                <a:lnTo>
                  <a:pt x="122" y="76"/>
                </a:lnTo>
                <a:lnTo>
                  <a:pt x="121" y="77"/>
                </a:lnTo>
                <a:lnTo>
                  <a:pt x="119" y="76"/>
                </a:lnTo>
                <a:lnTo>
                  <a:pt x="119" y="75"/>
                </a:lnTo>
                <a:lnTo>
                  <a:pt x="118" y="76"/>
                </a:lnTo>
                <a:lnTo>
                  <a:pt x="119" y="74"/>
                </a:lnTo>
                <a:lnTo>
                  <a:pt x="121" y="74"/>
                </a:lnTo>
                <a:lnTo>
                  <a:pt x="123" y="73"/>
                </a:lnTo>
                <a:lnTo>
                  <a:pt x="123" y="72"/>
                </a:lnTo>
                <a:lnTo>
                  <a:pt x="125" y="72"/>
                </a:lnTo>
                <a:lnTo>
                  <a:pt x="127" y="72"/>
                </a:lnTo>
                <a:lnTo>
                  <a:pt x="127" y="71"/>
                </a:lnTo>
                <a:lnTo>
                  <a:pt x="123" y="65"/>
                </a:lnTo>
                <a:lnTo>
                  <a:pt x="122" y="64"/>
                </a:lnTo>
                <a:lnTo>
                  <a:pt x="121" y="65"/>
                </a:lnTo>
                <a:lnTo>
                  <a:pt x="121" y="66"/>
                </a:lnTo>
                <a:lnTo>
                  <a:pt x="119" y="68"/>
                </a:lnTo>
                <a:lnTo>
                  <a:pt x="119" y="69"/>
                </a:lnTo>
                <a:lnTo>
                  <a:pt x="117" y="69"/>
                </a:lnTo>
                <a:lnTo>
                  <a:pt x="119" y="66"/>
                </a:lnTo>
                <a:lnTo>
                  <a:pt x="119" y="65"/>
                </a:lnTo>
                <a:lnTo>
                  <a:pt x="115" y="65"/>
                </a:lnTo>
                <a:lnTo>
                  <a:pt x="114" y="66"/>
                </a:lnTo>
                <a:lnTo>
                  <a:pt x="113" y="65"/>
                </a:lnTo>
                <a:lnTo>
                  <a:pt x="115" y="65"/>
                </a:lnTo>
                <a:lnTo>
                  <a:pt x="118" y="63"/>
                </a:lnTo>
                <a:lnTo>
                  <a:pt x="119" y="61"/>
                </a:lnTo>
                <a:lnTo>
                  <a:pt x="119" y="62"/>
                </a:lnTo>
                <a:lnTo>
                  <a:pt x="119" y="59"/>
                </a:lnTo>
                <a:lnTo>
                  <a:pt x="116" y="57"/>
                </a:lnTo>
                <a:lnTo>
                  <a:pt x="115" y="57"/>
                </a:lnTo>
                <a:lnTo>
                  <a:pt x="114" y="56"/>
                </a:lnTo>
                <a:lnTo>
                  <a:pt x="112" y="57"/>
                </a:lnTo>
                <a:lnTo>
                  <a:pt x="111" y="58"/>
                </a:lnTo>
                <a:lnTo>
                  <a:pt x="110" y="59"/>
                </a:lnTo>
                <a:lnTo>
                  <a:pt x="109" y="60"/>
                </a:lnTo>
                <a:lnTo>
                  <a:pt x="109" y="60"/>
                </a:lnTo>
                <a:lnTo>
                  <a:pt x="109" y="57"/>
                </a:lnTo>
                <a:lnTo>
                  <a:pt x="111" y="57"/>
                </a:lnTo>
                <a:lnTo>
                  <a:pt x="112" y="54"/>
                </a:lnTo>
                <a:lnTo>
                  <a:pt x="111" y="55"/>
                </a:lnTo>
                <a:lnTo>
                  <a:pt x="110" y="56"/>
                </a:lnTo>
                <a:lnTo>
                  <a:pt x="108" y="57"/>
                </a:lnTo>
                <a:lnTo>
                  <a:pt x="106" y="57"/>
                </a:lnTo>
                <a:lnTo>
                  <a:pt x="107" y="57"/>
                </a:lnTo>
                <a:lnTo>
                  <a:pt x="108" y="53"/>
                </a:lnTo>
                <a:lnTo>
                  <a:pt x="108" y="51"/>
                </a:lnTo>
                <a:lnTo>
                  <a:pt x="107" y="51"/>
                </a:lnTo>
                <a:lnTo>
                  <a:pt x="105" y="52"/>
                </a:lnTo>
                <a:lnTo>
                  <a:pt x="104" y="53"/>
                </a:lnTo>
                <a:lnTo>
                  <a:pt x="103" y="51"/>
                </a:lnTo>
                <a:lnTo>
                  <a:pt x="100" y="51"/>
                </a:lnTo>
                <a:lnTo>
                  <a:pt x="102" y="50"/>
                </a:lnTo>
                <a:lnTo>
                  <a:pt x="104" y="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00" name="Freeform 65"/>
          <p:cNvSpPr>
            <a:spLocks/>
          </p:cNvSpPr>
          <p:nvPr/>
        </p:nvSpPr>
        <p:spPr bwMode="auto">
          <a:xfrm>
            <a:off x="3936534" y="2786461"/>
            <a:ext cx="20440" cy="23225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3" y="4"/>
              </a:cxn>
              <a:cxn ang="0">
                <a:pos x="4" y="6"/>
              </a:cxn>
              <a:cxn ang="0">
                <a:pos x="6" y="6"/>
              </a:cxn>
              <a:cxn ang="0">
                <a:pos x="6" y="5"/>
              </a:cxn>
              <a:cxn ang="0">
                <a:pos x="5" y="4"/>
              </a:cxn>
              <a:cxn ang="0">
                <a:pos x="4" y="4"/>
              </a:cxn>
              <a:cxn ang="0">
                <a:pos x="4" y="2"/>
              </a:cxn>
              <a:cxn ang="0">
                <a:pos x="4" y="2"/>
              </a:cxn>
              <a:cxn ang="0">
                <a:pos x="3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2" y="4"/>
              </a:cxn>
            </a:cxnLst>
            <a:rect l="0" t="0" r="r" b="b"/>
            <a:pathLst>
              <a:path w="6" h="6">
                <a:moveTo>
                  <a:pt x="2" y="4"/>
                </a:moveTo>
                <a:lnTo>
                  <a:pt x="3" y="4"/>
                </a:lnTo>
                <a:lnTo>
                  <a:pt x="4" y="6"/>
                </a:lnTo>
                <a:lnTo>
                  <a:pt x="6" y="6"/>
                </a:lnTo>
                <a:lnTo>
                  <a:pt x="6" y="5"/>
                </a:lnTo>
                <a:lnTo>
                  <a:pt x="5" y="4"/>
                </a:lnTo>
                <a:lnTo>
                  <a:pt x="4" y="4"/>
                </a:lnTo>
                <a:lnTo>
                  <a:pt x="4" y="2"/>
                </a:lnTo>
                <a:lnTo>
                  <a:pt x="4" y="2"/>
                </a:lnTo>
                <a:lnTo>
                  <a:pt x="3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2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01" name="Freeform 66"/>
          <p:cNvSpPr>
            <a:spLocks/>
          </p:cNvSpPr>
          <p:nvPr/>
        </p:nvSpPr>
        <p:spPr bwMode="auto">
          <a:xfrm>
            <a:off x="4011481" y="2577437"/>
            <a:ext cx="17033" cy="15483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3" y="3"/>
              </a:cxn>
              <a:cxn ang="0">
                <a:pos x="5" y="2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2"/>
              </a:cxn>
              <a:cxn ang="0">
                <a:pos x="2" y="4"/>
              </a:cxn>
              <a:cxn ang="0">
                <a:pos x="2" y="2"/>
              </a:cxn>
            </a:cxnLst>
            <a:rect l="0" t="0" r="r" b="b"/>
            <a:pathLst>
              <a:path w="5" h="4">
                <a:moveTo>
                  <a:pt x="2" y="2"/>
                </a:moveTo>
                <a:lnTo>
                  <a:pt x="3" y="3"/>
                </a:lnTo>
                <a:lnTo>
                  <a:pt x="5" y="2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02" name="Freeform 67"/>
          <p:cNvSpPr>
            <a:spLocks/>
          </p:cNvSpPr>
          <p:nvPr/>
        </p:nvSpPr>
        <p:spPr bwMode="auto">
          <a:xfrm>
            <a:off x="3653786" y="2569696"/>
            <a:ext cx="81759" cy="85157"/>
          </a:xfrm>
          <a:custGeom>
            <a:avLst/>
            <a:gdLst/>
            <a:ahLst/>
            <a:cxnLst>
              <a:cxn ang="0">
                <a:pos x="18" y="10"/>
              </a:cxn>
              <a:cxn ang="0">
                <a:pos x="14" y="6"/>
              </a:cxn>
              <a:cxn ang="0">
                <a:pos x="13" y="4"/>
              </a:cxn>
              <a:cxn ang="0">
                <a:pos x="12" y="3"/>
              </a:cxn>
              <a:cxn ang="0">
                <a:pos x="12" y="2"/>
              </a:cxn>
              <a:cxn ang="0">
                <a:pos x="11" y="0"/>
              </a:cxn>
              <a:cxn ang="0">
                <a:pos x="9" y="0"/>
              </a:cxn>
              <a:cxn ang="0">
                <a:pos x="7" y="2"/>
              </a:cxn>
              <a:cxn ang="0">
                <a:pos x="7" y="6"/>
              </a:cxn>
              <a:cxn ang="0">
                <a:pos x="7" y="5"/>
              </a:cxn>
              <a:cxn ang="0">
                <a:pos x="5" y="6"/>
              </a:cxn>
              <a:cxn ang="0">
                <a:pos x="5" y="7"/>
              </a:cxn>
              <a:cxn ang="0">
                <a:pos x="5" y="9"/>
              </a:cxn>
              <a:cxn ang="0">
                <a:pos x="4" y="11"/>
              </a:cxn>
              <a:cxn ang="0">
                <a:pos x="1" y="12"/>
              </a:cxn>
              <a:cxn ang="0">
                <a:pos x="0" y="13"/>
              </a:cxn>
              <a:cxn ang="0">
                <a:pos x="1" y="17"/>
              </a:cxn>
              <a:cxn ang="0">
                <a:pos x="2" y="16"/>
              </a:cxn>
              <a:cxn ang="0">
                <a:pos x="3" y="15"/>
              </a:cxn>
              <a:cxn ang="0">
                <a:pos x="4" y="17"/>
              </a:cxn>
              <a:cxn ang="0">
                <a:pos x="6" y="17"/>
              </a:cxn>
              <a:cxn ang="0">
                <a:pos x="7" y="17"/>
              </a:cxn>
              <a:cxn ang="0">
                <a:pos x="7" y="18"/>
              </a:cxn>
              <a:cxn ang="0">
                <a:pos x="9" y="18"/>
              </a:cxn>
              <a:cxn ang="0">
                <a:pos x="11" y="20"/>
              </a:cxn>
              <a:cxn ang="0">
                <a:pos x="13" y="21"/>
              </a:cxn>
              <a:cxn ang="0">
                <a:pos x="14" y="20"/>
              </a:cxn>
              <a:cxn ang="0">
                <a:pos x="18" y="22"/>
              </a:cxn>
              <a:cxn ang="0">
                <a:pos x="19" y="20"/>
              </a:cxn>
              <a:cxn ang="0">
                <a:pos x="21" y="18"/>
              </a:cxn>
              <a:cxn ang="0">
                <a:pos x="22" y="18"/>
              </a:cxn>
              <a:cxn ang="0">
                <a:pos x="24" y="17"/>
              </a:cxn>
              <a:cxn ang="0">
                <a:pos x="22" y="17"/>
              </a:cxn>
              <a:cxn ang="0">
                <a:pos x="20" y="14"/>
              </a:cxn>
              <a:cxn ang="0">
                <a:pos x="19" y="11"/>
              </a:cxn>
            </a:cxnLst>
            <a:rect l="0" t="0" r="r" b="b"/>
            <a:pathLst>
              <a:path w="24" h="22">
                <a:moveTo>
                  <a:pt x="19" y="11"/>
                </a:moveTo>
                <a:lnTo>
                  <a:pt x="18" y="10"/>
                </a:lnTo>
                <a:lnTo>
                  <a:pt x="18" y="9"/>
                </a:lnTo>
                <a:lnTo>
                  <a:pt x="14" y="6"/>
                </a:lnTo>
                <a:lnTo>
                  <a:pt x="14" y="6"/>
                </a:lnTo>
                <a:lnTo>
                  <a:pt x="13" y="4"/>
                </a:lnTo>
                <a:lnTo>
                  <a:pt x="13" y="3"/>
                </a:lnTo>
                <a:lnTo>
                  <a:pt x="12" y="3"/>
                </a:lnTo>
                <a:lnTo>
                  <a:pt x="12" y="2"/>
                </a:lnTo>
                <a:lnTo>
                  <a:pt x="12" y="2"/>
                </a:lnTo>
                <a:lnTo>
                  <a:pt x="11" y="2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lnTo>
                  <a:pt x="8" y="1"/>
                </a:lnTo>
                <a:lnTo>
                  <a:pt x="7" y="2"/>
                </a:lnTo>
                <a:lnTo>
                  <a:pt x="7" y="5"/>
                </a:lnTo>
                <a:lnTo>
                  <a:pt x="7" y="6"/>
                </a:lnTo>
                <a:lnTo>
                  <a:pt x="7" y="6"/>
                </a:lnTo>
                <a:lnTo>
                  <a:pt x="7" y="5"/>
                </a:lnTo>
                <a:lnTo>
                  <a:pt x="6" y="5"/>
                </a:lnTo>
                <a:lnTo>
                  <a:pt x="5" y="6"/>
                </a:lnTo>
                <a:lnTo>
                  <a:pt x="5" y="6"/>
                </a:lnTo>
                <a:lnTo>
                  <a:pt x="5" y="7"/>
                </a:lnTo>
                <a:lnTo>
                  <a:pt x="6" y="9"/>
                </a:lnTo>
                <a:lnTo>
                  <a:pt x="5" y="9"/>
                </a:lnTo>
                <a:lnTo>
                  <a:pt x="5" y="11"/>
                </a:lnTo>
                <a:lnTo>
                  <a:pt x="4" y="11"/>
                </a:lnTo>
                <a:lnTo>
                  <a:pt x="3" y="12"/>
                </a:lnTo>
                <a:lnTo>
                  <a:pt x="1" y="12"/>
                </a:lnTo>
                <a:lnTo>
                  <a:pt x="0" y="13"/>
                </a:lnTo>
                <a:lnTo>
                  <a:pt x="0" y="13"/>
                </a:lnTo>
                <a:lnTo>
                  <a:pt x="0" y="15"/>
                </a:lnTo>
                <a:lnTo>
                  <a:pt x="1" y="17"/>
                </a:lnTo>
                <a:lnTo>
                  <a:pt x="2" y="17"/>
                </a:lnTo>
                <a:lnTo>
                  <a:pt x="2" y="16"/>
                </a:lnTo>
                <a:lnTo>
                  <a:pt x="3" y="15"/>
                </a:lnTo>
                <a:lnTo>
                  <a:pt x="3" y="15"/>
                </a:lnTo>
                <a:lnTo>
                  <a:pt x="4" y="16"/>
                </a:lnTo>
                <a:lnTo>
                  <a:pt x="4" y="17"/>
                </a:lnTo>
                <a:lnTo>
                  <a:pt x="5" y="17"/>
                </a:lnTo>
                <a:lnTo>
                  <a:pt x="6" y="17"/>
                </a:lnTo>
                <a:lnTo>
                  <a:pt x="6" y="17"/>
                </a:lnTo>
                <a:lnTo>
                  <a:pt x="7" y="17"/>
                </a:lnTo>
                <a:lnTo>
                  <a:pt x="7" y="17"/>
                </a:lnTo>
                <a:lnTo>
                  <a:pt x="7" y="18"/>
                </a:lnTo>
                <a:lnTo>
                  <a:pt x="7" y="18"/>
                </a:lnTo>
                <a:lnTo>
                  <a:pt x="9" y="18"/>
                </a:lnTo>
                <a:lnTo>
                  <a:pt x="10" y="20"/>
                </a:lnTo>
                <a:lnTo>
                  <a:pt x="11" y="20"/>
                </a:lnTo>
                <a:lnTo>
                  <a:pt x="13" y="20"/>
                </a:lnTo>
                <a:lnTo>
                  <a:pt x="13" y="21"/>
                </a:lnTo>
                <a:lnTo>
                  <a:pt x="14" y="20"/>
                </a:lnTo>
                <a:lnTo>
                  <a:pt x="14" y="20"/>
                </a:lnTo>
                <a:lnTo>
                  <a:pt x="17" y="22"/>
                </a:lnTo>
                <a:lnTo>
                  <a:pt x="18" y="22"/>
                </a:lnTo>
                <a:lnTo>
                  <a:pt x="18" y="20"/>
                </a:lnTo>
                <a:lnTo>
                  <a:pt x="19" y="20"/>
                </a:lnTo>
                <a:lnTo>
                  <a:pt x="21" y="18"/>
                </a:lnTo>
                <a:lnTo>
                  <a:pt x="21" y="18"/>
                </a:lnTo>
                <a:lnTo>
                  <a:pt x="21" y="19"/>
                </a:lnTo>
                <a:lnTo>
                  <a:pt x="22" y="18"/>
                </a:lnTo>
                <a:lnTo>
                  <a:pt x="23" y="17"/>
                </a:lnTo>
                <a:lnTo>
                  <a:pt x="24" y="17"/>
                </a:lnTo>
                <a:lnTo>
                  <a:pt x="23" y="17"/>
                </a:lnTo>
                <a:lnTo>
                  <a:pt x="22" y="17"/>
                </a:lnTo>
                <a:lnTo>
                  <a:pt x="21" y="15"/>
                </a:lnTo>
                <a:lnTo>
                  <a:pt x="20" y="14"/>
                </a:lnTo>
                <a:lnTo>
                  <a:pt x="20" y="13"/>
                </a:lnTo>
                <a:lnTo>
                  <a:pt x="19" y="1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03" name="Freeform 68"/>
          <p:cNvSpPr>
            <a:spLocks/>
          </p:cNvSpPr>
          <p:nvPr/>
        </p:nvSpPr>
        <p:spPr bwMode="auto">
          <a:xfrm>
            <a:off x="4028513" y="2600663"/>
            <a:ext cx="20440" cy="30967"/>
          </a:xfrm>
          <a:custGeom>
            <a:avLst/>
            <a:gdLst/>
            <a:ahLst/>
            <a:cxnLst>
              <a:cxn ang="0">
                <a:pos x="6" y="2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2" y="4"/>
              </a:cxn>
              <a:cxn ang="0">
                <a:pos x="2" y="5"/>
              </a:cxn>
              <a:cxn ang="0">
                <a:pos x="0" y="6"/>
              </a:cxn>
              <a:cxn ang="0">
                <a:pos x="0" y="8"/>
              </a:cxn>
              <a:cxn ang="0">
                <a:pos x="2" y="7"/>
              </a:cxn>
              <a:cxn ang="0">
                <a:pos x="4" y="6"/>
              </a:cxn>
              <a:cxn ang="0">
                <a:pos x="5" y="3"/>
              </a:cxn>
              <a:cxn ang="0">
                <a:pos x="6" y="2"/>
              </a:cxn>
            </a:cxnLst>
            <a:rect l="0" t="0" r="r" b="b"/>
            <a:pathLst>
              <a:path w="6" h="8">
                <a:moveTo>
                  <a:pt x="6" y="2"/>
                </a:move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2" y="4"/>
                </a:lnTo>
                <a:lnTo>
                  <a:pt x="2" y="5"/>
                </a:lnTo>
                <a:lnTo>
                  <a:pt x="0" y="6"/>
                </a:lnTo>
                <a:lnTo>
                  <a:pt x="0" y="8"/>
                </a:lnTo>
                <a:lnTo>
                  <a:pt x="2" y="7"/>
                </a:lnTo>
                <a:lnTo>
                  <a:pt x="4" y="6"/>
                </a:lnTo>
                <a:lnTo>
                  <a:pt x="5" y="3"/>
                </a:lnTo>
                <a:lnTo>
                  <a:pt x="6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04" name="Freeform 69"/>
          <p:cNvSpPr>
            <a:spLocks/>
          </p:cNvSpPr>
          <p:nvPr/>
        </p:nvSpPr>
        <p:spPr bwMode="auto">
          <a:xfrm>
            <a:off x="8654710" y="2561955"/>
            <a:ext cx="27253" cy="30967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2" y="5"/>
              </a:cxn>
              <a:cxn ang="0">
                <a:pos x="3" y="7"/>
              </a:cxn>
              <a:cxn ang="0">
                <a:pos x="6" y="8"/>
              </a:cxn>
              <a:cxn ang="0">
                <a:pos x="7" y="8"/>
              </a:cxn>
              <a:cxn ang="0">
                <a:pos x="7" y="4"/>
              </a:cxn>
              <a:cxn ang="0">
                <a:pos x="8" y="4"/>
              </a:cxn>
              <a:cxn ang="0">
                <a:pos x="8" y="4"/>
              </a:cxn>
              <a:cxn ang="0">
                <a:pos x="8" y="3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2"/>
              </a:cxn>
              <a:cxn ang="0">
                <a:pos x="0" y="3"/>
              </a:cxn>
              <a:cxn ang="0">
                <a:pos x="2" y="4"/>
              </a:cxn>
            </a:cxnLst>
            <a:rect l="0" t="0" r="r" b="b"/>
            <a:pathLst>
              <a:path w="8" h="8">
                <a:moveTo>
                  <a:pt x="2" y="4"/>
                </a:moveTo>
                <a:lnTo>
                  <a:pt x="2" y="4"/>
                </a:lnTo>
                <a:lnTo>
                  <a:pt x="2" y="5"/>
                </a:lnTo>
                <a:lnTo>
                  <a:pt x="3" y="7"/>
                </a:lnTo>
                <a:lnTo>
                  <a:pt x="6" y="8"/>
                </a:lnTo>
                <a:lnTo>
                  <a:pt x="7" y="8"/>
                </a:lnTo>
                <a:lnTo>
                  <a:pt x="7" y="4"/>
                </a:lnTo>
                <a:lnTo>
                  <a:pt x="8" y="4"/>
                </a:lnTo>
                <a:lnTo>
                  <a:pt x="8" y="4"/>
                </a:lnTo>
                <a:lnTo>
                  <a:pt x="8" y="3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2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05" name="Freeform 70"/>
          <p:cNvSpPr>
            <a:spLocks/>
          </p:cNvSpPr>
          <p:nvPr/>
        </p:nvSpPr>
        <p:spPr bwMode="auto">
          <a:xfrm>
            <a:off x="8852293" y="2461316"/>
            <a:ext cx="74946" cy="46449"/>
          </a:xfrm>
          <a:custGeom>
            <a:avLst/>
            <a:gdLst/>
            <a:ahLst/>
            <a:cxnLst>
              <a:cxn ang="0">
                <a:pos x="2" y="12"/>
              </a:cxn>
              <a:cxn ang="0">
                <a:pos x="4" y="12"/>
              </a:cxn>
              <a:cxn ang="0">
                <a:pos x="4" y="12"/>
              </a:cxn>
              <a:cxn ang="0">
                <a:pos x="6" y="12"/>
              </a:cxn>
              <a:cxn ang="0">
                <a:pos x="6" y="11"/>
              </a:cxn>
              <a:cxn ang="0">
                <a:pos x="7" y="10"/>
              </a:cxn>
              <a:cxn ang="0">
                <a:pos x="8" y="10"/>
              </a:cxn>
              <a:cxn ang="0">
                <a:pos x="11" y="10"/>
              </a:cxn>
              <a:cxn ang="0">
                <a:pos x="12" y="11"/>
              </a:cxn>
              <a:cxn ang="0">
                <a:pos x="13" y="12"/>
              </a:cxn>
              <a:cxn ang="0">
                <a:pos x="22" y="8"/>
              </a:cxn>
              <a:cxn ang="0">
                <a:pos x="22" y="7"/>
              </a:cxn>
              <a:cxn ang="0">
                <a:pos x="22" y="5"/>
              </a:cxn>
              <a:cxn ang="0">
                <a:pos x="19" y="3"/>
              </a:cxn>
              <a:cxn ang="0">
                <a:pos x="19" y="3"/>
              </a:cxn>
              <a:cxn ang="0">
                <a:pos x="19" y="2"/>
              </a:cxn>
              <a:cxn ang="0">
                <a:pos x="19" y="2"/>
              </a:cxn>
              <a:cxn ang="0">
                <a:pos x="14" y="0"/>
              </a:cxn>
              <a:cxn ang="0">
                <a:pos x="13" y="1"/>
              </a:cxn>
              <a:cxn ang="0">
                <a:pos x="13" y="0"/>
              </a:cxn>
              <a:cxn ang="0">
                <a:pos x="12" y="1"/>
              </a:cxn>
              <a:cxn ang="0">
                <a:pos x="10" y="0"/>
              </a:cxn>
              <a:cxn ang="0">
                <a:pos x="9" y="1"/>
              </a:cxn>
              <a:cxn ang="0">
                <a:pos x="9" y="1"/>
              </a:cxn>
              <a:cxn ang="0">
                <a:pos x="9" y="1"/>
              </a:cxn>
              <a:cxn ang="0">
                <a:pos x="7" y="1"/>
              </a:cxn>
              <a:cxn ang="0">
                <a:pos x="6" y="2"/>
              </a:cxn>
              <a:cxn ang="0">
                <a:pos x="5" y="2"/>
              </a:cxn>
              <a:cxn ang="0">
                <a:pos x="5" y="3"/>
              </a:cxn>
              <a:cxn ang="0">
                <a:pos x="4" y="5"/>
              </a:cxn>
              <a:cxn ang="0">
                <a:pos x="2" y="6"/>
              </a:cxn>
              <a:cxn ang="0">
                <a:pos x="2" y="7"/>
              </a:cxn>
              <a:cxn ang="0">
                <a:pos x="1" y="8"/>
              </a:cxn>
              <a:cxn ang="0">
                <a:pos x="0" y="9"/>
              </a:cxn>
              <a:cxn ang="0">
                <a:pos x="2" y="12"/>
              </a:cxn>
              <a:cxn ang="0">
                <a:pos x="2" y="12"/>
              </a:cxn>
            </a:cxnLst>
            <a:rect l="0" t="0" r="r" b="b"/>
            <a:pathLst>
              <a:path w="22" h="12">
                <a:moveTo>
                  <a:pt x="2" y="12"/>
                </a:moveTo>
                <a:lnTo>
                  <a:pt x="4" y="12"/>
                </a:lnTo>
                <a:lnTo>
                  <a:pt x="4" y="12"/>
                </a:lnTo>
                <a:lnTo>
                  <a:pt x="6" y="12"/>
                </a:lnTo>
                <a:lnTo>
                  <a:pt x="6" y="11"/>
                </a:lnTo>
                <a:lnTo>
                  <a:pt x="7" y="10"/>
                </a:lnTo>
                <a:lnTo>
                  <a:pt x="8" y="10"/>
                </a:lnTo>
                <a:lnTo>
                  <a:pt x="11" y="10"/>
                </a:lnTo>
                <a:lnTo>
                  <a:pt x="12" y="11"/>
                </a:lnTo>
                <a:lnTo>
                  <a:pt x="13" y="12"/>
                </a:lnTo>
                <a:lnTo>
                  <a:pt x="22" y="8"/>
                </a:lnTo>
                <a:lnTo>
                  <a:pt x="22" y="7"/>
                </a:lnTo>
                <a:lnTo>
                  <a:pt x="22" y="5"/>
                </a:lnTo>
                <a:lnTo>
                  <a:pt x="19" y="3"/>
                </a:lnTo>
                <a:lnTo>
                  <a:pt x="19" y="3"/>
                </a:lnTo>
                <a:lnTo>
                  <a:pt x="19" y="2"/>
                </a:lnTo>
                <a:lnTo>
                  <a:pt x="19" y="2"/>
                </a:lnTo>
                <a:lnTo>
                  <a:pt x="14" y="0"/>
                </a:lnTo>
                <a:lnTo>
                  <a:pt x="13" y="1"/>
                </a:lnTo>
                <a:lnTo>
                  <a:pt x="13" y="0"/>
                </a:lnTo>
                <a:lnTo>
                  <a:pt x="12" y="1"/>
                </a:lnTo>
                <a:lnTo>
                  <a:pt x="10" y="0"/>
                </a:lnTo>
                <a:lnTo>
                  <a:pt x="9" y="1"/>
                </a:lnTo>
                <a:lnTo>
                  <a:pt x="9" y="1"/>
                </a:lnTo>
                <a:lnTo>
                  <a:pt x="9" y="1"/>
                </a:lnTo>
                <a:lnTo>
                  <a:pt x="7" y="1"/>
                </a:lnTo>
                <a:lnTo>
                  <a:pt x="6" y="2"/>
                </a:lnTo>
                <a:lnTo>
                  <a:pt x="5" y="2"/>
                </a:lnTo>
                <a:lnTo>
                  <a:pt x="5" y="3"/>
                </a:lnTo>
                <a:lnTo>
                  <a:pt x="4" y="5"/>
                </a:lnTo>
                <a:lnTo>
                  <a:pt x="2" y="6"/>
                </a:lnTo>
                <a:lnTo>
                  <a:pt x="2" y="7"/>
                </a:lnTo>
                <a:lnTo>
                  <a:pt x="1" y="8"/>
                </a:lnTo>
                <a:lnTo>
                  <a:pt x="0" y="9"/>
                </a:lnTo>
                <a:lnTo>
                  <a:pt x="2" y="12"/>
                </a:lnTo>
                <a:lnTo>
                  <a:pt x="2" y="1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06" name="Freeform 71"/>
          <p:cNvSpPr>
            <a:spLocks/>
          </p:cNvSpPr>
          <p:nvPr/>
        </p:nvSpPr>
        <p:spPr bwMode="auto">
          <a:xfrm>
            <a:off x="3725325" y="2271646"/>
            <a:ext cx="102199" cy="162573"/>
          </a:xfrm>
          <a:custGeom>
            <a:avLst/>
            <a:gdLst/>
            <a:ahLst/>
            <a:cxnLst>
              <a:cxn ang="0">
                <a:pos x="30" y="6"/>
              </a:cxn>
              <a:cxn ang="0">
                <a:pos x="30" y="6"/>
              </a:cxn>
              <a:cxn ang="0">
                <a:pos x="22" y="3"/>
              </a:cxn>
              <a:cxn ang="0">
                <a:pos x="19" y="4"/>
              </a:cxn>
              <a:cxn ang="0">
                <a:pos x="19" y="4"/>
              </a:cxn>
              <a:cxn ang="0">
                <a:pos x="17" y="2"/>
              </a:cxn>
              <a:cxn ang="0">
                <a:pos x="16" y="2"/>
              </a:cxn>
              <a:cxn ang="0">
                <a:pos x="13" y="0"/>
              </a:cxn>
              <a:cxn ang="0">
                <a:pos x="11" y="0"/>
              </a:cxn>
              <a:cxn ang="0">
                <a:pos x="10" y="2"/>
              </a:cxn>
              <a:cxn ang="0">
                <a:pos x="8" y="1"/>
              </a:cxn>
              <a:cxn ang="0">
                <a:pos x="6" y="2"/>
              </a:cxn>
              <a:cxn ang="0">
                <a:pos x="3" y="3"/>
              </a:cxn>
              <a:cxn ang="0">
                <a:pos x="2" y="6"/>
              </a:cxn>
              <a:cxn ang="0">
                <a:pos x="3" y="6"/>
              </a:cxn>
              <a:cxn ang="0">
                <a:pos x="4" y="7"/>
              </a:cxn>
              <a:cxn ang="0">
                <a:pos x="3" y="7"/>
              </a:cxn>
              <a:cxn ang="0">
                <a:pos x="5" y="10"/>
              </a:cxn>
              <a:cxn ang="0">
                <a:pos x="5" y="10"/>
              </a:cxn>
              <a:cxn ang="0">
                <a:pos x="3" y="10"/>
              </a:cxn>
              <a:cxn ang="0">
                <a:pos x="1" y="8"/>
              </a:cxn>
              <a:cxn ang="0">
                <a:pos x="0" y="9"/>
              </a:cxn>
              <a:cxn ang="0">
                <a:pos x="0" y="10"/>
              </a:cxn>
              <a:cxn ang="0">
                <a:pos x="0" y="11"/>
              </a:cxn>
              <a:cxn ang="0">
                <a:pos x="0" y="12"/>
              </a:cxn>
              <a:cxn ang="0">
                <a:pos x="0" y="14"/>
              </a:cxn>
              <a:cxn ang="0">
                <a:pos x="0" y="17"/>
              </a:cxn>
              <a:cxn ang="0">
                <a:pos x="0" y="21"/>
              </a:cxn>
              <a:cxn ang="0">
                <a:pos x="0" y="22"/>
              </a:cxn>
              <a:cxn ang="0">
                <a:pos x="0" y="26"/>
              </a:cxn>
              <a:cxn ang="0">
                <a:pos x="0" y="27"/>
              </a:cxn>
              <a:cxn ang="0">
                <a:pos x="0" y="28"/>
              </a:cxn>
              <a:cxn ang="0">
                <a:pos x="2" y="30"/>
              </a:cxn>
              <a:cxn ang="0">
                <a:pos x="3" y="33"/>
              </a:cxn>
              <a:cxn ang="0">
                <a:pos x="2" y="38"/>
              </a:cxn>
              <a:cxn ang="0">
                <a:pos x="4" y="39"/>
              </a:cxn>
              <a:cxn ang="0">
                <a:pos x="3" y="39"/>
              </a:cxn>
              <a:cxn ang="0">
                <a:pos x="3" y="42"/>
              </a:cxn>
              <a:cxn ang="0">
                <a:pos x="6" y="41"/>
              </a:cxn>
              <a:cxn ang="0">
                <a:pos x="8" y="42"/>
              </a:cxn>
              <a:cxn ang="0">
                <a:pos x="9" y="40"/>
              </a:cxn>
              <a:cxn ang="0">
                <a:pos x="8" y="41"/>
              </a:cxn>
              <a:cxn ang="0">
                <a:pos x="8" y="39"/>
              </a:cxn>
              <a:cxn ang="0">
                <a:pos x="10" y="35"/>
              </a:cxn>
              <a:cxn ang="0">
                <a:pos x="11" y="35"/>
              </a:cxn>
              <a:cxn ang="0">
                <a:pos x="11" y="30"/>
              </a:cxn>
              <a:cxn ang="0">
                <a:pos x="10" y="28"/>
              </a:cxn>
              <a:cxn ang="0">
                <a:pos x="8" y="28"/>
              </a:cxn>
              <a:cxn ang="0">
                <a:pos x="8" y="28"/>
              </a:cxn>
              <a:cxn ang="0">
                <a:pos x="8" y="27"/>
              </a:cxn>
              <a:cxn ang="0">
                <a:pos x="12" y="27"/>
              </a:cxn>
              <a:cxn ang="0">
                <a:pos x="13" y="26"/>
              </a:cxn>
              <a:cxn ang="0">
                <a:pos x="15" y="28"/>
              </a:cxn>
              <a:cxn ang="0">
                <a:pos x="16" y="28"/>
              </a:cxn>
              <a:cxn ang="0">
                <a:pos x="19" y="28"/>
              </a:cxn>
              <a:cxn ang="0">
                <a:pos x="21" y="26"/>
              </a:cxn>
              <a:cxn ang="0">
                <a:pos x="22" y="23"/>
              </a:cxn>
              <a:cxn ang="0">
                <a:pos x="23" y="19"/>
              </a:cxn>
              <a:cxn ang="0">
                <a:pos x="24" y="18"/>
              </a:cxn>
              <a:cxn ang="0">
                <a:pos x="26" y="12"/>
              </a:cxn>
              <a:cxn ang="0">
                <a:pos x="30" y="7"/>
              </a:cxn>
              <a:cxn ang="0">
                <a:pos x="30" y="6"/>
              </a:cxn>
            </a:cxnLst>
            <a:rect l="0" t="0" r="r" b="b"/>
            <a:pathLst>
              <a:path w="30" h="42">
                <a:moveTo>
                  <a:pt x="30" y="6"/>
                </a:moveTo>
                <a:lnTo>
                  <a:pt x="30" y="6"/>
                </a:lnTo>
                <a:lnTo>
                  <a:pt x="30" y="6"/>
                </a:lnTo>
                <a:lnTo>
                  <a:pt x="30" y="5"/>
                </a:lnTo>
                <a:lnTo>
                  <a:pt x="30" y="5"/>
                </a:lnTo>
                <a:lnTo>
                  <a:pt x="30" y="6"/>
                </a:lnTo>
                <a:lnTo>
                  <a:pt x="26" y="3"/>
                </a:lnTo>
                <a:lnTo>
                  <a:pt x="22" y="3"/>
                </a:lnTo>
                <a:lnTo>
                  <a:pt x="22" y="3"/>
                </a:lnTo>
                <a:lnTo>
                  <a:pt x="21" y="3"/>
                </a:lnTo>
                <a:lnTo>
                  <a:pt x="21" y="3"/>
                </a:lnTo>
                <a:lnTo>
                  <a:pt x="19" y="4"/>
                </a:lnTo>
                <a:lnTo>
                  <a:pt x="19" y="5"/>
                </a:lnTo>
                <a:lnTo>
                  <a:pt x="19" y="5"/>
                </a:lnTo>
                <a:lnTo>
                  <a:pt x="19" y="4"/>
                </a:lnTo>
                <a:lnTo>
                  <a:pt x="19" y="3"/>
                </a:lnTo>
                <a:lnTo>
                  <a:pt x="19" y="3"/>
                </a:lnTo>
                <a:lnTo>
                  <a:pt x="17" y="2"/>
                </a:lnTo>
                <a:lnTo>
                  <a:pt x="16" y="2"/>
                </a:lnTo>
                <a:lnTo>
                  <a:pt x="16" y="2"/>
                </a:lnTo>
                <a:lnTo>
                  <a:pt x="16" y="2"/>
                </a:lnTo>
                <a:lnTo>
                  <a:pt x="16" y="1"/>
                </a:lnTo>
                <a:lnTo>
                  <a:pt x="13" y="0"/>
                </a:lnTo>
                <a:lnTo>
                  <a:pt x="13" y="0"/>
                </a:lnTo>
                <a:lnTo>
                  <a:pt x="12" y="0"/>
                </a:lnTo>
                <a:lnTo>
                  <a:pt x="11" y="0"/>
                </a:lnTo>
                <a:lnTo>
                  <a:pt x="11" y="0"/>
                </a:lnTo>
                <a:lnTo>
                  <a:pt x="11" y="2"/>
                </a:lnTo>
                <a:lnTo>
                  <a:pt x="11" y="2"/>
                </a:lnTo>
                <a:lnTo>
                  <a:pt x="10" y="2"/>
                </a:lnTo>
                <a:lnTo>
                  <a:pt x="10" y="1"/>
                </a:lnTo>
                <a:lnTo>
                  <a:pt x="10" y="1"/>
                </a:lnTo>
                <a:lnTo>
                  <a:pt x="8" y="1"/>
                </a:lnTo>
                <a:lnTo>
                  <a:pt x="7" y="2"/>
                </a:lnTo>
                <a:lnTo>
                  <a:pt x="6" y="2"/>
                </a:lnTo>
                <a:lnTo>
                  <a:pt x="6" y="2"/>
                </a:lnTo>
                <a:lnTo>
                  <a:pt x="5" y="2"/>
                </a:lnTo>
                <a:lnTo>
                  <a:pt x="4" y="3"/>
                </a:lnTo>
                <a:lnTo>
                  <a:pt x="3" y="3"/>
                </a:lnTo>
                <a:lnTo>
                  <a:pt x="2" y="3"/>
                </a:lnTo>
                <a:lnTo>
                  <a:pt x="2" y="5"/>
                </a:lnTo>
                <a:lnTo>
                  <a:pt x="2" y="6"/>
                </a:lnTo>
                <a:lnTo>
                  <a:pt x="2" y="6"/>
                </a:lnTo>
                <a:lnTo>
                  <a:pt x="3" y="7"/>
                </a:lnTo>
                <a:lnTo>
                  <a:pt x="3" y="6"/>
                </a:lnTo>
                <a:lnTo>
                  <a:pt x="3" y="6"/>
                </a:lnTo>
                <a:lnTo>
                  <a:pt x="4" y="6"/>
                </a:lnTo>
                <a:lnTo>
                  <a:pt x="4" y="7"/>
                </a:lnTo>
                <a:lnTo>
                  <a:pt x="4" y="7"/>
                </a:lnTo>
                <a:lnTo>
                  <a:pt x="3" y="7"/>
                </a:lnTo>
                <a:lnTo>
                  <a:pt x="3" y="7"/>
                </a:lnTo>
                <a:lnTo>
                  <a:pt x="4" y="9"/>
                </a:lnTo>
                <a:lnTo>
                  <a:pt x="4" y="10"/>
                </a:lnTo>
                <a:lnTo>
                  <a:pt x="5" y="10"/>
                </a:lnTo>
                <a:lnTo>
                  <a:pt x="5" y="10"/>
                </a:lnTo>
                <a:lnTo>
                  <a:pt x="6" y="10"/>
                </a:lnTo>
                <a:lnTo>
                  <a:pt x="5" y="10"/>
                </a:lnTo>
                <a:lnTo>
                  <a:pt x="5" y="10"/>
                </a:lnTo>
                <a:lnTo>
                  <a:pt x="4" y="10"/>
                </a:lnTo>
                <a:lnTo>
                  <a:pt x="3" y="10"/>
                </a:lnTo>
                <a:lnTo>
                  <a:pt x="2" y="8"/>
                </a:lnTo>
                <a:lnTo>
                  <a:pt x="2" y="8"/>
                </a:lnTo>
                <a:lnTo>
                  <a:pt x="1" y="8"/>
                </a:lnTo>
                <a:lnTo>
                  <a:pt x="1" y="8"/>
                </a:lnTo>
                <a:lnTo>
                  <a:pt x="0" y="8"/>
                </a:lnTo>
                <a:lnTo>
                  <a:pt x="0" y="9"/>
                </a:lnTo>
                <a:lnTo>
                  <a:pt x="0" y="9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1"/>
                </a:lnTo>
                <a:lnTo>
                  <a:pt x="0" y="11"/>
                </a:lnTo>
                <a:lnTo>
                  <a:pt x="0" y="11"/>
                </a:lnTo>
                <a:lnTo>
                  <a:pt x="0" y="12"/>
                </a:lnTo>
                <a:lnTo>
                  <a:pt x="0" y="12"/>
                </a:lnTo>
                <a:lnTo>
                  <a:pt x="0" y="13"/>
                </a:lnTo>
                <a:lnTo>
                  <a:pt x="0" y="13"/>
                </a:lnTo>
                <a:lnTo>
                  <a:pt x="0" y="14"/>
                </a:lnTo>
                <a:lnTo>
                  <a:pt x="0" y="17"/>
                </a:lnTo>
                <a:lnTo>
                  <a:pt x="0" y="17"/>
                </a:lnTo>
                <a:lnTo>
                  <a:pt x="0" y="17"/>
                </a:lnTo>
                <a:lnTo>
                  <a:pt x="0" y="20"/>
                </a:lnTo>
                <a:lnTo>
                  <a:pt x="0" y="21"/>
                </a:lnTo>
                <a:lnTo>
                  <a:pt x="0" y="21"/>
                </a:lnTo>
                <a:lnTo>
                  <a:pt x="0" y="21"/>
                </a:lnTo>
                <a:lnTo>
                  <a:pt x="0" y="21"/>
                </a:lnTo>
                <a:lnTo>
                  <a:pt x="0" y="22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0" y="27"/>
                </a:lnTo>
                <a:lnTo>
                  <a:pt x="0" y="27"/>
                </a:lnTo>
                <a:lnTo>
                  <a:pt x="0" y="28"/>
                </a:lnTo>
                <a:lnTo>
                  <a:pt x="0" y="28"/>
                </a:lnTo>
                <a:lnTo>
                  <a:pt x="0" y="28"/>
                </a:lnTo>
                <a:lnTo>
                  <a:pt x="0" y="28"/>
                </a:lnTo>
                <a:lnTo>
                  <a:pt x="0" y="28"/>
                </a:lnTo>
                <a:lnTo>
                  <a:pt x="2" y="30"/>
                </a:lnTo>
                <a:lnTo>
                  <a:pt x="2" y="32"/>
                </a:lnTo>
                <a:lnTo>
                  <a:pt x="3" y="32"/>
                </a:lnTo>
                <a:lnTo>
                  <a:pt x="3" y="33"/>
                </a:lnTo>
                <a:lnTo>
                  <a:pt x="2" y="34"/>
                </a:lnTo>
                <a:lnTo>
                  <a:pt x="3" y="35"/>
                </a:lnTo>
                <a:lnTo>
                  <a:pt x="2" y="38"/>
                </a:lnTo>
                <a:lnTo>
                  <a:pt x="3" y="39"/>
                </a:lnTo>
                <a:lnTo>
                  <a:pt x="3" y="39"/>
                </a:lnTo>
                <a:lnTo>
                  <a:pt x="4" y="39"/>
                </a:lnTo>
                <a:lnTo>
                  <a:pt x="4" y="39"/>
                </a:lnTo>
                <a:lnTo>
                  <a:pt x="4" y="39"/>
                </a:lnTo>
                <a:lnTo>
                  <a:pt x="3" y="39"/>
                </a:lnTo>
                <a:lnTo>
                  <a:pt x="3" y="40"/>
                </a:lnTo>
                <a:lnTo>
                  <a:pt x="3" y="42"/>
                </a:lnTo>
                <a:lnTo>
                  <a:pt x="3" y="42"/>
                </a:lnTo>
                <a:lnTo>
                  <a:pt x="3" y="42"/>
                </a:lnTo>
                <a:lnTo>
                  <a:pt x="5" y="41"/>
                </a:lnTo>
                <a:lnTo>
                  <a:pt x="6" y="41"/>
                </a:lnTo>
                <a:lnTo>
                  <a:pt x="7" y="41"/>
                </a:lnTo>
                <a:lnTo>
                  <a:pt x="7" y="41"/>
                </a:lnTo>
                <a:lnTo>
                  <a:pt x="8" y="42"/>
                </a:lnTo>
                <a:lnTo>
                  <a:pt x="9" y="42"/>
                </a:lnTo>
                <a:lnTo>
                  <a:pt x="9" y="41"/>
                </a:lnTo>
                <a:lnTo>
                  <a:pt x="9" y="40"/>
                </a:lnTo>
                <a:lnTo>
                  <a:pt x="8" y="40"/>
                </a:lnTo>
                <a:lnTo>
                  <a:pt x="8" y="41"/>
                </a:lnTo>
                <a:lnTo>
                  <a:pt x="8" y="41"/>
                </a:lnTo>
                <a:lnTo>
                  <a:pt x="8" y="40"/>
                </a:lnTo>
                <a:lnTo>
                  <a:pt x="8" y="40"/>
                </a:lnTo>
                <a:lnTo>
                  <a:pt x="8" y="39"/>
                </a:lnTo>
                <a:lnTo>
                  <a:pt x="9" y="39"/>
                </a:lnTo>
                <a:lnTo>
                  <a:pt x="9" y="39"/>
                </a:lnTo>
                <a:lnTo>
                  <a:pt x="10" y="35"/>
                </a:lnTo>
                <a:lnTo>
                  <a:pt x="11" y="35"/>
                </a:lnTo>
                <a:lnTo>
                  <a:pt x="11" y="35"/>
                </a:lnTo>
                <a:lnTo>
                  <a:pt x="11" y="35"/>
                </a:lnTo>
                <a:lnTo>
                  <a:pt x="12" y="33"/>
                </a:lnTo>
                <a:lnTo>
                  <a:pt x="11" y="32"/>
                </a:lnTo>
                <a:lnTo>
                  <a:pt x="11" y="30"/>
                </a:lnTo>
                <a:lnTo>
                  <a:pt x="10" y="30"/>
                </a:lnTo>
                <a:lnTo>
                  <a:pt x="10" y="28"/>
                </a:lnTo>
                <a:lnTo>
                  <a:pt x="10" y="28"/>
                </a:lnTo>
                <a:lnTo>
                  <a:pt x="10" y="28"/>
                </a:lnTo>
                <a:lnTo>
                  <a:pt x="9" y="28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8" y="28"/>
                </a:lnTo>
                <a:lnTo>
                  <a:pt x="8" y="27"/>
                </a:lnTo>
                <a:lnTo>
                  <a:pt x="8" y="28"/>
                </a:lnTo>
                <a:lnTo>
                  <a:pt x="11" y="27"/>
                </a:lnTo>
                <a:lnTo>
                  <a:pt x="12" y="27"/>
                </a:lnTo>
                <a:lnTo>
                  <a:pt x="12" y="27"/>
                </a:lnTo>
                <a:lnTo>
                  <a:pt x="12" y="27"/>
                </a:lnTo>
                <a:lnTo>
                  <a:pt x="13" y="26"/>
                </a:lnTo>
                <a:lnTo>
                  <a:pt x="13" y="27"/>
                </a:lnTo>
                <a:lnTo>
                  <a:pt x="14" y="27"/>
                </a:lnTo>
                <a:lnTo>
                  <a:pt x="15" y="28"/>
                </a:lnTo>
                <a:lnTo>
                  <a:pt x="15" y="28"/>
                </a:lnTo>
                <a:lnTo>
                  <a:pt x="15" y="28"/>
                </a:lnTo>
                <a:lnTo>
                  <a:pt x="16" y="28"/>
                </a:lnTo>
                <a:lnTo>
                  <a:pt x="18" y="28"/>
                </a:lnTo>
                <a:lnTo>
                  <a:pt x="18" y="28"/>
                </a:lnTo>
                <a:lnTo>
                  <a:pt x="19" y="28"/>
                </a:lnTo>
                <a:lnTo>
                  <a:pt x="19" y="28"/>
                </a:lnTo>
                <a:lnTo>
                  <a:pt x="20" y="27"/>
                </a:lnTo>
                <a:lnTo>
                  <a:pt x="21" y="26"/>
                </a:lnTo>
                <a:lnTo>
                  <a:pt x="21" y="24"/>
                </a:lnTo>
                <a:lnTo>
                  <a:pt x="22" y="24"/>
                </a:lnTo>
                <a:lnTo>
                  <a:pt x="22" y="23"/>
                </a:lnTo>
                <a:lnTo>
                  <a:pt x="22" y="22"/>
                </a:lnTo>
                <a:lnTo>
                  <a:pt x="23" y="20"/>
                </a:lnTo>
                <a:lnTo>
                  <a:pt x="23" y="19"/>
                </a:lnTo>
                <a:lnTo>
                  <a:pt x="23" y="19"/>
                </a:lnTo>
                <a:lnTo>
                  <a:pt x="22" y="18"/>
                </a:lnTo>
                <a:lnTo>
                  <a:pt x="24" y="18"/>
                </a:lnTo>
                <a:lnTo>
                  <a:pt x="26" y="13"/>
                </a:lnTo>
                <a:lnTo>
                  <a:pt x="26" y="13"/>
                </a:lnTo>
                <a:lnTo>
                  <a:pt x="26" y="12"/>
                </a:lnTo>
                <a:lnTo>
                  <a:pt x="26" y="13"/>
                </a:lnTo>
                <a:lnTo>
                  <a:pt x="26" y="13"/>
                </a:lnTo>
                <a:lnTo>
                  <a:pt x="30" y="7"/>
                </a:lnTo>
                <a:lnTo>
                  <a:pt x="29" y="6"/>
                </a:lnTo>
                <a:lnTo>
                  <a:pt x="30" y="6"/>
                </a:lnTo>
                <a:lnTo>
                  <a:pt x="30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07" name="Freeform 72"/>
          <p:cNvSpPr>
            <a:spLocks/>
          </p:cNvSpPr>
          <p:nvPr/>
        </p:nvSpPr>
        <p:spPr bwMode="auto">
          <a:xfrm>
            <a:off x="4069394" y="2662595"/>
            <a:ext cx="40879" cy="61932"/>
          </a:xfrm>
          <a:custGeom>
            <a:avLst/>
            <a:gdLst/>
            <a:ahLst/>
            <a:cxnLst>
              <a:cxn ang="0">
                <a:pos x="3" y="16"/>
              </a:cxn>
              <a:cxn ang="0">
                <a:pos x="4" y="16"/>
              </a:cxn>
              <a:cxn ang="0">
                <a:pos x="8" y="15"/>
              </a:cxn>
              <a:cxn ang="0">
                <a:pos x="12" y="12"/>
              </a:cxn>
              <a:cxn ang="0">
                <a:pos x="12" y="3"/>
              </a:cxn>
              <a:cxn ang="0">
                <a:pos x="11" y="2"/>
              </a:cxn>
              <a:cxn ang="0">
                <a:pos x="10" y="2"/>
              </a:cxn>
              <a:cxn ang="0">
                <a:pos x="9" y="2"/>
              </a:cxn>
              <a:cxn ang="0">
                <a:pos x="8" y="0"/>
              </a:cxn>
              <a:cxn ang="0">
                <a:pos x="8" y="0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5" y="0"/>
              </a:cxn>
              <a:cxn ang="0">
                <a:pos x="5" y="1"/>
              </a:cxn>
              <a:cxn ang="0">
                <a:pos x="3" y="1"/>
              </a:cxn>
              <a:cxn ang="0">
                <a:pos x="0" y="7"/>
              </a:cxn>
              <a:cxn ang="0">
                <a:pos x="0" y="11"/>
              </a:cxn>
              <a:cxn ang="0">
                <a:pos x="1" y="15"/>
              </a:cxn>
              <a:cxn ang="0">
                <a:pos x="3" y="16"/>
              </a:cxn>
            </a:cxnLst>
            <a:rect l="0" t="0" r="r" b="b"/>
            <a:pathLst>
              <a:path w="12" h="16">
                <a:moveTo>
                  <a:pt x="3" y="16"/>
                </a:moveTo>
                <a:lnTo>
                  <a:pt x="4" y="16"/>
                </a:lnTo>
                <a:lnTo>
                  <a:pt x="8" y="15"/>
                </a:lnTo>
                <a:lnTo>
                  <a:pt x="12" y="12"/>
                </a:lnTo>
                <a:lnTo>
                  <a:pt x="12" y="3"/>
                </a:lnTo>
                <a:lnTo>
                  <a:pt x="11" y="2"/>
                </a:lnTo>
                <a:lnTo>
                  <a:pt x="10" y="2"/>
                </a:lnTo>
                <a:lnTo>
                  <a:pt x="9" y="2"/>
                </a:lnTo>
                <a:lnTo>
                  <a:pt x="8" y="0"/>
                </a:lnTo>
                <a:lnTo>
                  <a:pt x="8" y="0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5" y="0"/>
                </a:lnTo>
                <a:lnTo>
                  <a:pt x="5" y="1"/>
                </a:lnTo>
                <a:lnTo>
                  <a:pt x="3" y="1"/>
                </a:lnTo>
                <a:lnTo>
                  <a:pt x="0" y="7"/>
                </a:lnTo>
                <a:lnTo>
                  <a:pt x="0" y="11"/>
                </a:lnTo>
                <a:lnTo>
                  <a:pt x="1" y="15"/>
                </a:lnTo>
                <a:lnTo>
                  <a:pt x="3" y="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08" name="Freeform 73"/>
          <p:cNvSpPr>
            <a:spLocks/>
          </p:cNvSpPr>
          <p:nvPr/>
        </p:nvSpPr>
        <p:spPr bwMode="auto">
          <a:xfrm>
            <a:off x="3599280" y="2294871"/>
            <a:ext cx="112419" cy="185797"/>
          </a:xfrm>
          <a:custGeom>
            <a:avLst/>
            <a:gdLst/>
            <a:ahLst/>
            <a:cxnLst>
              <a:cxn ang="0">
                <a:pos x="33" y="27"/>
              </a:cxn>
              <a:cxn ang="0">
                <a:pos x="32" y="23"/>
              </a:cxn>
              <a:cxn ang="0">
                <a:pos x="30" y="23"/>
              </a:cxn>
              <a:cxn ang="0">
                <a:pos x="30" y="22"/>
              </a:cxn>
              <a:cxn ang="0">
                <a:pos x="28" y="22"/>
              </a:cxn>
              <a:cxn ang="0">
                <a:pos x="28" y="18"/>
              </a:cxn>
              <a:cxn ang="0">
                <a:pos x="24" y="17"/>
              </a:cxn>
              <a:cxn ang="0">
                <a:pos x="23" y="16"/>
              </a:cxn>
              <a:cxn ang="0">
                <a:pos x="25" y="13"/>
              </a:cxn>
              <a:cxn ang="0">
                <a:pos x="28" y="11"/>
              </a:cxn>
              <a:cxn ang="0">
                <a:pos x="27" y="7"/>
              </a:cxn>
              <a:cxn ang="0">
                <a:pos x="29" y="5"/>
              </a:cxn>
              <a:cxn ang="0">
                <a:pos x="27" y="0"/>
              </a:cxn>
              <a:cxn ang="0">
                <a:pos x="22" y="3"/>
              </a:cxn>
              <a:cxn ang="0">
                <a:pos x="17" y="4"/>
              </a:cxn>
              <a:cxn ang="0">
                <a:pos x="13" y="0"/>
              </a:cxn>
              <a:cxn ang="0">
                <a:pos x="11" y="1"/>
              </a:cxn>
              <a:cxn ang="0">
                <a:pos x="12" y="3"/>
              </a:cxn>
              <a:cxn ang="0">
                <a:pos x="10" y="3"/>
              </a:cxn>
              <a:cxn ang="0">
                <a:pos x="6" y="4"/>
              </a:cxn>
              <a:cxn ang="0">
                <a:pos x="8" y="7"/>
              </a:cxn>
              <a:cxn ang="0">
                <a:pos x="10" y="9"/>
              </a:cxn>
              <a:cxn ang="0">
                <a:pos x="8" y="8"/>
              </a:cxn>
              <a:cxn ang="0">
                <a:pos x="5" y="8"/>
              </a:cxn>
              <a:cxn ang="0">
                <a:pos x="8" y="12"/>
              </a:cxn>
              <a:cxn ang="0">
                <a:pos x="12" y="11"/>
              </a:cxn>
              <a:cxn ang="0">
                <a:pos x="14" y="15"/>
              </a:cxn>
              <a:cxn ang="0">
                <a:pos x="11" y="14"/>
              </a:cxn>
              <a:cxn ang="0">
                <a:pos x="12" y="18"/>
              </a:cxn>
              <a:cxn ang="0">
                <a:pos x="13" y="20"/>
              </a:cxn>
              <a:cxn ang="0">
                <a:pos x="12" y="19"/>
              </a:cxn>
              <a:cxn ang="0">
                <a:pos x="11" y="23"/>
              </a:cxn>
              <a:cxn ang="0">
                <a:pos x="9" y="24"/>
              </a:cxn>
              <a:cxn ang="0">
                <a:pos x="6" y="22"/>
              </a:cxn>
              <a:cxn ang="0">
                <a:pos x="5" y="21"/>
              </a:cxn>
              <a:cxn ang="0">
                <a:pos x="4" y="19"/>
              </a:cxn>
              <a:cxn ang="0">
                <a:pos x="1" y="18"/>
              </a:cxn>
              <a:cxn ang="0">
                <a:pos x="2" y="27"/>
              </a:cxn>
              <a:cxn ang="0">
                <a:pos x="5" y="30"/>
              </a:cxn>
              <a:cxn ang="0">
                <a:pos x="8" y="32"/>
              </a:cxn>
              <a:cxn ang="0">
                <a:pos x="11" y="33"/>
              </a:cxn>
              <a:cxn ang="0">
                <a:pos x="12" y="35"/>
              </a:cxn>
              <a:cxn ang="0">
                <a:pos x="14" y="38"/>
              </a:cxn>
              <a:cxn ang="0">
                <a:pos x="17" y="42"/>
              </a:cxn>
              <a:cxn ang="0">
                <a:pos x="19" y="48"/>
              </a:cxn>
              <a:cxn ang="0">
                <a:pos x="21" y="48"/>
              </a:cxn>
              <a:cxn ang="0">
                <a:pos x="23" y="47"/>
              </a:cxn>
              <a:cxn ang="0">
                <a:pos x="23" y="43"/>
              </a:cxn>
              <a:cxn ang="0">
                <a:pos x="27" y="42"/>
              </a:cxn>
              <a:cxn ang="0">
                <a:pos x="30" y="39"/>
              </a:cxn>
              <a:cxn ang="0">
                <a:pos x="33" y="38"/>
              </a:cxn>
              <a:cxn ang="0">
                <a:pos x="32" y="34"/>
              </a:cxn>
              <a:cxn ang="0">
                <a:pos x="31" y="30"/>
              </a:cxn>
            </a:cxnLst>
            <a:rect l="0" t="0" r="r" b="b"/>
            <a:pathLst>
              <a:path w="33" h="48">
                <a:moveTo>
                  <a:pt x="33" y="29"/>
                </a:moveTo>
                <a:lnTo>
                  <a:pt x="33" y="28"/>
                </a:lnTo>
                <a:lnTo>
                  <a:pt x="33" y="27"/>
                </a:lnTo>
                <a:lnTo>
                  <a:pt x="32" y="25"/>
                </a:lnTo>
                <a:lnTo>
                  <a:pt x="32" y="24"/>
                </a:lnTo>
                <a:lnTo>
                  <a:pt x="32" y="23"/>
                </a:lnTo>
                <a:lnTo>
                  <a:pt x="31" y="22"/>
                </a:lnTo>
                <a:lnTo>
                  <a:pt x="31" y="23"/>
                </a:lnTo>
                <a:lnTo>
                  <a:pt x="30" y="23"/>
                </a:lnTo>
                <a:lnTo>
                  <a:pt x="29" y="25"/>
                </a:lnTo>
                <a:lnTo>
                  <a:pt x="29" y="24"/>
                </a:lnTo>
                <a:lnTo>
                  <a:pt x="30" y="22"/>
                </a:lnTo>
                <a:lnTo>
                  <a:pt x="29" y="22"/>
                </a:lnTo>
                <a:lnTo>
                  <a:pt x="29" y="22"/>
                </a:lnTo>
                <a:lnTo>
                  <a:pt x="28" y="22"/>
                </a:lnTo>
                <a:lnTo>
                  <a:pt x="28" y="20"/>
                </a:lnTo>
                <a:lnTo>
                  <a:pt x="28" y="20"/>
                </a:lnTo>
                <a:lnTo>
                  <a:pt x="28" y="18"/>
                </a:lnTo>
                <a:lnTo>
                  <a:pt x="27" y="17"/>
                </a:lnTo>
                <a:lnTo>
                  <a:pt x="26" y="17"/>
                </a:lnTo>
                <a:lnTo>
                  <a:pt x="24" y="17"/>
                </a:lnTo>
                <a:lnTo>
                  <a:pt x="22" y="19"/>
                </a:lnTo>
                <a:lnTo>
                  <a:pt x="22" y="17"/>
                </a:lnTo>
                <a:lnTo>
                  <a:pt x="23" y="16"/>
                </a:lnTo>
                <a:lnTo>
                  <a:pt x="23" y="15"/>
                </a:lnTo>
                <a:lnTo>
                  <a:pt x="24" y="15"/>
                </a:lnTo>
                <a:lnTo>
                  <a:pt x="25" y="13"/>
                </a:lnTo>
                <a:lnTo>
                  <a:pt x="27" y="11"/>
                </a:lnTo>
                <a:lnTo>
                  <a:pt x="28" y="11"/>
                </a:lnTo>
                <a:lnTo>
                  <a:pt x="28" y="11"/>
                </a:lnTo>
                <a:lnTo>
                  <a:pt x="28" y="8"/>
                </a:lnTo>
                <a:lnTo>
                  <a:pt x="27" y="7"/>
                </a:lnTo>
                <a:lnTo>
                  <a:pt x="27" y="7"/>
                </a:lnTo>
                <a:lnTo>
                  <a:pt x="27" y="7"/>
                </a:lnTo>
                <a:lnTo>
                  <a:pt x="28" y="7"/>
                </a:lnTo>
                <a:lnTo>
                  <a:pt x="29" y="5"/>
                </a:lnTo>
                <a:lnTo>
                  <a:pt x="30" y="3"/>
                </a:lnTo>
                <a:lnTo>
                  <a:pt x="29" y="2"/>
                </a:lnTo>
                <a:lnTo>
                  <a:pt x="27" y="0"/>
                </a:lnTo>
                <a:lnTo>
                  <a:pt x="27" y="0"/>
                </a:lnTo>
                <a:lnTo>
                  <a:pt x="25" y="0"/>
                </a:lnTo>
                <a:lnTo>
                  <a:pt x="22" y="3"/>
                </a:lnTo>
                <a:lnTo>
                  <a:pt x="19" y="4"/>
                </a:lnTo>
                <a:lnTo>
                  <a:pt x="19" y="4"/>
                </a:lnTo>
                <a:lnTo>
                  <a:pt x="17" y="4"/>
                </a:lnTo>
                <a:lnTo>
                  <a:pt x="15" y="2"/>
                </a:lnTo>
                <a:lnTo>
                  <a:pt x="14" y="2"/>
                </a:lnTo>
                <a:lnTo>
                  <a:pt x="13" y="0"/>
                </a:lnTo>
                <a:lnTo>
                  <a:pt x="12" y="0"/>
                </a:lnTo>
                <a:lnTo>
                  <a:pt x="12" y="0"/>
                </a:lnTo>
                <a:lnTo>
                  <a:pt x="11" y="1"/>
                </a:lnTo>
                <a:lnTo>
                  <a:pt x="11" y="2"/>
                </a:lnTo>
                <a:lnTo>
                  <a:pt x="12" y="2"/>
                </a:lnTo>
                <a:lnTo>
                  <a:pt x="12" y="3"/>
                </a:lnTo>
                <a:lnTo>
                  <a:pt x="12" y="4"/>
                </a:lnTo>
                <a:lnTo>
                  <a:pt x="12" y="3"/>
                </a:lnTo>
                <a:lnTo>
                  <a:pt x="10" y="3"/>
                </a:lnTo>
                <a:lnTo>
                  <a:pt x="9" y="2"/>
                </a:lnTo>
                <a:lnTo>
                  <a:pt x="8" y="3"/>
                </a:lnTo>
                <a:lnTo>
                  <a:pt x="6" y="4"/>
                </a:lnTo>
                <a:lnTo>
                  <a:pt x="7" y="6"/>
                </a:lnTo>
                <a:lnTo>
                  <a:pt x="8" y="6"/>
                </a:lnTo>
                <a:lnTo>
                  <a:pt x="8" y="7"/>
                </a:lnTo>
                <a:lnTo>
                  <a:pt x="9" y="7"/>
                </a:lnTo>
                <a:lnTo>
                  <a:pt x="9" y="7"/>
                </a:lnTo>
                <a:lnTo>
                  <a:pt x="10" y="9"/>
                </a:lnTo>
                <a:lnTo>
                  <a:pt x="10" y="10"/>
                </a:lnTo>
                <a:lnTo>
                  <a:pt x="8" y="9"/>
                </a:lnTo>
                <a:lnTo>
                  <a:pt x="8" y="8"/>
                </a:lnTo>
                <a:lnTo>
                  <a:pt x="8" y="7"/>
                </a:lnTo>
                <a:lnTo>
                  <a:pt x="6" y="7"/>
                </a:lnTo>
                <a:lnTo>
                  <a:pt x="5" y="8"/>
                </a:lnTo>
                <a:lnTo>
                  <a:pt x="6" y="11"/>
                </a:lnTo>
                <a:lnTo>
                  <a:pt x="7" y="11"/>
                </a:lnTo>
                <a:lnTo>
                  <a:pt x="8" y="12"/>
                </a:lnTo>
                <a:lnTo>
                  <a:pt x="9" y="13"/>
                </a:lnTo>
                <a:lnTo>
                  <a:pt x="11" y="12"/>
                </a:lnTo>
                <a:lnTo>
                  <a:pt x="12" y="11"/>
                </a:lnTo>
                <a:lnTo>
                  <a:pt x="12" y="11"/>
                </a:lnTo>
                <a:lnTo>
                  <a:pt x="14" y="15"/>
                </a:lnTo>
                <a:lnTo>
                  <a:pt x="14" y="15"/>
                </a:lnTo>
                <a:lnTo>
                  <a:pt x="12" y="14"/>
                </a:lnTo>
                <a:lnTo>
                  <a:pt x="11" y="14"/>
                </a:lnTo>
                <a:lnTo>
                  <a:pt x="11" y="14"/>
                </a:lnTo>
                <a:lnTo>
                  <a:pt x="11" y="17"/>
                </a:lnTo>
                <a:lnTo>
                  <a:pt x="12" y="17"/>
                </a:lnTo>
                <a:lnTo>
                  <a:pt x="12" y="18"/>
                </a:lnTo>
                <a:lnTo>
                  <a:pt x="12" y="18"/>
                </a:lnTo>
                <a:lnTo>
                  <a:pt x="13" y="18"/>
                </a:lnTo>
                <a:lnTo>
                  <a:pt x="13" y="20"/>
                </a:lnTo>
                <a:lnTo>
                  <a:pt x="12" y="21"/>
                </a:lnTo>
                <a:lnTo>
                  <a:pt x="12" y="19"/>
                </a:lnTo>
                <a:lnTo>
                  <a:pt x="12" y="19"/>
                </a:lnTo>
                <a:lnTo>
                  <a:pt x="12" y="21"/>
                </a:lnTo>
                <a:lnTo>
                  <a:pt x="12" y="22"/>
                </a:lnTo>
                <a:lnTo>
                  <a:pt x="11" y="23"/>
                </a:lnTo>
                <a:lnTo>
                  <a:pt x="10" y="24"/>
                </a:lnTo>
                <a:lnTo>
                  <a:pt x="10" y="23"/>
                </a:lnTo>
                <a:lnTo>
                  <a:pt x="9" y="24"/>
                </a:lnTo>
                <a:lnTo>
                  <a:pt x="8" y="24"/>
                </a:lnTo>
                <a:lnTo>
                  <a:pt x="7" y="24"/>
                </a:lnTo>
                <a:lnTo>
                  <a:pt x="6" y="22"/>
                </a:lnTo>
                <a:lnTo>
                  <a:pt x="6" y="22"/>
                </a:lnTo>
                <a:lnTo>
                  <a:pt x="5" y="21"/>
                </a:lnTo>
                <a:lnTo>
                  <a:pt x="5" y="21"/>
                </a:lnTo>
                <a:lnTo>
                  <a:pt x="4" y="20"/>
                </a:lnTo>
                <a:lnTo>
                  <a:pt x="5" y="19"/>
                </a:lnTo>
                <a:lnTo>
                  <a:pt x="4" y="19"/>
                </a:lnTo>
                <a:lnTo>
                  <a:pt x="4" y="18"/>
                </a:lnTo>
                <a:lnTo>
                  <a:pt x="2" y="18"/>
                </a:lnTo>
                <a:lnTo>
                  <a:pt x="1" y="18"/>
                </a:lnTo>
                <a:lnTo>
                  <a:pt x="1" y="18"/>
                </a:lnTo>
                <a:lnTo>
                  <a:pt x="0" y="25"/>
                </a:lnTo>
                <a:lnTo>
                  <a:pt x="2" y="27"/>
                </a:lnTo>
                <a:lnTo>
                  <a:pt x="4" y="29"/>
                </a:lnTo>
                <a:lnTo>
                  <a:pt x="4" y="29"/>
                </a:lnTo>
                <a:lnTo>
                  <a:pt x="5" y="30"/>
                </a:lnTo>
                <a:lnTo>
                  <a:pt x="5" y="32"/>
                </a:lnTo>
                <a:lnTo>
                  <a:pt x="8" y="33"/>
                </a:lnTo>
                <a:lnTo>
                  <a:pt x="8" y="32"/>
                </a:lnTo>
                <a:lnTo>
                  <a:pt x="8" y="32"/>
                </a:lnTo>
                <a:lnTo>
                  <a:pt x="10" y="34"/>
                </a:lnTo>
                <a:lnTo>
                  <a:pt x="11" y="33"/>
                </a:lnTo>
                <a:lnTo>
                  <a:pt x="12" y="33"/>
                </a:lnTo>
                <a:lnTo>
                  <a:pt x="12" y="34"/>
                </a:lnTo>
                <a:lnTo>
                  <a:pt x="12" y="35"/>
                </a:lnTo>
                <a:lnTo>
                  <a:pt x="13" y="37"/>
                </a:lnTo>
                <a:lnTo>
                  <a:pt x="13" y="37"/>
                </a:lnTo>
                <a:lnTo>
                  <a:pt x="14" y="38"/>
                </a:lnTo>
                <a:lnTo>
                  <a:pt x="16" y="40"/>
                </a:lnTo>
                <a:lnTo>
                  <a:pt x="16" y="40"/>
                </a:lnTo>
                <a:lnTo>
                  <a:pt x="17" y="42"/>
                </a:lnTo>
                <a:lnTo>
                  <a:pt x="18" y="43"/>
                </a:lnTo>
                <a:lnTo>
                  <a:pt x="19" y="48"/>
                </a:lnTo>
                <a:lnTo>
                  <a:pt x="19" y="48"/>
                </a:lnTo>
                <a:lnTo>
                  <a:pt x="19" y="47"/>
                </a:lnTo>
                <a:lnTo>
                  <a:pt x="20" y="46"/>
                </a:lnTo>
                <a:lnTo>
                  <a:pt x="21" y="48"/>
                </a:lnTo>
                <a:lnTo>
                  <a:pt x="22" y="48"/>
                </a:lnTo>
                <a:lnTo>
                  <a:pt x="23" y="48"/>
                </a:lnTo>
                <a:lnTo>
                  <a:pt x="23" y="47"/>
                </a:lnTo>
                <a:lnTo>
                  <a:pt x="25" y="45"/>
                </a:lnTo>
                <a:lnTo>
                  <a:pt x="25" y="44"/>
                </a:lnTo>
                <a:lnTo>
                  <a:pt x="23" y="43"/>
                </a:lnTo>
                <a:lnTo>
                  <a:pt x="23" y="42"/>
                </a:lnTo>
                <a:lnTo>
                  <a:pt x="25" y="43"/>
                </a:lnTo>
                <a:lnTo>
                  <a:pt x="27" y="42"/>
                </a:lnTo>
                <a:lnTo>
                  <a:pt x="28" y="43"/>
                </a:lnTo>
                <a:lnTo>
                  <a:pt x="30" y="41"/>
                </a:lnTo>
                <a:lnTo>
                  <a:pt x="30" y="39"/>
                </a:lnTo>
                <a:lnTo>
                  <a:pt x="32" y="38"/>
                </a:lnTo>
                <a:lnTo>
                  <a:pt x="32" y="39"/>
                </a:lnTo>
                <a:lnTo>
                  <a:pt x="33" y="38"/>
                </a:lnTo>
                <a:lnTo>
                  <a:pt x="32" y="35"/>
                </a:lnTo>
                <a:lnTo>
                  <a:pt x="31" y="35"/>
                </a:lnTo>
                <a:lnTo>
                  <a:pt x="32" y="34"/>
                </a:lnTo>
                <a:lnTo>
                  <a:pt x="32" y="33"/>
                </a:lnTo>
                <a:lnTo>
                  <a:pt x="32" y="32"/>
                </a:lnTo>
                <a:lnTo>
                  <a:pt x="31" y="30"/>
                </a:lnTo>
                <a:lnTo>
                  <a:pt x="32" y="29"/>
                </a:lnTo>
                <a:lnTo>
                  <a:pt x="33" y="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09" name="Freeform 74"/>
          <p:cNvSpPr>
            <a:spLocks/>
          </p:cNvSpPr>
          <p:nvPr/>
        </p:nvSpPr>
        <p:spPr bwMode="auto">
          <a:xfrm>
            <a:off x="8249321" y="2159394"/>
            <a:ext cx="88572" cy="65804"/>
          </a:xfrm>
          <a:custGeom>
            <a:avLst/>
            <a:gdLst/>
            <a:ahLst/>
            <a:cxnLst>
              <a:cxn ang="0">
                <a:pos x="2" y="5"/>
              </a:cxn>
              <a:cxn ang="0">
                <a:pos x="3" y="6"/>
              </a:cxn>
              <a:cxn ang="0">
                <a:pos x="5" y="8"/>
              </a:cxn>
              <a:cxn ang="0">
                <a:pos x="5" y="11"/>
              </a:cxn>
              <a:cxn ang="0">
                <a:pos x="5" y="12"/>
              </a:cxn>
              <a:cxn ang="0">
                <a:pos x="8" y="12"/>
              </a:cxn>
              <a:cxn ang="0">
                <a:pos x="8" y="13"/>
              </a:cxn>
              <a:cxn ang="0">
                <a:pos x="9" y="13"/>
              </a:cxn>
              <a:cxn ang="0">
                <a:pos x="10" y="15"/>
              </a:cxn>
              <a:cxn ang="0">
                <a:pos x="12" y="16"/>
              </a:cxn>
              <a:cxn ang="0">
                <a:pos x="13" y="15"/>
              </a:cxn>
              <a:cxn ang="0">
                <a:pos x="14" y="17"/>
              </a:cxn>
              <a:cxn ang="0">
                <a:pos x="15" y="17"/>
              </a:cxn>
              <a:cxn ang="0">
                <a:pos x="17" y="17"/>
              </a:cxn>
              <a:cxn ang="0">
                <a:pos x="17" y="17"/>
              </a:cxn>
              <a:cxn ang="0">
                <a:pos x="18" y="17"/>
              </a:cxn>
              <a:cxn ang="0">
                <a:pos x="19" y="17"/>
              </a:cxn>
              <a:cxn ang="0">
                <a:pos x="19" y="17"/>
              </a:cxn>
              <a:cxn ang="0">
                <a:pos x="19" y="17"/>
              </a:cxn>
              <a:cxn ang="0">
                <a:pos x="21" y="17"/>
              </a:cxn>
              <a:cxn ang="0">
                <a:pos x="24" y="15"/>
              </a:cxn>
              <a:cxn ang="0">
                <a:pos x="26" y="13"/>
              </a:cxn>
              <a:cxn ang="0">
                <a:pos x="26" y="10"/>
              </a:cxn>
              <a:cxn ang="0">
                <a:pos x="26" y="10"/>
              </a:cxn>
              <a:cxn ang="0">
                <a:pos x="23" y="9"/>
              </a:cxn>
              <a:cxn ang="0">
                <a:pos x="22" y="8"/>
              </a:cxn>
              <a:cxn ang="0">
                <a:pos x="20" y="7"/>
              </a:cxn>
              <a:cxn ang="0">
                <a:pos x="19" y="8"/>
              </a:cxn>
              <a:cxn ang="0">
                <a:pos x="18" y="6"/>
              </a:cxn>
              <a:cxn ang="0">
                <a:pos x="17" y="6"/>
              </a:cxn>
              <a:cxn ang="0">
                <a:pos x="16" y="6"/>
              </a:cxn>
              <a:cxn ang="0">
                <a:pos x="15" y="6"/>
              </a:cxn>
              <a:cxn ang="0">
                <a:pos x="13" y="6"/>
              </a:cxn>
              <a:cxn ang="0">
                <a:pos x="11" y="6"/>
              </a:cxn>
              <a:cxn ang="0">
                <a:pos x="12" y="6"/>
              </a:cxn>
              <a:cxn ang="0">
                <a:pos x="12" y="5"/>
              </a:cxn>
              <a:cxn ang="0">
                <a:pos x="12" y="5"/>
              </a:cxn>
              <a:cxn ang="0">
                <a:pos x="12" y="4"/>
              </a:cxn>
              <a:cxn ang="0">
                <a:pos x="7" y="3"/>
              </a:cxn>
              <a:cxn ang="0">
                <a:pos x="6" y="3"/>
              </a:cxn>
              <a:cxn ang="0">
                <a:pos x="5" y="3"/>
              </a:cxn>
              <a:cxn ang="0">
                <a:pos x="2" y="2"/>
              </a:cxn>
              <a:cxn ang="0">
                <a:pos x="2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1" y="2"/>
              </a:cxn>
              <a:cxn ang="0">
                <a:pos x="2" y="5"/>
              </a:cxn>
            </a:cxnLst>
            <a:rect l="0" t="0" r="r" b="b"/>
            <a:pathLst>
              <a:path w="26" h="17">
                <a:moveTo>
                  <a:pt x="2" y="5"/>
                </a:moveTo>
                <a:lnTo>
                  <a:pt x="3" y="6"/>
                </a:lnTo>
                <a:lnTo>
                  <a:pt x="5" y="8"/>
                </a:lnTo>
                <a:lnTo>
                  <a:pt x="5" y="11"/>
                </a:lnTo>
                <a:lnTo>
                  <a:pt x="5" y="12"/>
                </a:lnTo>
                <a:lnTo>
                  <a:pt x="8" y="12"/>
                </a:lnTo>
                <a:lnTo>
                  <a:pt x="8" y="13"/>
                </a:lnTo>
                <a:lnTo>
                  <a:pt x="9" y="13"/>
                </a:lnTo>
                <a:lnTo>
                  <a:pt x="10" y="15"/>
                </a:lnTo>
                <a:lnTo>
                  <a:pt x="12" y="16"/>
                </a:lnTo>
                <a:lnTo>
                  <a:pt x="13" y="15"/>
                </a:lnTo>
                <a:lnTo>
                  <a:pt x="14" y="17"/>
                </a:lnTo>
                <a:lnTo>
                  <a:pt x="15" y="17"/>
                </a:lnTo>
                <a:lnTo>
                  <a:pt x="17" y="17"/>
                </a:lnTo>
                <a:lnTo>
                  <a:pt x="17" y="17"/>
                </a:lnTo>
                <a:lnTo>
                  <a:pt x="18" y="17"/>
                </a:lnTo>
                <a:lnTo>
                  <a:pt x="19" y="17"/>
                </a:lnTo>
                <a:lnTo>
                  <a:pt x="19" y="17"/>
                </a:lnTo>
                <a:lnTo>
                  <a:pt x="19" y="17"/>
                </a:lnTo>
                <a:lnTo>
                  <a:pt x="21" y="17"/>
                </a:lnTo>
                <a:lnTo>
                  <a:pt x="24" y="15"/>
                </a:lnTo>
                <a:lnTo>
                  <a:pt x="26" y="13"/>
                </a:lnTo>
                <a:lnTo>
                  <a:pt x="26" y="10"/>
                </a:lnTo>
                <a:lnTo>
                  <a:pt x="26" y="10"/>
                </a:lnTo>
                <a:lnTo>
                  <a:pt x="23" y="9"/>
                </a:lnTo>
                <a:lnTo>
                  <a:pt x="22" y="8"/>
                </a:lnTo>
                <a:lnTo>
                  <a:pt x="20" y="7"/>
                </a:lnTo>
                <a:lnTo>
                  <a:pt x="19" y="8"/>
                </a:lnTo>
                <a:lnTo>
                  <a:pt x="18" y="6"/>
                </a:lnTo>
                <a:lnTo>
                  <a:pt x="17" y="6"/>
                </a:lnTo>
                <a:lnTo>
                  <a:pt x="16" y="6"/>
                </a:lnTo>
                <a:lnTo>
                  <a:pt x="15" y="6"/>
                </a:lnTo>
                <a:lnTo>
                  <a:pt x="13" y="6"/>
                </a:lnTo>
                <a:lnTo>
                  <a:pt x="11" y="6"/>
                </a:lnTo>
                <a:lnTo>
                  <a:pt x="12" y="6"/>
                </a:lnTo>
                <a:lnTo>
                  <a:pt x="12" y="5"/>
                </a:lnTo>
                <a:lnTo>
                  <a:pt x="12" y="5"/>
                </a:lnTo>
                <a:lnTo>
                  <a:pt x="12" y="4"/>
                </a:lnTo>
                <a:lnTo>
                  <a:pt x="7" y="3"/>
                </a:lnTo>
                <a:lnTo>
                  <a:pt x="6" y="3"/>
                </a:lnTo>
                <a:lnTo>
                  <a:pt x="5" y="3"/>
                </a:lnTo>
                <a:lnTo>
                  <a:pt x="2" y="2"/>
                </a:lnTo>
                <a:lnTo>
                  <a:pt x="2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2"/>
                </a:lnTo>
                <a:lnTo>
                  <a:pt x="2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10" name="Freeform 75"/>
          <p:cNvSpPr>
            <a:spLocks/>
          </p:cNvSpPr>
          <p:nvPr/>
        </p:nvSpPr>
        <p:spPr bwMode="auto">
          <a:xfrm>
            <a:off x="4117086" y="2674209"/>
            <a:ext cx="23846" cy="23225"/>
          </a:xfrm>
          <a:custGeom>
            <a:avLst/>
            <a:gdLst/>
            <a:ahLst/>
            <a:cxnLst>
              <a:cxn ang="0">
                <a:pos x="4" y="5"/>
              </a:cxn>
              <a:cxn ang="0">
                <a:pos x="5" y="6"/>
              </a:cxn>
              <a:cxn ang="0">
                <a:pos x="7" y="5"/>
              </a:cxn>
              <a:cxn ang="0">
                <a:pos x="6" y="2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1" y="1"/>
              </a:cxn>
              <a:cxn ang="0">
                <a:pos x="0" y="2"/>
              </a:cxn>
              <a:cxn ang="0">
                <a:pos x="0" y="4"/>
              </a:cxn>
              <a:cxn ang="0">
                <a:pos x="2" y="5"/>
              </a:cxn>
              <a:cxn ang="0">
                <a:pos x="4" y="5"/>
              </a:cxn>
            </a:cxnLst>
            <a:rect l="0" t="0" r="r" b="b"/>
            <a:pathLst>
              <a:path w="7" h="6">
                <a:moveTo>
                  <a:pt x="4" y="5"/>
                </a:moveTo>
                <a:lnTo>
                  <a:pt x="5" y="6"/>
                </a:lnTo>
                <a:lnTo>
                  <a:pt x="7" y="5"/>
                </a:lnTo>
                <a:lnTo>
                  <a:pt x="6" y="2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2" y="5"/>
                </a:lnTo>
                <a:lnTo>
                  <a:pt x="4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11" name="Freeform 76"/>
          <p:cNvSpPr>
            <a:spLocks/>
          </p:cNvSpPr>
          <p:nvPr/>
        </p:nvSpPr>
        <p:spPr bwMode="auto">
          <a:xfrm>
            <a:off x="3888842" y="2662595"/>
            <a:ext cx="10220" cy="30967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0" y="7"/>
              </a:cxn>
              <a:cxn ang="0">
                <a:pos x="1" y="8"/>
              </a:cxn>
              <a:cxn ang="0">
                <a:pos x="2" y="8"/>
              </a:cxn>
              <a:cxn ang="0">
                <a:pos x="3" y="7"/>
              </a:cxn>
              <a:cxn ang="0">
                <a:pos x="2" y="1"/>
              </a:cxn>
              <a:cxn ang="0">
                <a:pos x="2" y="1"/>
              </a:cxn>
            </a:cxnLst>
            <a:rect l="0" t="0" r="r" b="b"/>
            <a:pathLst>
              <a:path w="3" h="8">
                <a:moveTo>
                  <a:pt x="2" y="1"/>
                </a:moveTo>
                <a:lnTo>
                  <a:pt x="1" y="0"/>
                </a:lnTo>
                <a:lnTo>
                  <a:pt x="0" y="1"/>
                </a:lnTo>
                <a:lnTo>
                  <a:pt x="0" y="7"/>
                </a:lnTo>
                <a:lnTo>
                  <a:pt x="1" y="8"/>
                </a:lnTo>
                <a:lnTo>
                  <a:pt x="2" y="8"/>
                </a:lnTo>
                <a:lnTo>
                  <a:pt x="3" y="7"/>
                </a:lnTo>
                <a:lnTo>
                  <a:pt x="2" y="1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12" name="Freeform 77"/>
          <p:cNvSpPr>
            <a:spLocks/>
          </p:cNvSpPr>
          <p:nvPr/>
        </p:nvSpPr>
        <p:spPr bwMode="auto">
          <a:xfrm>
            <a:off x="8044924" y="2267775"/>
            <a:ext cx="17033" cy="27096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2" y="3"/>
              </a:cxn>
              <a:cxn ang="0">
                <a:pos x="2" y="4"/>
              </a:cxn>
              <a:cxn ang="0">
                <a:pos x="3" y="5"/>
              </a:cxn>
              <a:cxn ang="0">
                <a:pos x="4" y="7"/>
              </a:cxn>
              <a:cxn ang="0">
                <a:pos x="5" y="7"/>
              </a:cxn>
              <a:cxn ang="0">
                <a:pos x="5" y="5"/>
              </a:cxn>
              <a:cxn ang="0">
                <a:pos x="4" y="4"/>
              </a:cxn>
              <a:cxn ang="0">
                <a:pos x="3" y="4"/>
              </a:cxn>
              <a:cxn ang="0">
                <a:pos x="3" y="4"/>
              </a:cxn>
              <a:cxn ang="0">
                <a:pos x="3" y="4"/>
              </a:cxn>
              <a:cxn ang="0">
                <a:pos x="1" y="0"/>
              </a:cxn>
            </a:cxnLst>
            <a:rect l="0" t="0" r="r" b="b"/>
            <a:pathLst>
              <a:path w="5" h="7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2" y="3"/>
                </a:lnTo>
                <a:lnTo>
                  <a:pt x="2" y="4"/>
                </a:lnTo>
                <a:lnTo>
                  <a:pt x="3" y="5"/>
                </a:lnTo>
                <a:lnTo>
                  <a:pt x="4" y="7"/>
                </a:lnTo>
                <a:lnTo>
                  <a:pt x="5" y="7"/>
                </a:lnTo>
                <a:lnTo>
                  <a:pt x="5" y="5"/>
                </a:lnTo>
                <a:lnTo>
                  <a:pt x="4" y="4"/>
                </a:lnTo>
                <a:lnTo>
                  <a:pt x="3" y="4"/>
                </a:lnTo>
                <a:lnTo>
                  <a:pt x="3" y="4"/>
                </a:lnTo>
                <a:lnTo>
                  <a:pt x="3" y="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13" name="Freeform 78"/>
          <p:cNvSpPr>
            <a:spLocks/>
          </p:cNvSpPr>
          <p:nvPr/>
        </p:nvSpPr>
        <p:spPr bwMode="auto">
          <a:xfrm>
            <a:off x="3653785" y="2279389"/>
            <a:ext cx="30660" cy="232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3" y="3"/>
              </a:cxn>
              <a:cxn ang="0">
                <a:pos x="3" y="4"/>
              </a:cxn>
              <a:cxn ang="0">
                <a:pos x="0" y="4"/>
              </a:cxn>
              <a:cxn ang="0">
                <a:pos x="0" y="5"/>
              </a:cxn>
              <a:cxn ang="0">
                <a:pos x="2" y="5"/>
              </a:cxn>
              <a:cxn ang="0">
                <a:pos x="3" y="4"/>
              </a:cxn>
              <a:cxn ang="0">
                <a:pos x="3" y="4"/>
              </a:cxn>
              <a:cxn ang="0">
                <a:pos x="3" y="6"/>
              </a:cxn>
              <a:cxn ang="0">
                <a:pos x="3" y="5"/>
              </a:cxn>
              <a:cxn ang="0">
                <a:pos x="4" y="5"/>
              </a:cxn>
              <a:cxn ang="0">
                <a:pos x="4" y="5"/>
              </a:cxn>
              <a:cxn ang="0">
                <a:pos x="7" y="4"/>
              </a:cxn>
              <a:cxn ang="0">
                <a:pos x="9" y="2"/>
              </a:cxn>
              <a:cxn ang="0">
                <a:pos x="9" y="1"/>
              </a:cxn>
              <a:cxn ang="0">
                <a:pos x="9" y="0"/>
              </a:cxn>
              <a:cxn ang="0">
                <a:pos x="7" y="0"/>
              </a:cxn>
              <a:cxn ang="0">
                <a:pos x="5" y="1"/>
              </a:cxn>
            </a:cxnLst>
            <a:rect l="0" t="0" r="r" b="b"/>
            <a:pathLst>
              <a:path w="9" h="6">
                <a:moveTo>
                  <a:pt x="5" y="1"/>
                </a:moveTo>
                <a:lnTo>
                  <a:pt x="3" y="1"/>
                </a:lnTo>
                <a:lnTo>
                  <a:pt x="3" y="3"/>
                </a:lnTo>
                <a:lnTo>
                  <a:pt x="3" y="4"/>
                </a:lnTo>
                <a:lnTo>
                  <a:pt x="0" y="4"/>
                </a:lnTo>
                <a:lnTo>
                  <a:pt x="0" y="5"/>
                </a:lnTo>
                <a:lnTo>
                  <a:pt x="2" y="5"/>
                </a:lnTo>
                <a:lnTo>
                  <a:pt x="3" y="4"/>
                </a:lnTo>
                <a:lnTo>
                  <a:pt x="3" y="4"/>
                </a:lnTo>
                <a:lnTo>
                  <a:pt x="3" y="6"/>
                </a:lnTo>
                <a:lnTo>
                  <a:pt x="3" y="5"/>
                </a:lnTo>
                <a:lnTo>
                  <a:pt x="4" y="5"/>
                </a:lnTo>
                <a:lnTo>
                  <a:pt x="4" y="5"/>
                </a:lnTo>
                <a:lnTo>
                  <a:pt x="7" y="4"/>
                </a:lnTo>
                <a:lnTo>
                  <a:pt x="9" y="2"/>
                </a:lnTo>
                <a:lnTo>
                  <a:pt x="9" y="1"/>
                </a:lnTo>
                <a:lnTo>
                  <a:pt x="9" y="0"/>
                </a:lnTo>
                <a:lnTo>
                  <a:pt x="7" y="0"/>
                </a:lnTo>
                <a:lnTo>
                  <a:pt x="5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14" name="Freeform 79"/>
          <p:cNvSpPr>
            <a:spLocks/>
          </p:cNvSpPr>
          <p:nvPr/>
        </p:nvSpPr>
        <p:spPr bwMode="auto">
          <a:xfrm>
            <a:off x="3514113" y="2302613"/>
            <a:ext cx="44286" cy="65804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6" y="1"/>
              </a:cxn>
              <a:cxn ang="0">
                <a:pos x="3" y="1"/>
              </a:cxn>
              <a:cxn ang="0">
                <a:pos x="2" y="2"/>
              </a:cxn>
              <a:cxn ang="0">
                <a:pos x="0" y="5"/>
              </a:cxn>
              <a:cxn ang="0">
                <a:pos x="0" y="6"/>
              </a:cxn>
              <a:cxn ang="0">
                <a:pos x="2" y="7"/>
              </a:cxn>
              <a:cxn ang="0">
                <a:pos x="7" y="13"/>
              </a:cxn>
              <a:cxn ang="0">
                <a:pos x="7" y="15"/>
              </a:cxn>
              <a:cxn ang="0">
                <a:pos x="8" y="17"/>
              </a:cxn>
              <a:cxn ang="0">
                <a:pos x="9" y="16"/>
              </a:cxn>
              <a:cxn ang="0">
                <a:pos x="9" y="16"/>
              </a:cxn>
              <a:cxn ang="0">
                <a:pos x="9" y="16"/>
              </a:cxn>
              <a:cxn ang="0">
                <a:pos x="11" y="14"/>
              </a:cxn>
              <a:cxn ang="0">
                <a:pos x="11" y="13"/>
              </a:cxn>
              <a:cxn ang="0">
                <a:pos x="11" y="13"/>
              </a:cxn>
              <a:cxn ang="0">
                <a:pos x="12" y="10"/>
              </a:cxn>
              <a:cxn ang="0">
                <a:pos x="13" y="4"/>
              </a:cxn>
              <a:cxn ang="0">
                <a:pos x="13" y="3"/>
              </a:cxn>
              <a:cxn ang="0">
                <a:pos x="12" y="3"/>
              </a:cxn>
              <a:cxn ang="0">
                <a:pos x="12" y="2"/>
              </a:cxn>
              <a:cxn ang="0">
                <a:pos x="9" y="1"/>
              </a:cxn>
              <a:cxn ang="0">
                <a:pos x="8" y="0"/>
              </a:cxn>
            </a:cxnLst>
            <a:rect l="0" t="0" r="r" b="b"/>
            <a:pathLst>
              <a:path w="13" h="17">
                <a:moveTo>
                  <a:pt x="8" y="0"/>
                </a:moveTo>
                <a:lnTo>
                  <a:pt x="6" y="1"/>
                </a:lnTo>
                <a:lnTo>
                  <a:pt x="3" y="1"/>
                </a:lnTo>
                <a:lnTo>
                  <a:pt x="2" y="2"/>
                </a:lnTo>
                <a:lnTo>
                  <a:pt x="0" y="5"/>
                </a:lnTo>
                <a:lnTo>
                  <a:pt x="0" y="6"/>
                </a:lnTo>
                <a:lnTo>
                  <a:pt x="2" y="7"/>
                </a:lnTo>
                <a:lnTo>
                  <a:pt x="7" y="13"/>
                </a:lnTo>
                <a:lnTo>
                  <a:pt x="7" y="15"/>
                </a:lnTo>
                <a:lnTo>
                  <a:pt x="8" y="17"/>
                </a:lnTo>
                <a:lnTo>
                  <a:pt x="9" y="16"/>
                </a:lnTo>
                <a:lnTo>
                  <a:pt x="9" y="16"/>
                </a:lnTo>
                <a:lnTo>
                  <a:pt x="9" y="16"/>
                </a:lnTo>
                <a:lnTo>
                  <a:pt x="11" y="14"/>
                </a:lnTo>
                <a:lnTo>
                  <a:pt x="11" y="13"/>
                </a:lnTo>
                <a:lnTo>
                  <a:pt x="11" y="13"/>
                </a:lnTo>
                <a:lnTo>
                  <a:pt x="12" y="10"/>
                </a:lnTo>
                <a:lnTo>
                  <a:pt x="13" y="4"/>
                </a:lnTo>
                <a:lnTo>
                  <a:pt x="13" y="3"/>
                </a:lnTo>
                <a:lnTo>
                  <a:pt x="12" y="3"/>
                </a:lnTo>
                <a:lnTo>
                  <a:pt x="12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15" name="Freeform 80"/>
          <p:cNvSpPr>
            <a:spLocks/>
          </p:cNvSpPr>
          <p:nvPr/>
        </p:nvSpPr>
        <p:spPr bwMode="auto">
          <a:xfrm>
            <a:off x="2471686" y="2740011"/>
            <a:ext cx="10220" cy="11612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2" y="3"/>
              </a:cxn>
              <a:cxn ang="0">
                <a:pos x="3" y="2"/>
              </a:cxn>
              <a:cxn ang="0">
                <a:pos x="2" y="0"/>
              </a:cxn>
              <a:cxn ang="0">
                <a:pos x="2" y="0"/>
              </a:cxn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</a:cxnLst>
            <a:rect l="0" t="0" r="r" b="b"/>
            <a:pathLst>
              <a:path w="3" h="3">
                <a:moveTo>
                  <a:pt x="1" y="3"/>
                </a:moveTo>
                <a:lnTo>
                  <a:pt x="2" y="3"/>
                </a:lnTo>
                <a:lnTo>
                  <a:pt x="3" y="2"/>
                </a:lnTo>
                <a:lnTo>
                  <a:pt x="2" y="0"/>
                </a:lnTo>
                <a:lnTo>
                  <a:pt x="2" y="0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16" name="Freeform 81"/>
          <p:cNvSpPr>
            <a:spLocks/>
          </p:cNvSpPr>
          <p:nvPr/>
        </p:nvSpPr>
        <p:spPr bwMode="auto">
          <a:xfrm>
            <a:off x="8068770" y="2457445"/>
            <a:ext cx="23846" cy="11612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4" y="3"/>
              </a:cxn>
              <a:cxn ang="0">
                <a:pos x="5" y="2"/>
              </a:cxn>
              <a:cxn ang="0">
                <a:pos x="6" y="3"/>
              </a:cxn>
              <a:cxn ang="0">
                <a:pos x="7" y="2"/>
              </a:cxn>
              <a:cxn ang="0">
                <a:pos x="7" y="1"/>
              </a:cxn>
              <a:cxn ang="0">
                <a:pos x="4" y="1"/>
              </a:cxn>
            </a:cxnLst>
            <a:rect l="0" t="0" r="r" b="b"/>
            <a:pathLst>
              <a:path w="7" h="3">
                <a:moveTo>
                  <a:pt x="4" y="1"/>
                </a:move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4" y="3"/>
                </a:lnTo>
                <a:lnTo>
                  <a:pt x="5" y="2"/>
                </a:lnTo>
                <a:lnTo>
                  <a:pt x="6" y="3"/>
                </a:lnTo>
                <a:lnTo>
                  <a:pt x="7" y="2"/>
                </a:lnTo>
                <a:lnTo>
                  <a:pt x="7" y="1"/>
                </a:lnTo>
                <a:lnTo>
                  <a:pt x="4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17" name="Freeform 82"/>
          <p:cNvSpPr>
            <a:spLocks/>
          </p:cNvSpPr>
          <p:nvPr/>
        </p:nvSpPr>
        <p:spPr bwMode="auto">
          <a:xfrm>
            <a:off x="8092616" y="2453574"/>
            <a:ext cx="20440" cy="23225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6"/>
              </a:cxn>
              <a:cxn ang="0">
                <a:pos x="2" y="6"/>
              </a:cxn>
              <a:cxn ang="0">
                <a:pos x="3" y="6"/>
              </a:cxn>
              <a:cxn ang="0">
                <a:pos x="6" y="3"/>
              </a:cxn>
              <a:cxn ang="0">
                <a:pos x="6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3" y="2"/>
              </a:cxn>
              <a:cxn ang="0">
                <a:pos x="3" y="2"/>
              </a:cxn>
              <a:cxn ang="0">
                <a:pos x="3" y="2"/>
              </a:cxn>
              <a:cxn ang="0">
                <a:pos x="2" y="2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0" y="6"/>
              </a:cxn>
            </a:cxnLst>
            <a:rect l="0" t="0" r="r" b="b"/>
            <a:pathLst>
              <a:path w="6" h="6">
                <a:moveTo>
                  <a:pt x="0" y="6"/>
                </a:moveTo>
                <a:lnTo>
                  <a:pt x="1" y="6"/>
                </a:lnTo>
                <a:lnTo>
                  <a:pt x="2" y="6"/>
                </a:lnTo>
                <a:lnTo>
                  <a:pt x="3" y="6"/>
                </a:lnTo>
                <a:lnTo>
                  <a:pt x="6" y="3"/>
                </a:lnTo>
                <a:lnTo>
                  <a:pt x="6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3" y="2"/>
                </a:lnTo>
                <a:lnTo>
                  <a:pt x="3" y="2"/>
                </a:lnTo>
                <a:lnTo>
                  <a:pt x="3" y="2"/>
                </a:lnTo>
                <a:lnTo>
                  <a:pt x="2" y="2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18" name="Freeform 83"/>
          <p:cNvSpPr>
            <a:spLocks/>
          </p:cNvSpPr>
          <p:nvPr/>
        </p:nvSpPr>
        <p:spPr bwMode="auto">
          <a:xfrm>
            <a:off x="3554993" y="2167135"/>
            <a:ext cx="23846" cy="34837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8"/>
              </a:cxn>
              <a:cxn ang="0">
                <a:pos x="3" y="9"/>
              </a:cxn>
              <a:cxn ang="0">
                <a:pos x="5" y="8"/>
              </a:cxn>
              <a:cxn ang="0">
                <a:pos x="7" y="6"/>
              </a:cxn>
              <a:cxn ang="0">
                <a:pos x="5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  <a:cxn ang="0">
                <a:pos x="0" y="6"/>
              </a:cxn>
              <a:cxn ang="0">
                <a:pos x="0" y="7"/>
              </a:cxn>
            </a:cxnLst>
            <a:rect l="0" t="0" r="r" b="b"/>
            <a:pathLst>
              <a:path w="7" h="9">
                <a:moveTo>
                  <a:pt x="0" y="7"/>
                </a:moveTo>
                <a:lnTo>
                  <a:pt x="0" y="8"/>
                </a:lnTo>
                <a:lnTo>
                  <a:pt x="3" y="9"/>
                </a:lnTo>
                <a:lnTo>
                  <a:pt x="5" y="8"/>
                </a:lnTo>
                <a:lnTo>
                  <a:pt x="7" y="6"/>
                </a:lnTo>
                <a:lnTo>
                  <a:pt x="5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0" y="6"/>
                </a:lnTo>
                <a:lnTo>
                  <a:pt x="0" y="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19" name="Freeform 84"/>
          <p:cNvSpPr>
            <a:spLocks/>
          </p:cNvSpPr>
          <p:nvPr/>
        </p:nvSpPr>
        <p:spPr bwMode="auto">
          <a:xfrm>
            <a:off x="3156418" y="2240681"/>
            <a:ext cx="200991" cy="251601"/>
          </a:xfrm>
          <a:custGeom>
            <a:avLst/>
            <a:gdLst/>
            <a:ahLst/>
            <a:cxnLst>
              <a:cxn ang="0">
                <a:pos x="5" y="51"/>
              </a:cxn>
              <a:cxn ang="0">
                <a:pos x="6" y="52"/>
              </a:cxn>
              <a:cxn ang="0">
                <a:pos x="8" y="51"/>
              </a:cxn>
              <a:cxn ang="0">
                <a:pos x="15" y="65"/>
              </a:cxn>
              <a:cxn ang="0">
                <a:pos x="19" y="62"/>
              </a:cxn>
              <a:cxn ang="0">
                <a:pos x="24" y="58"/>
              </a:cxn>
              <a:cxn ang="0">
                <a:pos x="26" y="60"/>
              </a:cxn>
              <a:cxn ang="0">
                <a:pos x="26" y="58"/>
              </a:cxn>
              <a:cxn ang="0">
                <a:pos x="28" y="58"/>
              </a:cxn>
              <a:cxn ang="0">
                <a:pos x="30" y="54"/>
              </a:cxn>
              <a:cxn ang="0">
                <a:pos x="30" y="51"/>
              </a:cxn>
              <a:cxn ang="0">
                <a:pos x="32" y="44"/>
              </a:cxn>
              <a:cxn ang="0">
                <a:pos x="34" y="44"/>
              </a:cxn>
              <a:cxn ang="0">
                <a:pos x="37" y="38"/>
              </a:cxn>
              <a:cxn ang="0">
                <a:pos x="58" y="19"/>
              </a:cxn>
              <a:cxn ang="0">
                <a:pos x="49" y="9"/>
              </a:cxn>
              <a:cxn ang="0">
                <a:pos x="42" y="5"/>
              </a:cxn>
              <a:cxn ang="0">
                <a:pos x="39" y="9"/>
              </a:cxn>
              <a:cxn ang="0">
                <a:pos x="37" y="11"/>
              </a:cxn>
              <a:cxn ang="0">
                <a:pos x="37" y="7"/>
              </a:cxn>
              <a:cxn ang="0">
                <a:pos x="36" y="8"/>
              </a:cxn>
              <a:cxn ang="0">
                <a:pos x="34" y="8"/>
              </a:cxn>
              <a:cxn ang="0">
                <a:pos x="28" y="0"/>
              </a:cxn>
              <a:cxn ang="0">
                <a:pos x="22" y="1"/>
              </a:cxn>
              <a:cxn ang="0">
                <a:pos x="16" y="1"/>
              </a:cxn>
              <a:cxn ang="0">
                <a:pos x="15" y="3"/>
              </a:cxn>
              <a:cxn ang="0">
                <a:pos x="15" y="1"/>
              </a:cxn>
              <a:cxn ang="0">
                <a:pos x="14" y="1"/>
              </a:cxn>
              <a:cxn ang="0">
                <a:pos x="11" y="2"/>
              </a:cxn>
              <a:cxn ang="0">
                <a:pos x="8" y="3"/>
              </a:cxn>
              <a:cxn ang="0">
                <a:pos x="8" y="6"/>
              </a:cxn>
              <a:cxn ang="0">
                <a:pos x="8" y="8"/>
              </a:cxn>
              <a:cxn ang="0">
                <a:pos x="11" y="13"/>
              </a:cxn>
              <a:cxn ang="0">
                <a:pos x="8" y="20"/>
              </a:cxn>
              <a:cxn ang="0">
                <a:pos x="8" y="22"/>
              </a:cxn>
              <a:cxn ang="0">
                <a:pos x="7" y="27"/>
              </a:cxn>
              <a:cxn ang="0">
                <a:pos x="6" y="29"/>
              </a:cxn>
              <a:cxn ang="0">
                <a:pos x="7" y="30"/>
              </a:cxn>
              <a:cxn ang="0">
                <a:pos x="8" y="32"/>
              </a:cxn>
              <a:cxn ang="0">
                <a:pos x="4" y="32"/>
              </a:cxn>
              <a:cxn ang="0">
                <a:pos x="5" y="36"/>
              </a:cxn>
              <a:cxn ang="0">
                <a:pos x="5" y="37"/>
              </a:cxn>
              <a:cxn ang="0">
                <a:pos x="4" y="40"/>
              </a:cxn>
              <a:cxn ang="0">
                <a:pos x="4" y="40"/>
              </a:cxn>
              <a:cxn ang="0">
                <a:pos x="2" y="43"/>
              </a:cxn>
              <a:cxn ang="0">
                <a:pos x="1" y="45"/>
              </a:cxn>
              <a:cxn ang="0">
                <a:pos x="1" y="46"/>
              </a:cxn>
              <a:cxn ang="0">
                <a:pos x="2" y="47"/>
              </a:cxn>
              <a:cxn ang="0">
                <a:pos x="0" y="51"/>
              </a:cxn>
            </a:cxnLst>
            <a:rect l="0" t="0" r="r" b="b"/>
            <a:pathLst>
              <a:path w="59" h="65">
                <a:moveTo>
                  <a:pt x="3" y="50"/>
                </a:moveTo>
                <a:lnTo>
                  <a:pt x="5" y="50"/>
                </a:lnTo>
                <a:lnTo>
                  <a:pt x="5" y="51"/>
                </a:lnTo>
                <a:lnTo>
                  <a:pt x="4" y="51"/>
                </a:lnTo>
                <a:lnTo>
                  <a:pt x="4" y="51"/>
                </a:lnTo>
                <a:lnTo>
                  <a:pt x="6" y="52"/>
                </a:lnTo>
                <a:lnTo>
                  <a:pt x="7" y="53"/>
                </a:lnTo>
                <a:lnTo>
                  <a:pt x="7" y="51"/>
                </a:lnTo>
                <a:lnTo>
                  <a:pt x="8" y="51"/>
                </a:lnTo>
                <a:lnTo>
                  <a:pt x="8" y="53"/>
                </a:lnTo>
                <a:lnTo>
                  <a:pt x="10" y="54"/>
                </a:lnTo>
                <a:lnTo>
                  <a:pt x="15" y="65"/>
                </a:lnTo>
                <a:lnTo>
                  <a:pt x="16" y="65"/>
                </a:lnTo>
                <a:lnTo>
                  <a:pt x="19" y="62"/>
                </a:lnTo>
                <a:lnTo>
                  <a:pt x="19" y="62"/>
                </a:lnTo>
                <a:lnTo>
                  <a:pt x="22" y="59"/>
                </a:lnTo>
                <a:lnTo>
                  <a:pt x="23" y="58"/>
                </a:lnTo>
                <a:lnTo>
                  <a:pt x="24" y="58"/>
                </a:lnTo>
                <a:lnTo>
                  <a:pt x="24" y="59"/>
                </a:lnTo>
                <a:lnTo>
                  <a:pt x="24" y="60"/>
                </a:lnTo>
                <a:lnTo>
                  <a:pt x="26" y="60"/>
                </a:lnTo>
                <a:lnTo>
                  <a:pt x="26" y="60"/>
                </a:lnTo>
                <a:lnTo>
                  <a:pt x="26" y="58"/>
                </a:lnTo>
                <a:lnTo>
                  <a:pt x="26" y="58"/>
                </a:lnTo>
                <a:lnTo>
                  <a:pt x="27" y="58"/>
                </a:lnTo>
                <a:lnTo>
                  <a:pt x="28" y="58"/>
                </a:lnTo>
                <a:lnTo>
                  <a:pt x="28" y="58"/>
                </a:lnTo>
                <a:lnTo>
                  <a:pt x="30" y="57"/>
                </a:lnTo>
                <a:lnTo>
                  <a:pt x="30" y="56"/>
                </a:lnTo>
                <a:lnTo>
                  <a:pt x="30" y="54"/>
                </a:lnTo>
                <a:lnTo>
                  <a:pt x="30" y="54"/>
                </a:lnTo>
                <a:lnTo>
                  <a:pt x="30" y="54"/>
                </a:lnTo>
                <a:lnTo>
                  <a:pt x="30" y="51"/>
                </a:lnTo>
                <a:lnTo>
                  <a:pt x="30" y="50"/>
                </a:lnTo>
                <a:lnTo>
                  <a:pt x="31" y="47"/>
                </a:lnTo>
                <a:lnTo>
                  <a:pt x="32" y="44"/>
                </a:lnTo>
                <a:lnTo>
                  <a:pt x="32" y="44"/>
                </a:lnTo>
                <a:lnTo>
                  <a:pt x="33" y="45"/>
                </a:lnTo>
                <a:lnTo>
                  <a:pt x="34" y="44"/>
                </a:lnTo>
                <a:lnTo>
                  <a:pt x="35" y="44"/>
                </a:lnTo>
                <a:lnTo>
                  <a:pt x="37" y="43"/>
                </a:lnTo>
                <a:lnTo>
                  <a:pt x="37" y="38"/>
                </a:lnTo>
                <a:lnTo>
                  <a:pt x="59" y="21"/>
                </a:lnTo>
                <a:lnTo>
                  <a:pt x="59" y="20"/>
                </a:lnTo>
                <a:lnTo>
                  <a:pt x="58" y="19"/>
                </a:lnTo>
                <a:lnTo>
                  <a:pt x="56" y="18"/>
                </a:lnTo>
                <a:lnTo>
                  <a:pt x="55" y="17"/>
                </a:lnTo>
                <a:lnTo>
                  <a:pt x="49" y="9"/>
                </a:lnTo>
                <a:lnTo>
                  <a:pt x="48" y="8"/>
                </a:lnTo>
                <a:lnTo>
                  <a:pt x="47" y="7"/>
                </a:lnTo>
                <a:lnTo>
                  <a:pt x="42" y="5"/>
                </a:lnTo>
                <a:lnTo>
                  <a:pt x="39" y="7"/>
                </a:lnTo>
                <a:lnTo>
                  <a:pt x="38" y="8"/>
                </a:lnTo>
                <a:lnTo>
                  <a:pt x="39" y="9"/>
                </a:lnTo>
                <a:lnTo>
                  <a:pt x="39" y="10"/>
                </a:lnTo>
                <a:lnTo>
                  <a:pt x="38" y="11"/>
                </a:lnTo>
                <a:lnTo>
                  <a:pt x="37" y="11"/>
                </a:lnTo>
                <a:lnTo>
                  <a:pt x="37" y="11"/>
                </a:lnTo>
                <a:lnTo>
                  <a:pt x="38" y="10"/>
                </a:lnTo>
                <a:lnTo>
                  <a:pt x="37" y="7"/>
                </a:lnTo>
                <a:lnTo>
                  <a:pt x="36" y="7"/>
                </a:lnTo>
                <a:lnTo>
                  <a:pt x="36" y="7"/>
                </a:lnTo>
                <a:lnTo>
                  <a:pt x="36" y="8"/>
                </a:lnTo>
                <a:lnTo>
                  <a:pt x="35" y="9"/>
                </a:lnTo>
                <a:lnTo>
                  <a:pt x="34" y="11"/>
                </a:lnTo>
                <a:lnTo>
                  <a:pt x="34" y="8"/>
                </a:lnTo>
                <a:lnTo>
                  <a:pt x="35" y="7"/>
                </a:lnTo>
                <a:lnTo>
                  <a:pt x="28" y="2"/>
                </a:lnTo>
                <a:lnTo>
                  <a:pt x="28" y="0"/>
                </a:lnTo>
                <a:lnTo>
                  <a:pt x="25" y="0"/>
                </a:lnTo>
                <a:lnTo>
                  <a:pt x="23" y="0"/>
                </a:lnTo>
                <a:lnTo>
                  <a:pt x="22" y="1"/>
                </a:lnTo>
                <a:lnTo>
                  <a:pt x="22" y="0"/>
                </a:lnTo>
                <a:lnTo>
                  <a:pt x="20" y="1"/>
                </a:lnTo>
                <a:lnTo>
                  <a:pt x="16" y="1"/>
                </a:lnTo>
                <a:lnTo>
                  <a:pt x="16" y="2"/>
                </a:lnTo>
                <a:lnTo>
                  <a:pt x="16" y="4"/>
                </a:lnTo>
                <a:lnTo>
                  <a:pt x="15" y="3"/>
                </a:lnTo>
                <a:lnTo>
                  <a:pt x="15" y="3"/>
                </a:lnTo>
                <a:lnTo>
                  <a:pt x="15" y="1"/>
                </a:lnTo>
                <a:lnTo>
                  <a:pt x="15" y="1"/>
                </a:lnTo>
                <a:lnTo>
                  <a:pt x="15" y="2"/>
                </a:lnTo>
                <a:lnTo>
                  <a:pt x="14" y="2"/>
                </a:lnTo>
                <a:lnTo>
                  <a:pt x="14" y="1"/>
                </a:lnTo>
                <a:lnTo>
                  <a:pt x="12" y="2"/>
                </a:lnTo>
                <a:lnTo>
                  <a:pt x="12" y="2"/>
                </a:lnTo>
                <a:lnTo>
                  <a:pt x="11" y="2"/>
                </a:lnTo>
                <a:lnTo>
                  <a:pt x="10" y="2"/>
                </a:lnTo>
                <a:lnTo>
                  <a:pt x="10" y="3"/>
                </a:lnTo>
                <a:lnTo>
                  <a:pt x="8" y="3"/>
                </a:lnTo>
                <a:lnTo>
                  <a:pt x="8" y="3"/>
                </a:lnTo>
                <a:lnTo>
                  <a:pt x="8" y="3"/>
                </a:lnTo>
                <a:lnTo>
                  <a:pt x="8" y="6"/>
                </a:lnTo>
                <a:lnTo>
                  <a:pt x="10" y="7"/>
                </a:lnTo>
                <a:lnTo>
                  <a:pt x="8" y="7"/>
                </a:lnTo>
                <a:lnTo>
                  <a:pt x="8" y="8"/>
                </a:lnTo>
                <a:lnTo>
                  <a:pt x="10" y="11"/>
                </a:lnTo>
                <a:lnTo>
                  <a:pt x="10" y="12"/>
                </a:lnTo>
                <a:lnTo>
                  <a:pt x="11" y="13"/>
                </a:lnTo>
                <a:lnTo>
                  <a:pt x="11" y="14"/>
                </a:lnTo>
                <a:lnTo>
                  <a:pt x="10" y="19"/>
                </a:lnTo>
                <a:lnTo>
                  <a:pt x="8" y="20"/>
                </a:lnTo>
                <a:lnTo>
                  <a:pt x="8" y="21"/>
                </a:lnTo>
                <a:lnTo>
                  <a:pt x="8" y="22"/>
                </a:lnTo>
                <a:lnTo>
                  <a:pt x="8" y="22"/>
                </a:lnTo>
                <a:lnTo>
                  <a:pt x="8" y="25"/>
                </a:lnTo>
                <a:lnTo>
                  <a:pt x="7" y="26"/>
                </a:lnTo>
                <a:lnTo>
                  <a:pt x="7" y="27"/>
                </a:lnTo>
                <a:lnTo>
                  <a:pt x="7" y="27"/>
                </a:lnTo>
                <a:lnTo>
                  <a:pt x="6" y="28"/>
                </a:lnTo>
                <a:lnTo>
                  <a:pt x="6" y="29"/>
                </a:lnTo>
                <a:lnTo>
                  <a:pt x="6" y="29"/>
                </a:lnTo>
                <a:lnTo>
                  <a:pt x="7" y="29"/>
                </a:lnTo>
                <a:lnTo>
                  <a:pt x="7" y="30"/>
                </a:lnTo>
                <a:lnTo>
                  <a:pt x="8" y="30"/>
                </a:lnTo>
                <a:lnTo>
                  <a:pt x="8" y="31"/>
                </a:lnTo>
                <a:lnTo>
                  <a:pt x="8" y="32"/>
                </a:lnTo>
                <a:lnTo>
                  <a:pt x="5" y="32"/>
                </a:lnTo>
                <a:lnTo>
                  <a:pt x="4" y="32"/>
                </a:lnTo>
                <a:lnTo>
                  <a:pt x="4" y="32"/>
                </a:lnTo>
                <a:lnTo>
                  <a:pt x="4" y="34"/>
                </a:lnTo>
                <a:lnTo>
                  <a:pt x="5" y="34"/>
                </a:lnTo>
                <a:lnTo>
                  <a:pt x="5" y="36"/>
                </a:lnTo>
                <a:lnTo>
                  <a:pt x="5" y="36"/>
                </a:lnTo>
                <a:lnTo>
                  <a:pt x="4" y="37"/>
                </a:lnTo>
                <a:lnTo>
                  <a:pt x="5" y="37"/>
                </a:lnTo>
                <a:lnTo>
                  <a:pt x="5" y="38"/>
                </a:lnTo>
                <a:lnTo>
                  <a:pt x="4" y="39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4" y="40"/>
                </a:lnTo>
                <a:lnTo>
                  <a:pt x="3" y="41"/>
                </a:lnTo>
                <a:lnTo>
                  <a:pt x="3" y="43"/>
                </a:lnTo>
                <a:lnTo>
                  <a:pt x="2" y="43"/>
                </a:lnTo>
                <a:lnTo>
                  <a:pt x="2" y="43"/>
                </a:lnTo>
                <a:lnTo>
                  <a:pt x="3" y="44"/>
                </a:lnTo>
                <a:lnTo>
                  <a:pt x="1" y="45"/>
                </a:lnTo>
                <a:lnTo>
                  <a:pt x="2" y="45"/>
                </a:lnTo>
                <a:lnTo>
                  <a:pt x="2" y="46"/>
                </a:lnTo>
                <a:lnTo>
                  <a:pt x="1" y="46"/>
                </a:lnTo>
                <a:lnTo>
                  <a:pt x="1" y="47"/>
                </a:lnTo>
                <a:lnTo>
                  <a:pt x="1" y="47"/>
                </a:lnTo>
                <a:lnTo>
                  <a:pt x="2" y="47"/>
                </a:lnTo>
                <a:lnTo>
                  <a:pt x="1" y="50"/>
                </a:lnTo>
                <a:lnTo>
                  <a:pt x="0" y="50"/>
                </a:lnTo>
                <a:lnTo>
                  <a:pt x="0" y="51"/>
                </a:lnTo>
                <a:lnTo>
                  <a:pt x="3" y="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20" name="Freeform 85"/>
          <p:cNvSpPr>
            <a:spLocks/>
          </p:cNvSpPr>
          <p:nvPr/>
        </p:nvSpPr>
        <p:spPr bwMode="auto">
          <a:xfrm>
            <a:off x="2982681" y="2577437"/>
            <a:ext cx="27253" cy="42579"/>
          </a:xfrm>
          <a:custGeom>
            <a:avLst/>
            <a:gdLst/>
            <a:ahLst/>
            <a:cxnLst>
              <a:cxn ang="0">
                <a:pos x="1" y="6"/>
              </a:cxn>
              <a:cxn ang="0">
                <a:pos x="1" y="9"/>
              </a:cxn>
              <a:cxn ang="0">
                <a:pos x="2" y="10"/>
              </a:cxn>
              <a:cxn ang="0">
                <a:pos x="4" y="8"/>
              </a:cxn>
              <a:cxn ang="0">
                <a:pos x="3" y="10"/>
              </a:cxn>
              <a:cxn ang="0">
                <a:pos x="2" y="11"/>
              </a:cxn>
              <a:cxn ang="0">
                <a:pos x="1" y="10"/>
              </a:cxn>
              <a:cxn ang="0">
                <a:pos x="1" y="11"/>
              </a:cxn>
              <a:cxn ang="0">
                <a:pos x="2" y="11"/>
              </a:cxn>
              <a:cxn ang="0">
                <a:pos x="2" y="11"/>
              </a:cxn>
              <a:cxn ang="0">
                <a:pos x="2" y="11"/>
              </a:cxn>
              <a:cxn ang="0">
                <a:pos x="3" y="11"/>
              </a:cxn>
              <a:cxn ang="0">
                <a:pos x="8" y="5"/>
              </a:cxn>
              <a:cxn ang="0">
                <a:pos x="8" y="3"/>
              </a:cxn>
              <a:cxn ang="0">
                <a:pos x="8" y="2"/>
              </a:cxn>
              <a:cxn ang="0">
                <a:pos x="6" y="4"/>
              </a:cxn>
              <a:cxn ang="0">
                <a:pos x="6" y="4"/>
              </a:cxn>
              <a:cxn ang="0">
                <a:pos x="5" y="3"/>
              </a:cxn>
              <a:cxn ang="0">
                <a:pos x="5" y="2"/>
              </a:cxn>
              <a:cxn ang="0">
                <a:pos x="4" y="1"/>
              </a:cxn>
              <a:cxn ang="0">
                <a:pos x="4" y="0"/>
              </a:cxn>
              <a:cxn ang="0">
                <a:pos x="4" y="0"/>
              </a:cxn>
              <a:cxn ang="0">
                <a:pos x="4" y="1"/>
              </a:cxn>
              <a:cxn ang="0">
                <a:pos x="4" y="2"/>
              </a:cxn>
              <a:cxn ang="0">
                <a:pos x="4" y="4"/>
              </a:cxn>
              <a:cxn ang="0">
                <a:pos x="4" y="4"/>
              </a:cxn>
              <a:cxn ang="0">
                <a:pos x="4" y="4"/>
              </a:cxn>
              <a:cxn ang="0">
                <a:pos x="4" y="4"/>
              </a:cxn>
              <a:cxn ang="0">
                <a:pos x="4" y="4"/>
              </a:cxn>
              <a:cxn ang="0">
                <a:pos x="4" y="5"/>
              </a:cxn>
              <a:cxn ang="0">
                <a:pos x="3" y="4"/>
              </a:cxn>
              <a:cxn ang="0">
                <a:pos x="3" y="5"/>
              </a:cxn>
              <a:cxn ang="0">
                <a:pos x="2" y="4"/>
              </a:cxn>
              <a:cxn ang="0">
                <a:pos x="1" y="4"/>
              </a:cxn>
              <a:cxn ang="0">
                <a:pos x="2" y="6"/>
              </a:cxn>
              <a:cxn ang="0">
                <a:pos x="2" y="6"/>
              </a:cxn>
              <a:cxn ang="0">
                <a:pos x="1" y="6"/>
              </a:cxn>
              <a:cxn ang="0">
                <a:pos x="1" y="4"/>
              </a:cxn>
              <a:cxn ang="0">
                <a:pos x="0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</a:cxnLst>
            <a:rect l="0" t="0" r="r" b="b"/>
            <a:pathLst>
              <a:path w="8" h="11">
                <a:moveTo>
                  <a:pt x="1" y="6"/>
                </a:moveTo>
                <a:lnTo>
                  <a:pt x="1" y="9"/>
                </a:lnTo>
                <a:lnTo>
                  <a:pt x="2" y="10"/>
                </a:lnTo>
                <a:lnTo>
                  <a:pt x="4" y="8"/>
                </a:lnTo>
                <a:lnTo>
                  <a:pt x="3" y="10"/>
                </a:lnTo>
                <a:lnTo>
                  <a:pt x="2" y="11"/>
                </a:lnTo>
                <a:lnTo>
                  <a:pt x="1" y="10"/>
                </a:lnTo>
                <a:lnTo>
                  <a:pt x="1" y="11"/>
                </a:lnTo>
                <a:lnTo>
                  <a:pt x="2" y="11"/>
                </a:lnTo>
                <a:lnTo>
                  <a:pt x="2" y="11"/>
                </a:lnTo>
                <a:lnTo>
                  <a:pt x="2" y="11"/>
                </a:lnTo>
                <a:lnTo>
                  <a:pt x="3" y="11"/>
                </a:lnTo>
                <a:lnTo>
                  <a:pt x="8" y="5"/>
                </a:lnTo>
                <a:lnTo>
                  <a:pt x="8" y="3"/>
                </a:lnTo>
                <a:lnTo>
                  <a:pt x="8" y="2"/>
                </a:lnTo>
                <a:lnTo>
                  <a:pt x="6" y="4"/>
                </a:lnTo>
                <a:lnTo>
                  <a:pt x="6" y="4"/>
                </a:lnTo>
                <a:lnTo>
                  <a:pt x="5" y="3"/>
                </a:lnTo>
                <a:lnTo>
                  <a:pt x="5" y="2"/>
                </a:lnTo>
                <a:lnTo>
                  <a:pt x="4" y="1"/>
                </a:lnTo>
                <a:lnTo>
                  <a:pt x="4" y="0"/>
                </a:lnTo>
                <a:lnTo>
                  <a:pt x="4" y="0"/>
                </a:lnTo>
                <a:lnTo>
                  <a:pt x="4" y="1"/>
                </a:lnTo>
                <a:lnTo>
                  <a:pt x="4" y="2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5"/>
                </a:lnTo>
                <a:lnTo>
                  <a:pt x="3" y="4"/>
                </a:lnTo>
                <a:lnTo>
                  <a:pt x="3" y="5"/>
                </a:lnTo>
                <a:lnTo>
                  <a:pt x="2" y="4"/>
                </a:lnTo>
                <a:lnTo>
                  <a:pt x="1" y="4"/>
                </a:lnTo>
                <a:lnTo>
                  <a:pt x="2" y="6"/>
                </a:lnTo>
                <a:lnTo>
                  <a:pt x="2" y="6"/>
                </a:lnTo>
                <a:lnTo>
                  <a:pt x="1" y="6"/>
                </a:lnTo>
                <a:lnTo>
                  <a:pt x="1" y="4"/>
                </a:lnTo>
                <a:lnTo>
                  <a:pt x="0" y="4"/>
                </a:ln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21" name="Freeform 86"/>
          <p:cNvSpPr>
            <a:spLocks/>
          </p:cNvSpPr>
          <p:nvPr/>
        </p:nvSpPr>
        <p:spPr bwMode="auto">
          <a:xfrm>
            <a:off x="2969054" y="2604534"/>
            <a:ext cx="17033" cy="23225"/>
          </a:xfrm>
          <a:custGeom>
            <a:avLst/>
            <a:gdLst/>
            <a:ahLst/>
            <a:cxnLst>
              <a:cxn ang="0">
                <a:pos x="1" y="4"/>
              </a:cxn>
              <a:cxn ang="0">
                <a:pos x="2" y="4"/>
              </a:cxn>
              <a:cxn ang="0">
                <a:pos x="3" y="5"/>
              </a:cxn>
              <a:cxn ang="0">
                <a:pos x="5" y="5"/>
              </a:cxn>
              <a:cxn ang="0">
                <a:pos x="5" y="6"/>
              </a:cxn>
              <a:cxn ang="0">
                <a:pos x="5" y="6"/>
              </a:cxn>
              <a:cxn ang="0">
                <a:pos x="5" y="6"/>
              </a:cxn>
              <a:cxn ang="0">
                <a:pos x="5" y="5"/>
              </a:cxn>
              <a:cxn ang="0">
                <a:pos x="5" y="4"/>
              </a:cxn>
              <a:cxn ang="0">
                <a:pos x="3" y="3"/>
              </a:cxn>
              <a:cxn ang="0">
                <a:pos x="4" y="3"/>
              </a:cxn>
              <a:cxn ang="0">
                <a:pos x="2" y="2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3"/>
              </a:cxn>
              <a:cxn ang="0">
                <a:pos x="1" y="3"/>
              </a:cxn>
              <a:cxn ang="0">
                <a:pos x="1" y="4"/>
              </a:cxn>
            </a:cxnLst>
            <a:rect l="0" t="0" r="r" b="b"/>
            <a:pathLst>
              <a:path w="5" h="6">
                <a:moveTo>
                  <a:pt x="1" y="4"/>
                </a:moveTo>
                <a:lnTo>
                  <a:pt x="2" y="4"/>
                </a:lnTo>
                <a:lnTo>
                  <a:pt x="3" y="5"/>
                </a:lnTo>
                <a:lnTo>
                  <a:pt x="5" y="5"/>
                </a:lnTo>
                <a:lnTo>
                  <a:pt x="5" y="6"/>
                </a:lnTo>
                <a:lnTo>
                  <a:pt x="5" y="6"/>
                </a:lnTo>
                <a:lnTo>
                  <a:pt x="5" y="6"/>
                </a:lnTo>
                <a:lnTo>
                  <a:pt x="5" y="5"/>
                </a:lnTo>
                <a:lnTo>
                  <a:pt x="5" y="4"/>
                </a:lnTo>
                <a:lnTo>
                  <a:pt x="3" y="3"/>
                </a:lnTo>
                <a:lnTo>
                  <a:pt x="4" y="3"/>
                </a:lnTo>
                <a:lnTo>
                  <a:pt x="2" y="2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3"/>
                </a:lnTo>
                <a:lnTo>
                  <a:pt x="1" y="3"/>
                </a:lnTo>
                <a:lnTo>
                  <a:pt x="1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22" name="Freeform 87"/>
          <p:cNvSpPr>
            <a:spLocks/>
          </p:cNvSpPr>
          <p:nvPr/>
        </p:nvSpPr>
        <p:spPr bwMode="auto">
          <a:xfrm>
            <a:off x="8133497" y="2260034"/>
            <a:ext cx="17033" cy="34837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4" y="1"/>
              </a:cxn>
              <a:cxn ang="0">
                <a:pos x="2" y="0"/>
              </a:cxn>
              <a:cxn ang="0">
                <a:pos x="1" y="1"/>
              </a:cxn>
              <a:cxn ang="0">
                <a:pos x="0" y="2"/>
              </a:cxn>
              <a:cxn ang="0">
                <a:pos x="0" y="8"/>
              </a:cxn>
              <a:cxn ang="0">
                <a:pos x="2" y="9"/>
              </a:cxn>
              <a:cxn ang="0">
                <a:pos x="2" y="9"/>
              </a:cxn>
              <a:cxn ang="0">
                <a:pos x="2" y="8"/>
              </a:cxn>
              <a:cxn ang="0">
                <a:pos x="2" y="8"/>
              </a:cxn>
              <a:cxn ang="0">
                <a:pos x="3" y="7"/>
              </a:cxn>
              <a:cxn ang="0">
                <a:pos x="3" y="6"/>
              </a:cxn>
              <a:cxn ang="0">
                <a:pos x="4" y="6"/>
              </a:cxn>
              <a:cxn ang="0">
                <a:pos x="5" y="6"/>
              </a:cxn>
              <a:cxn ang="0">
                <a:pos x="5" y="5"/>
              </a:cxn>
              <a:cxn ang="0">
                <a:pos x="5" y="5"/>
              </a:cxn>
              <a:cxn ang="0">
                <a:pos x="5" y="4"/>
              </a:cxn>
              <a:cxn ang="0">
                <a:pos x="5" y="2"/>
              </a:cxn>
            </a:cxnLst>
            <a:rect l="0" t="0" r="r" b="b"/>
            <a:pathLst>
              <a:path w="5" h="9">
                <a:moveTo>
                  <a:pt x="5" y="2"/>
                </a:moveTo>
                <a:lnTo>
                  <a:pt x="4" y="1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8"/>
                </a:lnTo>
                <a:lnTo>
                  <a:pt x="2" y="9"/>
                </a:lnTo>
                <a:lnTo>
                  <a:pt x="2" y="9"/>
                </a:lnTo>
                <a:lnTo>
                  <a:pt x="2" y="8"/>
                </a:lnTo>
                <a:lnTo>
                  <a:pt x="2" y="8"/>
                </a:lnTo>
                <a:lnTo>
                  <a:pt x="3" y="7"/>
                </a:lnTo>
                <a:lnTo>
                  <a:pt x="3" y="6"/>
                </a:lnTo>
                <a:lnTo>
                  <a:pt x="4" y="6"/>
                </a:lnTo>
                <a:lnTo>
                  <a:pt x="5" y="6"/>
                </a:lnTo>
                <a:lnTo>
                  <a:pt x="5" y="5"/>
                </a:lnTo>
                <a:lnTo>
                  <a:pt x="5" y="5"/>
                </a:lnTo>
                <a:lnTo>
                  <a:pt x="5" y="4"/>
                </a:lnTo>
                <a:lnTo>
                  <a:pt x="5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23" name="Freeform 88"/>
          <p:cNvSpPr>
            <a:spLocks/>
          </p:cNvSpPr>
          <p:nvPr/>
        </p:nvSpPr>
        <p:spPr bwMode="auto">
          <a:xfrm>
            <a:off x="4011481" y="2201973"/>
            <a:ext cx="17033" cy="19353"/>
          </a:xfrm>
          <a:custGeom>
            <a:avLst/>
            <a:gdLst/>
            <a:ahLst/>
            <a:cxnLst>
              <a:cxn ang="0">
                <a:pos x="4" y="4"/>
              </a:cxn>
              <a:cxn ang="0">
                <a:pos x="5" y="4"/>
              </a:cxn>
              <a:cxn ang="0">
                <a:pos x="5" y="2"/>
              </a:cxn>
              <a:cxn ang="0">
                <a:pos x="4" y="2"/>
              </a:cxn>
              <a:cxn ang="0">
                <a:pos x="4" y="0"/>
              </a:cxn>
              <a:cxn ang="0">
                <a:pos x="2" y="1"/>
              </a:cxn>
              <a:cxn ang="0">
                <a:pos x="1" y="1"/>
              </a:cxn>
              <a:cxn ang="0">
                <a:pos x="1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1" y="5"/>
              </a:cxn>
              <a:cxn ang="0">
                <a:pos x="3" y="5"/>
              </a:cxn>
              <a:cxn ang="0">
                <a:pos x="4" y="4"/>
              </a:cxn>
            </a:cxnLst>
            <a:rect l="0" t="0" r="r" b="b"/>
            <a:pathLst>
              <a:path w="5" h="5">
                <a:moveTo>
                  <a:pt x="4" y="4"/>
                </a:moveTo>
                <a:lnTo>
                  <a:pt x="5" y="4"/>
                </a:lnTo>
                <a:lnTo>
                  <a:pt x="5" y="2"/>
                </a:lnTo>
                <a:lnTo>
                  <a:pt x="4" y="2"/>
                </a:lnTo>
                <a:lnTo>
                  <a:pt x="4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1" y="5"/>
                </a:lnTo>
                <a:lnTo>
                  <a:pt x="3" y="5"/>
                </a:lnTo>
                <a:lnTo>
                  <a:pt x="4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24" name="Freeform 89"/>
          <p:cNvSpPr>
            <a:spLocks/>
          </p:cNvSpPr>
          <p:nvPr/>
        </p:nvSpPr>
        <p:spPr bwMode="auto">
          <a:xfrm>
            <a:off x="4001261" y="2310353"/>
            <a:ext cx="91979" cy="69675"/>
          </a:xfrm>
          <a:custGeom>
            <a:avLst/>
            <a:gdLst/>
            <a:ahLst/>
            <a:cxnLst>
              <a:cxn ang="0">
                <a:pos x="23" y="8"/>
              </a:cxn>
              <a:cxn ang="0">
                <a:pos x="21" y="7"/>
              </a:cxn>
              <a:cxn ang="0">
                <a:pos x="21" y="7"/>
              </a:cxn>
              <a:cxn ang="0">
                <a:pos x="21" y="5"/>
              </a:cxn>
              <a:cxn ang="0">
                <a:pos x="20" y="4"/>
              </a:cxn>
              <a:cxn ang="0">
                <a:pos x="15" y="1"/>
              </a:cxn>
              <a:cxn ang="0">
                <a:pos x="11" y="1"/>
              </a:cxn>
              <a:cxn ang="0">
                <a:pos x="10" y="2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  <a:cxn ang="0">
                <a:pos x="0" y="1"/>
              </a:cxn>
              <a:cxn ang="0">
                <a:pos x="0" y="3"/>
              </a:cxn>
              <a:cxn ang="0">
                <a:pos x="0" y="4"/>
              </a:cxn>
              <a:cxn ang="0">
                <a:pos x="0" y="7"/>
              </a:cxn>
              <a:cxn ang="0">
                <a:pos x="1" y="9"/>
              </a:cxn>
              <a:cxn ang="0">
                <a:pos x="4" y="10"/>
              </a:cxn>
              <a:cxn ang="0">
                <a:pos x="5" y="16"/>
              </a:cxn>
              <a:cxn ang="0">
                <a:pos x="9" y="18"/>
              </a:cxn>
              <a:cxn ang="0">
                <a:pos x="15" y="15"/>
              </a:cxn>
              <a:cxn ang="0">
                <a:pos x="19" y="15"/>
              </a:cxn>
              <a:cxn ang="0">
                <a:pos x="21" y="17"/>
              </a:cxn>
              <a:cxn ang="0">
                <a:pos x="25" y="17"/>
              </a:cxn>
              <a:cxn ang="0">
                <a:pos x="27" y="15"/>
              </a:cxn>
              <a:cxn ang="0">
                <a:pos x="25" y="14"/>
              </a:cxn>
              <a:cxn ang="0">
                <a:pos x="25" y="13"/>
              </a:cxn>
              <a:cxn ang="0">
                <a:pos x="25" y="12"/>
              </a:cxn>
              <a:cxn ang="0">
                <a:pos x="23" y="8"/>
              </a:cxn>
            </a:cxnLst>
            <a:rect l="0" t="0" r="r" b="b"/>
            <a:pathLst>
              <a:path w="27" h="18">
                <a:moveTo>
                  <a:pt x="23" y="8"/>
                </a:moveTo>
                <a:lnTo>
                  <a:pt x="21" y="7"/>
                </a:lnTo>
                <a:lnTo>
                  <a:pt x="21" y="7"/>
                </a:lnTo>
                <a:lnTo>
                  <a:pt x="21" y="5"/>
                </a:lnTo>
                <a:lnTo>
                  <a:pt x="20" y="4"/>
                </a:lnTo>
                <a:lnTo>
                  <a:pt x="15" y="1"/>
                </a:lnTo>
                <a:lnTo>
                  <a:pt x="11" y="1"/>
                </a:lnTo>
                <a:lnTo>
                  <a:pt x="10" y="2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0" y="7"/>
                </a:lnTo>
                <a:lnTo>
                  <a:pt x="1" y="9"/>
                </a:lnTo>
                <a:lnTo>
                  <a:pt x="4" y="10"/>
                </a:lnTo>
                <a:lnTo>
                  <a:pt x="5" y="16"/>
                </a:lnTo>
                <a:lnTo>
                  <a:pt x="9" y="18"/>
                </a:lnTo>
                <a:lnTo>
                  <a:pt x="15" y="15"/>
                </a:lnTo>
                <a:lnTo>
                  <a:pt x="19" y="15"/>
                </a:lnTo>
                <a:lnTo>
                  <a:pt x="21" y="17"/>
                </a:lnTo>
                <a:lnTo>
                  <a:pt x="25" y="17"/>
                </a:lnTo>
                <a:lnTo>
                  <a:pt x="27" y="15"/>
                </a:lnTo>
                <a:lnTo>
                  <a:pt x="25" y="14"/>
                </a:lnTo>
                <a:lnTo>
                  <a:pt x="25" y="13"/>
                </a:lnTo>
                <a:lnTo>
                  <a:pt x="25" y="12"/>
                </a:lnTo>
                <a:lnTo>
                  <a:pt x="23" y="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25" name="Freeform 90"/>
          <p:cNvSpPr>
            <a:spLocks/>
          </p:cNvSpPr>
          <p:nvPr/>
        </p:nvSpPr>
        <p:spPr bwMode="auto">
          <a:xfrm>
            <a:off x="6617549" y="4226394"/>
            <a:ext cx="6813" cy="1161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1"/>
              </a:cxn>
              <a:cxn ang="0">
                <a:pos x="1" y="1"/>
              </a:cxn>
              <a:cxn ang="0">
                <a:pos x="1" y="2"/>
              </a:cxn>
              <a:cxn ang="0">
                <a:pos x="1" y="2"/>
              </a:cxn>
              <a:cxn ang="0">
                <a:pos x="0" y="3"/>
              </a:cxn>
              <a:cxn ang="0">
                <a:pos x="1" y="3"/>
              </a:cxn>
              <a:cxn ang="0">
                <a:pos x="1" y="3"/>
              </a:cxn>
              <a:cxn ang="0">
                <a:pos x="1" y="3"/>
              </a:cxn>
              <a:cxn ang="0">
                <a:pos x="1" y="2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2" h="3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1"/>
                </a:lnTo>
                <a:lnTo>
                  <a:pt x="1" y="1"/>
                </a:lnTo>
                <a:lnTo>
                  <a:pt x="1" y="2"/>
                </a:lnTo>
                <a:lnTo>
                  <a:pt x="1" y="2"/>
                </a:lnTo>
                <a:lnTo>
                  <a:pt x="0" y="3"/>
                </a:lnTo>
                <a:lnTo>
                  <a:pt x="1" y="3"/>
                </a:ln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26" name="Rectangle 91"/>
          <p:cNvSpPr>
            <a:spLocks noChangeArrowheads="1"/>
          </p:cNvSpPr>
          <p:nvPr/>
        </p:nvSpPr>
        <p:spPr bwMode="auto">
          <a:xfrm>
            <a:off x="4471375" y="3324501"/>
            <a:ext cx="3407" cy="387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27" name="Freeform 92"/>
          <p:cNvSpPr>
            <a:spLocks/>
          </p:cNvSpPr>
          <p:nvPr/>
        </p:nvSpPr>
        <p:spPr bwMode="auto">
          <a:xfrm>
            <a:off x="6498317" y="4412191"/>
            <a:ext cx="6813" cy="387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2" y="1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2" y="1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28" name="Freeform 93"/>
          <p:cNvSpPr>
            <a:spLocks/>
          </p:cNvSpPr>
          <p:nvPr/>
        </p:nvSpPr>
        <p:spPr bwMode="auto">
          <a:xfrm>
            <a:off x="5217426" y="4439287"/>
            <a:ext cx="6813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29" name="Freeform 94"/>
          <p:cNvSpPr>
            <a:spLocks/>
          </p:cNvSpPr>
          <p:nvPr/>
        </p:nvSpPr>
        <p:spPr bwMode="auto">
          <a:xfrm>
            <a:off x="5214020" y="3932214"/>
            <a:ext cx="3407" cy="387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</a:cxnLst>
            <a:rect l="0" t="0" r="r" b="b"/>
            <a:pathLst>
              <a:path w="1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30" name="Freeform 95"/>
          <p:cNvSpPr>
            <a:spLocks/>
          </p:cNvSpPr>
          <p:nvPr/>
        </p:nvSpPr>
        <p:spPr bwMode="auto">
          <a:xfrm>
            <a:off x="6522162" y="4404450"/>
            <a:ext cx="20440" cy="7741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2" y="1"/>
              </a:cxn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3" y="2"/>
              </a:cxn>
              <a:cxn ang="0">
                <a:pos x="5" y="1"/>
              </a:cxn>
              <a:cxn ang="0">
                <a:pos x="6" y="1"/>
              </a:cxn>
              <a:cxn ang="0">
                <a:pos x="6" y="1"/>
              </a:cxn>
              <a:cxn ang="0">
                <a:pos x="5" y="1"/>
              </a:cxn>
              <a:cxn ang="0">
                <a:pos x="3" y="0"/>
              </a:cxn>
            </a:cxnLst>
            <a:rect l="0" t="0" r="r" b="b"/>
            <a:pathLst>
              <a:path w="6" h="2">
                <a:moveTo>
                  <a:pt x="3" y="0"/>
                </a:moveTo>
                <a:lnTo>
                  <a:pt x="2" y="1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3" y="2"/>
                </a:lnTo>
                <a:lnTo>
                  <a:pt x="5" y="1"/>
                </a:lnTo>
                <a:lnTo>
                  <a:pt x="6" y="1"/>
                </a:lnTo>
                <a:lnTo>
                  <a:pt x="6" y="1"/>
                </a:lnTo>
                <a:lnTo>
                  <a:pt x="5" y="1"/>
                </a:lnTo>
                <a:lnTo>
                  <a:pt x="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31" name="Freeform 96"/>
          <p:cNvSpPr>
            <a:spLocks/>
          </p:cNvSpPr>
          <p:nvPr/>
        </p:nvSpPr>
        <p:spPr bwMode="auto">
          <a:xfrm>
            <a:off x="5380944" y="2980001"/>
            <a:ext cx="3407" cy="387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32" name="Freeform 97"/>
          <p:cNvSpPr>
            <a:spLocks/>
          </p:cNvSpPr>
          <p:nvPr/>
        </p:nvSpPr>
        <p:spPr bwMode="auto">
          <a:xfrm>
            <a:off x="5380944" y="3169669"/>
            <a:ext cx="6813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1" y="1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33" name="Freeform 98"/>
          <p:cNvSpPr>
            <a:spLocks/>
          </p:cNvSpPr>
          <p:nvPr/>
        </p:nvSpPr>
        <p:spPr bwMode="auto">
          <a:xfrm>
            <a:off x="5326438" y="3258696"/>
            <a:ext cx="91979" cy="135477"/>
          </a:xfrm>
          <a:custGeom>
            <a:avLst/>
            <a:gdLst/>
            <a:ahLst/>
            <a:cxnLst>
              <a:cxn ang="0">
                <a:pos x="1" y="32"/>
              </a:cxn>
              <a:cxn ang="0">
                <a:pos x="2" y="33"/>
              </a:cxn>
              <a:cxn ang="0">
                <a:pos x="4" y="33"/>
              </a:cxn>
              <a:cxn ang="0">
                <a:pos x="2" y="35"/>
              </a:cxn>
              <a:cxn ang="0">
                <a:pos x="5" y="35"/>
              </a:cxn>
              <a:cxn ang="0">
                <a:pos x="4" y="35"/>
              </a:cxn>
              <a:cxn ang="0">
                <a:pos x="6" y="35"/>
              </a:cxn>
              <a:cxn ang="0">
                <a:pos x="7" y="35"/>
              </a:cxn>
              <a:cxn ang="0">
                <a:pos x="11" y="34"/>
              </a:cxn>
              <a:cxn ang="0">
                <a:pos x="12" y="33"/>
              </a:cxn>
              <a:cxn ang="0">
                <a:pos x="14" y="32"/>
              </a:cxn>
              <a:cxn ang="0">
                <a:pos x="15" y="31"/>
              </a:cxn>
              <a:cxn ang="0">
                <a:pos x="21" y="30"/>
              </a:cxn>
              <a:cxn ang="0">
                <a:pos x="22" y="28"/>
              </a:cxn>
              <a:cxn ang="0">
                <a:pos x="24" y="19"/>
              </a:cxn>
              <a:cxn ang="0">
                <a:pos x="22" y="13"/>
              </a:cxn>
              <a:cxn ang="0">
                <a:pos x="23" y="13"/>
              </a:cxn>
              <a:cxn ang="0">
                <a:pos x="26" y="10"/>
              </a:cxn>
              <a:cxn ang="0">
                <a:pos x="27" y="10"/>
              </a:cxn>
              <a:cxn ang="0">
                <a:pos x="26" y="6"/>
              </a:cxn>
              <a:cxn ang="0">
                <a:pos x="25" y="4"/>
              </a:cxn>
              <a:cxn ang="0">
                <a:pos x="19" y="2"/>
              </a:cxn>
              <a:cxn ang="0">
                <a:pos x="17" y="2"/>
              </a:cxn>
              <a:cxn ang="0">
                <a:pos x="17" y="0"/>
              </a:cxn>
              <a:cxn ang="0">
                <a:pos x="17" y="1"/>
              </a:cxn>
              <a:cxn ang="0">
                <a:pos x="16" y="3"/>
              </a:cxn>
              <a:cxn ang="0">
                <a:pos x="16" y="1"/>
              </a:cxn>
              <a:cxn ang="0">
                <a:pos x="14" y="2"/>
              </a:cxn>
              <a:cxn ang="0">
                <a:pos x="11" y="3"/>
              </a:cxn>
              <a:cxn ang="0">
                <a:pos x="11" y="5"/>
              </a:cxn>
              <a:cxn ang="0">
                <a:pos x="10" y="7"/>
              </a:cxn>
              <a:cxn ang="0">
                <a:pos x="11" y="7"/>
              </a:cxn>
              <a:cxn ang="0">
                <a:pos x="12" y="8"/>
              </a:cxn>
              <a:cxn ang="0">
                <a:pos x="10" y="10"/>
              </a:cxn>
              <a:cxn ang="0">
                <a:pos x="4" y="10"/>
              </a:cxn>
              <a:cxn ang="0">
                <a:pos x="2" y="13"/>
              </a:cxn>
              <a:cxn ang="0">
                <a:pos x="5" y="14"/>
              </a:cxn>
              <a:cxn ang="0">
                <a:pos x="2" y="17"/>
              </a:cxn>
              <a:cxn ang="0">
                <a:pos x="2" y="18"/>
              </a:cxn>
              <a:cxn ang="0">
                <a:pos x="4" y="19"/>
              </a:cxn>
              <a:cxn ang="0">
                <a:pos x="8" y="21"/>
              </a:cxn>
              <a:cxn ang="0">
                <a:pos x="6" y="22"/>
              </a:cxn>
              <a:cxn ang="0">
                <a:pos x="3" y="26"/>
              </a:cxn>
              <a:cxn ang="0">
                <a:pos x="9" y="25"/>
              </a:cxn>
              <a:cxn ang="0">
                <a:pos x="4" y="26"/>
              </a:cxn>
              <a:cxn ang="0">
                <a:pos x="3" y="29"/>
              </a:cxn>
              <a:cxn ang="0">
                <a:pos x="1" y="29"/>
              </a:cxn>
              <a:cxn ang="0">
                <a:pos x="2" y="30"/>
              </a:cxn>
            </a:cxnLst>
            <a:rect l="0" t="0" r="r" b="b"/>
            <a:pathLst>
              <a:path w="27" h="35">
                <a:moveTo>
                  <a:pt x="3" y="31"/>
                </a:moveTo>
                <a:lnTo>
                  <a:pt x="2" y="32"/>
                </a:lnTo>
                <a:lnTo>
                  <a:pt x="1" y="32"/>
                </a:lnTo>
                <a:lnTo>
                  <a:pt x="1" y="33"/>
                </a:lnTo>
                <a:lnTo>
                  <a:pt x="2" y="32"/>
                </a:lnTo>
                <a:lnTo>
                  <a:pt x="2" y="33"/>
                </a:lnTo>
                <a:lnTo>
                  <a:pt x="2" y="33"/>
                </a:lnTo>
                <a:lnTo>
                  <a:pt x="4" y="32"/>
                </a:lnTo>
                <a:lnTo>
                  <a:pt x="4" y="33"/>
                </a:lnTo>
                <a:lnTo>
                  <a:pt x="3" y="34"/>
                </a:lnTo>
                <a:lnTo>
                  <a:pt x="2" y="35"/>
                </a:lnTo>
                <a:lnTo>
                  <a:pt x="2" y="35"/>
                </a:lnTo>
                <a:lnTo>
                  <a:pt x="5" y="34"/>
                </a:lnTo>
                <a:lnTo>
                  <a:pt x="5" y="34"/>
                </a:lnTo>
                <a:lnTo>
                  <a:pt x="5" y="35"/>
                </a:lnTo>
                <a:lnTo>
                  <a:pt x="4" y="35"/>
                </a:lnTo>
                <a:lnTo>
                  <a:pt x="3" y="35"/>
                </a:lnTo>
                <a:lnTo>
                  <a:pt x="4" y="35"/>
                </a:lnTo>
                <a:lnTo>
                  <a:pt x="4" y="35"/>
                </a:lnTo>
                <a:lnTo>
                  <a:pt x="5" y="35"/>
                </a:lnTo>
                <a:lnTo>
                  <a:pt x="6" y="35"/>
                </a:lnTo>
                <a:lnTo>
                  <a:pt x="6" y="35"/>
                </a:lnTo>
                <a:lnTo>
                  <a:pt x="6" y="35"/>
                </a:lnTo>
                <a:lnTo>
                  <a:pt x="7" y="35"/>
                </a:lnTo>
                <a:lnTo>
                  <a:pt x="8" y="35"/>
                </a:lnTo>
                <a:lnTo>
                  <a:pt x="10" y="34"/>
                </a:lnTo>
                <a:lnTo>
                  <a:pt x="11" y="34"/>
                </a:lnTo>
                <a:lnTo>
                  <a:pt x="11" y="32"/>
                </a:lnTo>
                <a:lnTo>
                  <a:pt x="12" y="32"/>
                </a:lnTo>
                <a:lnTo>
                  <a:pt x="12" y="33"/>
                </a:lnTo>
                <a:lnTo>
                  <a:pt x="12" y="33"/>
                </a:lnTo>
                <a:lnTo>
                  <a:pt x="13" y="32"/>
                </a:lnTo>
                <a:lnTo>
                  <a:pt x="14" y="32"/>
                </a:lnTo>
                <a:lnTo>
                  <a:pt x="15" y="32"/>
                </a:lnTo>
                <a:lnTo>
                  <a:pt x="15" y="32"/>
                </a:lnTo>
                <a:lnTo>
                  <a:pt x="15" y="31"/>
                </a:lnTo>
                <a:lnTo>
                  <a:pt x="16" y="30"/>
                </a:lnTo>
                <a:lnTo>
                  <a:pt x="20" y="29"/>
                </a:lnTo>
                <a:lnTo>
                  <a:pt x="21" y="30"/>
                </a:lnTo>
                <a:lnTo>
                  <a:pt x="22" y="30"/>
                </a:lnTo>
                <a:lnTo>
                  <a:pt x="22" y="29"/>
                </a:lnTo>
                <a:lnTo>
                  <a:pt x="22" y="28"/>
                </a:lnTo>
                <a:lnTo>
                  <a:pt x="24" y="23"/>
                </a:lnTo>
                <a:lnTo>
                  <a:pt x="23" y="19"/>
                </a:lnTo>
                <a:lnTo>
                  <a:pt x="24" y="19"/>
                </a:lnTo>
                <a:lnTo>
                  <a:pt x="24" y="17"/>
                </a:lnTo>
                <a:lnTo>
                  <a:pt x="22" y="14"/>
                </a:lnTo>
                <a:lnTo>
                  <a:pt x="22" y="13"/>
                </a:lnTo>
                <a:lnTo>
                  <a:pt x="23" y="13"/>
                </a:lnTo>
                <a:lnTo>
                  <a:pt x="23" y="13"/>
                </a:lnTo>
                <a:lnTo>
                  <a:pt x="23" y="13"/>
                </a:lnTo>
                <a:lnTo>
                  <a:pt x="24" y="12"/>
                </a:lnTo>
                <a:lnTo>
                  <a:pt x="24" y="11"/>
                </a:lnTo>
                <a:lnTo>
                  <a:pt x="26" y="10"/>
                </a:lnTo>
                <a:lnTo>
                  <a:pt x="27" y="10"/>
                </a:lnTo>
                <a:lnTo>
                  <a:pt x="26" y="8"/>
                </a:lnTo>
                <a:lnTo>
                  <a:pt x="27" y="10"/>
                </a:lnTo>
                <a:lnTo>
                  <a:pt x="27" y="8"/>
                </a:lnTo>
                <a:lnTo>
                  <a:pt x="26" y="7"/>
                </a:lnTo>
                <a:lnTo>
                  <a:pt x="26" y="6"/>
                </a:lnTo>
                <a:lnTo>
                  <a:pt x="24" y="7"/>
                </a:lnTo>
                <a:lnTo>
                  <a:pt x="25" y="6"/>
                </a:lnTo>
                <a:lnTo>
                  <a:pt x="25" y="4"/>
                </a:lnTo>
                <a:lnTo>
                  <a:pt x="24" y="2"/>
                </a:lnTo>
                <a:lnTo>
                  <a:pt x="22" y="1"/>
                </a:lnTo>
                <a:lnTo>
                  <a:pt x="19" y="2"/>
                </a:lnTo>
                <a:lnTo>
                  <a:pt x="19" y="2"/>
                </a:lnTo>
                <a:lnTo>
                  <a:pt x="18" y="2"/>
                </a:lnTo>
                <a:lnTo>
                  <a:pt x="17" y="2"/>
                </a:lnTo>
                <a:lnTo>
                  <a:pt x="19" y="1"/>
                </a:lnTo>
                <a:lnTo>
                  <a:pt x="18" y="1"/>
                </a:lnTo>
                <a:lnTo>
                  <a:pt x="17" y="0"/>
                </a:lnTo>
                <a:lnTo>
                  <a:pt x="17" y="0"/>
                </a:lnTo>
                <a:lnTo>
                  <a:pt x="17" y="1"/>
                </a:lnTo>
                <a:lnTo>
                  <a:pt x="17" y="1"/>
                </a:lnTo>
                <a:lnTo>
                  <a:pt x="16" y="2"/>
                </a:lnTo>
                <a:lnTo>
                  <a:pt x="17" y="3"/>
                </a:lnTo>
                <a:lnTo>
                  <a:pt x="16" y="3"/>
                </a:lnTo>
                <a:lnTo>
                  <a:pt x="16" y="4"/>
                </a:lnTo>
                <a:lnTo>
                  <a:pt x="16" y="5"/>
                </a:lnTo>
                <a:lnTo>
                  <a:pt x="16" y="1"/>
                </a:lnTo>
                <a:lnTo>
                  <a:pt x="16" y="1"/>
                </a:lnTo>
                <a:lnTo>
                  <a:pt x="15" y="1"/>
                </a:lnTo>
                <a:lnTo>
                  <a:pt x="14" y="2"/>
                </a:lnTo>
                <a:lnTo>
                  <a:pt x="13" y="2"/>
                </a:lnTo>
                <a:lnTo>
                  <a:pt x="12" y="3"/>
                </a:lnTo>
                <a:lnTo>
                  <a:pt x="11" y="3"/>
                </a:lnTo>
                <a:lnTo>
                  <a:pt x="11" y="4"/>
                </a:lnTo>
                <a:lnTo>
                  <a:pt x="11" y="5"/>
                </a:lnTo>
                <a:lnTo>
                  <a:pt x="11" y="5"/>
                </a:lnTo>
                <a:lnTo>
                  <a:pt x="10" y="6"/>
                </a:lnTo>
                <a:lnTo>
                  <a:pt x="9" y="6"/>
                </a:lnTo>
                <a:lnTo>
                  <a:pt x="10" y="7"/>
                </a:lnTo>
                <a:lnTo>
                  <a:pt x="10" y="7"/>
                </a:lnTo>
                <a:lnTo>
                  <a:pt x="11" y="7"/>
                </a:lnTo>
                <a:lnTo>
                  <a:pt x="11" y="7"/>
                </a:lnTo>
                <a:lnTo>
                  <a:pt x="12" y="7"/>
                </a:lnTo>
                <a:lnTo>
                  <a:pt x="13" y="7"/>
                </a:lnTo>
                <a:lnTo>
                  <a:pt x="12" y="8"/>
                </a:lnTo>
                <a:lnTo>
                  <a:pt x="10" y="10"/>
                </a:lnTo>
                <a:lnTo>
                  <a:pt x="10" y="10"/>
                </a:lnTo>
                <a:lnTo>
                  <a:pt x="10" y="10"/>
                </a:lnTo>
                <a:lnTo>
                  <a:pt x="6" y="11"/>
                </a:lnTo>
                <a:lnTo>
                  <a:pt x="6" y="10"/>
                </a:lnTo>
                <a:lnTo>
                  <a:pt x="4" y="10"/>
                </a:lnTo>
                <a:lnTo>
                  <a:pt x="2" y="12"/>
                </a:lnTo>
                <a:lnTo>
                  <a:pt x="3" y="13"/>
                </a:lnTo>
                <a:lnTo>
                  <a:pt x="2" y="13"/>
                </a:lnTo>
                <a:lnTo>
                  <a:pt x="2" y="13"/>
                </a:lnTo>
                <a:lnTo>
                  <a:pt x="2" y="14"/>
                </a:lnTo>
                <a:lnTo>
                  <a:pt x="5" y="14"/>
                </a:lnTo>
                <a:lnTo>
                  <a:pt x="5" y="15"/>
                </a:lnTo>
                <a:lnTo>
                  <a:pt x="3" y="16"/>
                </a:lnTo>
                <a:lnTo>
                  <a:pt x="2" y="17"/>
                </a:lnTo>
                <a:lnTo>
                  <a:pt x="2" y="17"/>
                </a:lnTo>
                <a:lnTo>
                  <a:pt x="2" y="17"/>
                </a:lnTo>
                <a:lnTo>
                  <a:pt x="2" y="18"/>
                </a:lnTo>
                <a:lnTo>
                  <a:pt x="3" y="19"/>
                </a:lnTo>
                <a:lnTo>
                  <a:pt x="3" y="19"/>
                </a:lnTo>
                <a:lnTo>
                  <a:pt x="4" y="19"/>
                </a:lnTo>
                <a:lnTo>
                  <a:pt x="5" y="20"/>
                </a:lnTo>
                <a:lnTo>
                  <a:pt x="8" y="20"/>
                </a:lnTo>
                <a:lnTo>
                  <a:pt x="8" y="21"/>
                </a:lnTo>
                <a:lnTo>
                  <a:pt x="8" y="21"/>
                </a:lnTo>
                <a:lnTo>
                  <a:pt x="6" y="21"/>
                </a:lnTo>
                <a:lnTo>
                  <a:pt x="6" y="22"/>
                </a:lnTo>
                <a:lnTo>
                  <a:pt x="6" y="24"/>
                </a:lnTo>
                <a:lnTo>
                  <a:pt x="5" y="24"/>
                </a:lnTo>
                <a:lnTo>
                  <a:pt x="3" y="26"/>
                </a:lnTo>
                <a:lnTo>
                  <a:pt x="6" y="25"/>
                </a:lnTo>
                <a:lnTo>
                  <a:pt x="8" y="24"/>
                </a:lnTo>
                <a:lnTo>
                  <a:pt x="9" y="25"/>
                </a:lnTo>
                <a:lnTo>
                  <a:pt x="10" y="25"/>
                </a:lnTo>
                <a:lnTo>
                  <a:pt x="10" y="25"/>
                </a:lnTo>
                <a:lnTo>
                  <a:pt x="4" y="26"/>
                </a:lnTo>
                <a:lnTo>
                  <a:pt x="3" y="28"/>
                </a:lnTo>
                <a:lnTo>
                  <a:pt x="3" y="28"/>
                </a:lnTo>
                <a:lnTo>
                  <a:pt x="3" y="29"/>
                </a:lnTo>
                <a:lnTo>
                  <a:pt x="2" y="29"/>
                </a:lnTo>
                <a:lnTo>
                  <a:pt x="2" y="29"/>
                </a:lnTo>
                <a:lnTo>
                  <a:pt x="1" y="29"/>
                </a:lnTo>
                <a:lnTo>
                  <a:pt x="0" y="29"/>
                </a:lnTo>
                <a:lnTo>
                  <a:pt x="0" y="31"/>
                </a:lnTo>
                <a:lnTo>
                  <a:pt x="2" y="30"/>
                </a:lnTo>
                <a:lnTo>
                  <a:pt x="3" y="3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34" name="Freeform 99"/>
          <p:cNvSpPr>
            <a:spLocks/>
          </p:cNvSpPr>
          <p:nvPr/>
        </p:nvSpPr>
        <p:spPr bwMode="auto">
          <a:xfrm>
            <a:off x="5261712" y="4028983"/>
            <a:ext cx="6813" cy="774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2"/>
              </a:cxn>
              <a:cxn ang="0">
                <a:pos x="1" y="1"/>
              </a:cxn>
              <a:cxn ang="0">
                <a:pos x="1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2" h="2">
                <a:moveTo>
                  <a:pt x="0" y="1"/>
                </a:moveTo>
                <a:lnTo>
                  <a:pt x="0" y="2"/>
                </a:lnTo>
                <a:lnTo>
                  <a:pt x="1" y="1"/>
                </a:lnTo>
                <a:lnTo>
                  <a:pt x="1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35" name="Freeform 100"/>
          <p:cNvSpPr>
            <a:spLocks/>
          </p:cNvSpPr>
          <p:nvPr/>
        </p:nvSpPr>
        <p:spPr bwMode="auto">
          <a:xfrm>
            <a:off x="5384350" y="2972259"/>
            <a:ext cx="10220" cy="15483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2" y="3"/>
              </a:cxn>
              <a:cxn ang="0">
                <a:pos x="2" y="4"/>
              </a:cxn>
              <a:cxn ang="0">
                <a:pos x="2" y="4"/>
              </a:cxn>
              <a:cxn ang="0">
                <a:pos x="3" y="4"/>
              </a:cxn>
              <a:cxn ang="0">
                <a:pos x="3" y="4"/>
              </a:cxn>
              <a:cxn ang="0">
                <a:pos x="3" y="3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2"/>
              </a:cxn>
            </a:cxnLst>
            <a:rect l="0" t="0" r="r" b="b"/>
            <a:pathLst>
              <a:path w="3" h="4">
                <a:moveTo>
                  <a:pt x="1" y="2"/>
                </a:moveTo>
                <a:lnTo>
                  <a:pt x="2" y="3"/>
                </a:lnTo>
                <a:lnTo>
                  <a:pt x="2" y="4"/>
                </a:lnTo>
                <a:lnTo>
                  <a:pt x="2" y="4"/>
                </a:lnTo>
                <a:lnTo>
                  <a:pt x="3" y="4"/>
                </a:lnTo>
                <a:lnTo>
                  <a:pt x="3" y="4"/>
                </a:lnTo>
                <a:lnTo>
                  <a:pt x="3" y="3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36" name="Freeform 101"/>
          <p:cNvSpPr>
            <a:spLocks/>
          </p:cNvSpPr>
          <p:nvPr/>
        </p:nvSpPr>
        <p:spPr bwMode="auto">
          <a:xfrm>
            <a:off x="4696213" y="3072899"/>
            <a:ext cx="6813" cy="7741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2"/>
              </a:cxn>
              <a:cxn ang="0">
                <a:pos x="2" y="2"/>
              </a:cxn>
              <a:cxn ang="0">
                <a:pos x="2" y="1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1" y="2"/>
                </a:lnTo>
                <a:lnTo>
                  <a:pt x="2" y="2"/>
                </a:lnTo>
                <a:lnTo>
                  <a:pt x="2" y="1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37" name="Freeform 102"/>
          <p:cNvSpPr>
            <a:spLocks/>
          </p:cNvSpPr>
          <p:nvPr/>
        </p:nvSpPr>
        <p:spPr bwMode="auto">
          <a:xfrm>
            <a:off x="4692806" y="3072899"/>
            <a:ext cx="3407" cy="7741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38" name="Freeform 103"/>
          <p:cNvSpPr>
            <a:spLocks/>
          </p:cNvSpPr>
          <p:nvPr/>
        </p:nvSpPr>
        <p:spPr bwMode="auto">
          <a:xfrm>
            <a:off x="5251491" y="4040594"/>
            <a:ext cx="10220" cy="15483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0" y="3"/>
              </a:cxn>
              <a:cxn ang="0">
                <a:pos x="1" y="3"/>
              </a:cxn>
              <a:cxn ang="0">
                <a:pos x="0" y="4"/>
              </a:cxn>
              <a:cxn ang="0">
                <a:pos x="2" y="3"/>
              </a:cxn>
            </a:cxnLst>
            <a:rect l="0" t="0" r="r" b="b"/>
            <a:pathLst>
              <a:path w="3" h="4">
                <a:moveTo>
                  <a:pt x="2" y="3"/>
                </a:move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0" y="3"/>
                </a:lnTo>
                <a:lnTo>
                  <a:pt x="1" y="3"/>
                </a:lnTo>
                <a:lnTo>
                  <a:pt x="0" y="4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39" name="Freeform 104"/>
          <p:cNvSpPr>
            <a:spLocks/>
          </p:cNvSpPr>
          <p:nvPr/>
        </p:nvSpPr>
        <p:spPr bwMode="auto">
          <a:xfrm>
            <a:off x="5196985" y="3936084"/>
            <a:ext cx="13626" cy="7741"/>
          </a:xfrm>
          <a:custGeom>
            <a:avLst/>
            <a:gdLst/>
            <a:ahLst/>
            <a:cxnLst>
              <a:cxn ang="0">
                <a:pos x="3" y="1"/>
              </a:cxn>
              <a:cxn ang="0">
                <a:pos x="2" y="1"/>
              </a:cxn>
              <a:cxn ang="0">
                <a:pos x="2" y="0"/>
              </a:cxn>
              <a:cxn ang="0">
                <a:pos x="2" y="1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3" y="2"/>
              </a:cxn>
              <a:cxn ang="0">
                <a:pos x="4" y="2"/>
              </a:cxn>
              <a:cxn ang="0">
                <a:pos x="3" y="1"/>
              </a:cxn>
            </a:cxnLst>
            <a:rect l="0" t="0" r="r" b="b"/>
            <a:pathLst>
              <a:path w="4" h="2">
                <a:moveTo>
                  <a:pt x="3" y="1"/>
                </a:moveTo>
                <a:lnTo>
                  <a:pt x="2" y="1"/>
                </a:lnTo>
                <a:lnTo>
                  <a:pt x="2" y="0"/>
                </a:lnTo>
                <a:lnTo>
                  <a:pt x="2" y="1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3" y="2"/>
                </a:lnTo>
                <a:lnTo>
                  <a:pt x="4" y="2"/>
                </a:lnTo>
                <a:lnTo>
                  <a:pt x="3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40" name="Freeform 105"/>
          <p:cNvSpPr>
            <a:spLocks/>
          </p:cNvSpPr>
          <p:nvPr/>
        </p:nvSpPr>
        <p:spPr bwMode="auto">
          <a:xfrm>
            <a:off x="4696212" y="3069029"/>
            <a:ext cx="13626" cy="3871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2" y="1"/>
              </a:cxn>
              <a:cxn ang="0">
                <a:pos x="2" y="0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2" y="1"/>
              </a:cxn>
            </a:cxnLst>
            <a:rect l="0" t="0" r="r" b="b"/>
            <a:pathLst>
              <a:path w="4" h="1">
                <a:moveTo>
                  <a:pt x="2" y="1"/>
                </a:moveTo>
                <a:lnTo>
                  <a:pt x="2" y="1"/>
                </a:lnTo>
                <a:lnTo>
                  <a:pt x="2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41" name="Freeform 106"/>
          <p:cNvSpPr>
            <a:spLocks/>
          </p:cNvSpPr>
          <p:nvPr/>
        </p:nvSpPr>
        <p:spPr bwMode="auto">
          <a:xfrm>
            <a:off x="5060721" y="2759366"/>
            <a:ext cx="204397" cy="162573"/>
          </a:xfrm>
          <a:custGeom>
            <a:avLst/>
            <a:gdLst/>
            <a:ahLst/>
            <a:cxnLst>
              <a:cxn ang="0">
                <a:pos x="41" y="36"/>
              </a:cxn>
              <a:cxn ang="0">
                <a:pos x="51" y="29"/>
              </a:cxn>
              <a:cxn ang="0">
                <a:pos x="55" y="29"/>
              </a:cxn>
              <a:cxn ang="0">
                <a:pos x="55" y="25"/>
              </a:cxn>
              <a:cxn ang="0">
                <a:pos x="59" y="22"/>
              </a:cxn>
              <a:cxn ang="0">
                <a:pos x="60" y="19"/>
              </a:cxn>
              <a:cxn ang="0">
                <a:pos x="58" y="13"/>
              </a:cxn>
              <a:cxn ang="0">
                <a:pos x="56" y="11"/>
              </a:cxn>
              <a:cxn ang="0">
                <a:pos x="52" y="8"/>
              </a:cxn>
              <a:cxn ang="0">
                <a:pos x="54" y="3"/>
              </a:cxn>
              <a:cxn ang="0">
                <a:pos x="50" y="5"/>
              </a:cxn>
              <a:cxn ang="0">
                <a:pos x="48" y="3"/>
              </a:cxn>
              <a:cxn ang="0">
                <a:pos x="44" y="1"/>
              </a:cxn>
              <a:cxn ang="0">
                <a:pos x="41" y="6"/>
              </a:cxn>
              <a:cxn ang="0">
                <a:pos x="38" y="8"/>
              </a:cxn>
              <a:cxn ang="0">
                <a:pos x="34" y="6"/>
              </a:cxn>
              <a:cxn ang="0">
                <a:pos x="33" y="8"/>
              </a:cxn>
              <a:cxn ang="0">
                <a:pos x="32" y="5"/>
              </a:cxn>
              <a:cxn ang="0">
                <a:pos x="28" y="8"/>
              </a:cxn>
              <a:cxn ang="0">
                <a:pos x="24" y="7"/>
              </a:cxn>
              <a:cxn ang="0">
                <a:pos x="22" y="15"/>
              </a:cxn>
              <a:cxn ang="0">
                <a:pos x="19" y="16"/>
              </a:cxn>
              <a:cxn ang="0">
                <a:pos x="17" y="15"/>
              </a:cxn>
              <a:cxn ang="0">
                <a:pos x="15" y="11"/>
              </a:cxn>
              <a:cxn ang="0">
                <a:pos x="17" y="9"/>
              </a:cxn>
              <a:cxn ang="0">
                <a:pos x="14" y="4"/>
              </a:cxn>
              <a:cxn ang="0">
                <a:pos x="9" y="2"/>
              </a:cxn>
              <a:cxn ang="0">
                <a:pos x="8" y="3"/>
              </a:cxn>
              <a:cxn ang="0">
                <a:pos x="10" y="4"/>
              </a:cxn>
              <a:cxn ang="0">
                <a:pos x="8" y="5"/>
              </a:cxn>
              <a:cxn ang="0">
                <a:pos x="11" y="9"/>
              </a:cxn>
              <a:cxn ang="0">
                <a:pos x="8" y="8"/>
              </a:cxn>
              <a:cxn ang="0">
                <a:pos x="5" y="7"/>
              </a:cxn>
              <a:cxn ang="0">
                <a:pos x="5" y="9"/>
              </a:cxn>
              <a:cxn ang="0">
                <a:pos x="7" y="11"/>
              </a:cxn>
              <a:cxn ang="0">
                <a:pos x="1" y="11"/>
              </a:cxn>
              <a:cxn ang="0">
                <a:pos x="4" y="14"/>
              </a:cxn>
              <a:cxn ang="0">
                <a:pos x="2" y="15"/>
              </a:cxn>
              <a:cxn ang="0">
                <a:pos x="8" y="14"/>
              </a:cxn>
              <a:cxn ang="0">
                <a:pos x="12" y="15"/>
              </a:cxn>
              <a:cxn ang="0">
                <a:pos x="15" y="15"/>
              </a:cxn>
              <a:cxn ang="0">
                <a:pos x="13" y="19"/>
              </a:cxn>
              <a:cxn ang="0">
                <a:pos x="11" y="21"/>
              </a:cxn>
              <a:cxn ang="0">
                <a:pos x="7" y="22"/>
              </a:cxn>
              <a:cxn ang="0">
                <a:pos x="4" y="25"/>
              </a:cxn>
              <a:cxn ang="0">
                <a:pos x="9" y="24"/>
              </a:cxn>
              <a:cxn ang="0">
                <a:pos x="12" y="27"/>
              </a:cxn>
              <a:cxn ang="0">
                <a:pos x="14" y="29"/>
              </a:cxn>
              <a:cxn ang="0">
                <a:pos x="11" y="33"/>
              </a:cxn>
              <a:cxn ang="0">
                <a:pos x="11" y="37"/>
              </a:cxn>
              <a:cxn ang="0">
                <a:pos x="18" y="36"/>
              </a:cxn>
              <a:cxn ang="0">
                <a:pos x="25" y="40"/>
              </a:cxn>
              <a:cxn ang="0">
                <a:pos x="30" y="41"/>
              </a:cxn>
              <a:cxn ang="0">
                <a:pos x="40" y="37"/>
              </a:cxn>
            </a:cxnLst>
            <a:rect l="0" t="0" r="r" b="b"/>
            <a:pathLst>
              <a:path w="60" h="42">
                <a:moveTo>
                  <a:pt x="40" y="37"/>
                </a:moveTo>
                <a:lnTo>
                  <a:pt x="40" y="36"/>
                </a:lnTo>
                <a:lnTo>
                  <a:pt x="40" y="36"/>
                </a:lnTo>
                <a:lnTo>
                  <a:pt x="40" y="35"/>
                </a:lnTo>
                <a:lnTo>
                  <a:pt x="41" y="36"/>
                </a:lnTo>
                <a:lnTo>
                  <a:pt x="42" y="35"/>
                </a:lnTo>
                <a:lnTo>
                  <a:pt x="44" y="35"/>
                </a:lnTo>
                <a:lnTo>
                  <a:pt x="50" y="30"/>
                </a:lnTo>
                <a:lnTo>
                  <a:pt x="50" y="29"/>
                </a:lnTo>
                <a:lnTo>
                  <a:pt x="51" y="29"/>
                </a:lnTo>
                <a:lnTo>
                  <a:pt x="51" y="29"/>
                </a:lnTo>
                <a:lnTo>
                  <a:pt x="51" y="30"/>
                </a:lnTo>
                <a:lnTo>
                  <a:pt x="52" y="31"/>
                </a:lnTo>
                <a:lnTo>
                  <a:pt x="53" y="29"/>
                </a:lnTo>
                <a:lnTo>
                  <a:pt x="55" y="29"/>
                </a:lnTo>
                <a:lnTo>
                  <a:pt x="56" y="26"/>
                </a:lnTo>
                <a:lnTo>
                  <a:pt x="55" y="26"/>
                </a:lnTo>
                <a:lnTo>
                  <a:pt x="55" y="26"/>
                </a:lnTo>
                <a:lnTo>
                  <a:pt x="55" y="26"/>
                </a:lnTo>
                <a:lnTo>
                  <a:pt x="55" y="25"/>
                </a:lnTo>
                <a:lnTo>
                  <a:pt x="56" y="25"/>
                </a:lnTo>
                <a:lnTo>
                  <a:pt x="56" y="24"/>
                </a:lnTo>
                <a:lnTo>
                  <a:pt x="58" y="24"/>
                </a:lnTo>
                <a:lnTo>
                  <a:pt x="59" y="22"/>
                </a:lnTo>
                <a:lnTo>
                  <a:pt x="59" y="22"/>
                </a:lnTo>
                <a:lnTo>
                  <a:pt x="59" y="22"/>
                </a:lnTo>
                <a:lnTo>
                  <a:pt x="60" y="21"/>
                </a:lnTo>
                <a:lnTo>
                  <a:pt x="60" y="19"/>
                </a:lnTo>
                <a:lnTo>
                  <a:pt x="60" y="18"/>
                </a:lnTo>
                <a:lnTo>
                  <a:pt x="60" y="19"/>
                </a:lnTo>
                <a:lnTo>
                  <a:pt x="59" y="19"/>
                </a:lnTo>
                <a:lnTo>
                  <a:pt x="59" y="17"/>
                </a:lnTo>
                <a:lnTo>
                  <a:pt x="59" y="17"/>
                </a:lnTo>
                <a:lnTo>
                  <a:pt x="59" y="15"/>
                </a:lnTo>
                <a:lnTo>
                  <a:pt x="58" y="13"/>
                </a:lnTo>
                <a:lnTo>
                  <a:pt x="58" y="12"/>
                </a:lnTo>
                <a:lnTo>
                  <a:pt x="58" y="14"/>
                </a:lnTo>
                <a:lnTo>
                  <a:pt x="56" y="13"/>
                </a:lnTo>
                <a:lnTo>
                  <a:pt x="55" y="12"/>
                </a:lnTo>
                <a:lnTo>
                  <a:pt x="56" y="11"/>
                </a:lnTo>
                <a:lnTo>
                  <a:pt x="53" y="11"/>
                </a:lnTo>
                <a:lnTo>
                  <a:pt x="53" y="11"/>
                </a:lnTo>
                <a:lnTo>
                  <a:pt x="54" y="9"/>
                </a:lnTo>
                <a:lnTo>
                  <a:pt x="54" y="7"/>
                </a:lnTo>
                <a:lnTo>
                  <a:pt x="52" y="8"/>
                </a:lnTo>
                <a:lnTo>
                  <a:pt x="51" y="8"/>
                </a:lnTo>
                <a:lnTo>
                  <a:pt x="51" y="7"/>
                </a:lnTo>
                <a:lnTo>
                  <a:pt x="53" y="4"/>
                </a:lnTo>
                <a:lnTo>
                  <a:pt x="55" y="3"/>
                </a:lnTo>
                <a:lnTo>
                  <a:pt x="54" y="3"/>
                </a:lnTo>
                <a:lnTo>
                  <a:pt x="53" y="3"/>
                </a:lnTo>
                <a:lnTo>
                  <a:pt x="52" y="3"/>
                </a:lnTo>
                <a:lnTo>
                  <a:pt x="51" y="4"/>
                </a:lnTo>
                <a:lnTo>
                  <a:pt x="50" y="4"/>
                </a:lnTo>
                <a:lnTo>
                  <a:pt x="50" y="5"/>
                </a:lnTo>
                <a:lnTo>
                  <a:pt x="50" y="6"/>
                </a:lnTo>
                <a:lnTo>
                  <a:pt x="49" y="5"/>
                </a:lnTo>
                <a:lnTo>
                  <a:pt x="48" y="4"/>
                </a:lnTo>
                <a:lnTo>
                  <a:pt x="48" y="4"/>
                </a:lnTo>
                <a:lnTo>
                  <a:pt x="48" y="3"/>
                </a:lnTo>
                <a:lnTo>
                  <a:pt x="47" y="2"/>
                </a:lnTo>
                <a:lnTo>
                  <a:pt x="46" y="0"/>
                </a:lnTo>
                <a:lnTo>
                  <a:pt x="45" y="0"/>
                </a:lnTo>
                <a:lnTo>
                  <a:pt x="44" y="1"/>
                </a:lnTo>
                <a:lnTo>
                  <a:pt x="44" y="1"/>
                </a:lnTo>
                <a:lnTo>
                  <a:pt x="44" y="2"/>
                </a:lnTo>
                <a:lnTo>
                  <a:pt x="44" y="6"/>
                </a:lnTo>
                <a:lnTo>
                  <a:pt x="43" y="6"/>
                </a:lnTo>
                <a:lnTo>
                  <a:pt x="42" y="7"/>
                </a:lnTo>
                <a:lnTo>
                  <a:pt x="41" y="6"/>
                </a:lnTo>
                <a:lnTo>
                  <a:pt x="40" y="5"/>
                </a:lnTo>
                <a:lnTo>
                  <a:pt x="40" y="5"/>
                </a:lnTo>
                <a:lnTo>
                  <a:pt x="40" y="6"/>
                </a:lnTo>
                <a:lnTo>
                  <a:pt x="39" y="8"/>
                </a:lnTo>
                <a:lnTo>
                  <a:pt x="38" y="8"/>
                </a:lnTo>
                <a:lnTo>
                  <a:pt x="37" y="8"/>
                </a:lnTo>
                <a:lnTo>
                  <a:pt x="37" y="7"/>
                </a:lnTo>
                <a:lnTo>
                  <a:pt x="36" y="6"/>
                </a:lnTo>
                <a:lnTo>
                  <a:pt x="34" y="5"/>
                </a:lnTo>
                <a:lnTo>
                  <a:pt x="34" y="6"/>
                </a:lnTo>
                <a:lnTo>
                  <a:pt x="34" y="7"/>
                </a:lnTo>
                <a:lnTo>
                  <a:pt x="35" y="10"/>
                </a:lnTo>
                <a:lnTo>
                  <a:pt x="35" y="12"/>
                </a:lnTo>
                <a:lnTo>
                  <a:pt x="33" y="9"/>
                </a:lnTo>
                <a:lnTo>
                  <a:pt x="33" y="8"/>
                </a:lnTo>
                <a:lnTo>
                  <a:pt x="33" y="7"/>
                </a:lnTo>
                <a:lnTo>
                  <a:pt x="32" y="7"/>
                </a:lnTo>
                <a:lnTo>
                  <a:pt x="32" y="6"/>
                </a:lnTo>
                <a:lnTo>
                  <a:pt x="32" y="6"/>
                </a:lnTo>
                <a:lnTo>
                  <a:pt x="32" y="5"/>
                </a:lnTo>
                <a:lnTo>
                  <a:pt x="30" y="6"/>
                </a:lnTo>
                <a:lnTo>
                  <a:pt x="30" y="8"/>
                </a:lnTo>
                <a:lnTo>
                  <a:pt x="29" y="7"/>
                </a:lnTo>
                <a:lnTo>
                  <a:pt x="28" y="8"/>
                </a:lnTo>
                <a:lnTo>
                  <a:pt x="28" y="8"/>
                </a:lnTo>
                <a:lnTo>
                  <a:pt x="28" y="11"/>
                </a:lnTo>
                <a:lnTo>
                  <a:pt x="27" y="11"/>
                </a:lnTo>
                <a:lnTo>
                  <a:pt x="26" y="11"/>
                </a:lnTo>
                <a:lnTo>
                  <a:pt x="26" y="10"/>
                </a:lnTo>
                <a:lnTo>
                  <a:pt x="24" y="7"/>
                </a:lnTo>
                <a:lnTo>
                  <a:pt x="23" y="6"/>
                </a:lnTo>
                <a:lnTo>
                  <a:pt x="22" y="7"/>
                </a:lnTo>
                <a:lnTo>
                  <a:pt x="23" y="11"/>
                </a:lnTo>
                <a:lnTo>
                  <a:pt x="22" y="14"/>
                </a:lnTo>
                <a:lnTo>
                  <a:pt x="22" y="15"/>
                </a:lnTo>
                <a:lnTo>
                  <a:pt x="21" y="12"/>
                </a:lnTo>
                <a:lnTo>
                  <a:pt x="20" y="12"/>
                </a:lnTo>
                <a:lnTo>
                  <a:pt x="20" y="14"/>
                </a:lnTo>
                <a:lnTo>
                  <a:pt x="20" y="16"/>
                </a:lnTo>
                <a:lnTo>
                  <a:pt x="19" y="16"/>
                </a:lnTo>
                <a:lnTo>
                  <a:pt x="19" y="17"/>
                </a:lnTo>
                <a:lnTo>
                  <a:pt x="18" y="19"/>
                </a:lnTo>
                <a:lnTo>
                  <a:pt x="18" y="15"/>
                </a:lnTo>
                <a:lnTo>
                  <a:pt x="17" y="15"/>
                </a:lnTo>
                <a:lnTo>
                  <a:pt x="17" y="15"/>
                </a:lnTo>
                <a:lnTo>
                  <a:pt x="17" y="13"/>
                </a:lnTo>
                <a:lnTo>
                  <a:pt x="16" y="14"/>
                </a:lnTo>
                <a:lnTo>
                  <a:pt x="16" y="13"/>
                </a:lnTo>
                <a:lnTo>
                  <a:pt x="15" y="12"/>
                </a:lnTo>
                <a:lnTo>
                  <a:pt x="15" y="11"/>
                </a:lnTo>
                <a:lnTo>
                  <a:pt x="16" y="12"/>
                </a:lnTo>
                <a:lnTo>
                  <a:pt x="17" y="11"/>
                </a:lnTo>
                <a:lnTo>
                  <a:pt x="17" y="11"/>
                </a:lnTo>
                <a:lnTo>
                  <a:pt x="17" y="11"/>
                </a:lnTo>
                <a:lnTo>
                  <a:pt x="17" y="9"/>
                </a:lnTo>
                <a:lnTo>
                  <a:pt x="16" y="8"/>
                </a:lnTo>
                <a:lnTo>
                  <a:pt x="17" y="8"/>
                </a:lnTo>
                <a:lnTo>
                  <a:pt x="16" y="7"/>
                </a:lnTo>
                <a:lnTo>
                  <a:pt x="15" y="7"/>
                </a:lnTo>
                <a:lnTo>
                  <a:pt x="14" y="4"/>
                </a:lnTo>
                <a:lnTo>
                  <a:pt x="12" y="4"/>
                </a:lnTo>
                <a:lnTo>
                  <a:pt x="11" y="2"/>
                </a:lnTo>
                <a:lnTo>
                  <a:pt x="11" y="2"/>
                </a:lnTo>
                <a:lnTo>
                  <a:pt x="10" y="2"/>
                </a:lnTo>
                <a:lnTo>
                  <a:pt x="9" y="2"/>
                </a:lnTo>
                <a:lnTo>
                  <a:pt x="8" y="1"/>
                </a:lnTo>
                <a:lnTo>
                  <a:pt x="8" y="2"/>
                </a:lnTo>
                <a:lnTo>
                  <a:pt x="8" y="1"/>
                </a:lnTo>
                <a:lnTo>
                  <a:pt x="8" y="3"/>
                </a:lnTo>
                <a:lnTo>
                  <a:pt x="8" y="3"/>
                </a:lnTo>
                <a:lnTo>
                  <a:pt x="8" y="4"/>
                </a:lnTo>
                <a:lnTo>
                  <a:pt x="8" y="4"/>
                </a:lnTo>
                <a:lnTo>
                  <a:pt x="9" y="3"/>
                </a:lnTo>
                <a:lnTo>
                  <a:pt x="10" y="3"/>
                </a:lnTo>
                <a:lnTo>
                  <a:pt x="10" y="4"/>
                </a:lnTo>
                <a:lnTo>
                  <a:pt x="11" y="4"/>
                </a:lnTo>
                <a:lnTo>
                  <a:pt x="11" y="4"/>
                </a:lnTo>
                <a:lnTo>
                  <a:pt x="10" y="4"/>
                </a:lnTo>
                <a:lnTo>
                  <a:pt x="9" y="4"/>
                </a:lnTo>
                <a:lnTo>
                  <a:pt x="8" y="5"/>
                </a:lnTo>
                <a:lnTo>
                  <a:pt x="11" y="7"/>
                </a:lnTo>
                <a:lnTo>
                  <a:pt x="11" y="8"/>
                </a:lnTo>
                <a:lnTo>
                  <a:pt x="11" y="8"/>
                </a:lnTo>
                <a:lnTo>
                  <a:pt x="11" y="10"/>
                </a:lnTo>
                <a:lnTo>
                  <a:pt x="11" y="9"/>
                </a:lnTo>
                <a:lnTo>
                  <a:pt x="10" y="10"/>
                </a:lnTo>
                <a:lnTo>
                  <a:pt x="10" y="8"/>
                </a:lnTo>
                <a:lnTo>
                  <a:pt x="9" y="8"/>
                </a:lnTo>
                <a:lnTo>
                  <a:pt x="8" y="8"/>
                </a:lnTo>
                <a:lnTo>
                  <a:pt x="8" y="8"/>
                </a:lnTo>
                <a:lnTo>
                  <a:pt x="8" y="8"/>
                </a:lnTo>
                <a:lnTo>
                  <a:pt x="8" y="7"/>
                </a:lnTo>
                <a:lnTo>
                  <a:pt x="5" y="5"/>
                </a:lnTo>
                <a:lnTo>
                  <a:pt x="4" y="6"/>
                </a:lnTo>
                <a:lnTo>
                  <a:pt x="5" y="7"/>
                </a:lnTo>
                <a:lnTo>
                  <a:pt x="4" y="7"/>
                </a:lnTo>
                <a:lnTo>
                  <a:pt x="5" y="8"/>
                </a:lnTo>
                <a:lnTo>
                  <a:pt x="4" y="8"/>
                </a:lnTo>
                <a:lnTo>
                  <a:pt x="4" y="8"/>
                </a:lnTo>
                <a:lnTo>
                  <a:pt x="5" y="9"/>
                </a:lnTo>
                <a:lnTo>
                  <a:pt x="4" y="10"/>
                </a:lnTo>
                <a:lnTo>
                  <a:pt x="4" y="10"/>
                </a:lnTo>
                <a:lnTo>
                  <a:pt x="4" y="11"/>
                </a:lnTo>
                <a:lnTo>
                  <a:pt x="7" y="11"/>
                </a:lnTo>
                <a:lnTo>
                  <a:pt x="7" y="11"/>
                </a:lnTo>
                <a:lnTo>
                  <a:pt x="6" y="11"/>
                </a:lnTo>
                <a:lnTo>
                  <a:pt x="7" y="12"/>
                </a:lnTo>
                <a:lnTo>
                  <a:pt x="5" y="13"/>
                </a:lnTo>
                <a:lnTo>
                  <a:pt x="4" y="11"/>
                </a:lnTo>
                <a:lnTo>
                  <a:pt x="1" y="11"/>
                </a:lnTo>
                <a:lnTo>
                  <a:pt x="2" y="11"/>
                </a:lnTo>
                <a:lnTo>
                  <a:pt x="3" y="12"/>
                </a:lnTo>
                <a:lnTo>
                  <a:pt x="3" y="13"/>
                </a:lnTo>
                <a:lnTo>
                  <a:pt x="3" y="13"/>
                </a:lnTo>
                <a:lnTo>
                  <a:pt x="4" y="14"/>
                </a:lnTo>
                <a:lnTo>
                  <a:pt x="3" y="15"/>
                </a:lnTo>
                <a:lnTo>
                  <a:pt x="1" y="14"/>
                </a:lnTo>
                <a:lnTo>
                  <a:pt x="0" y="13"/>
                </a:lnTo>
                <a:lnTo>
                  <a:pt x="0" y="15"/>
                </a:lnTo>
                <a:lnTo>
                  <a:pt x="2" y="15"/>
                </a:lnTo>
                <a:lnTo>
                  <a:pt x="4" y="15"/>
                </a:lnTo>
                <a:lnTo>
                  <a:pt x="4" y="15"/>
                </a:lnTo>
                <a:lnTo>
                  <a:pt x="6" y="15"/>
                </a:lnTo>
                <a:lnTo>
                  <a:pt x="7" y="15"/>
                </a:lnTo>
                <a:lnTo>
                  <a:pt x="8" y="14"/>
                </a:lnTo>
                <a:lnTo>
                  <a:pt x="8" y="13"/>
                </a:lnTo>
                <a:lnTo>
                  <a:pt x="11" y="14"/>
                </a:lnTo>
                <a:lnTo>
                  <a:pt x="11" y="15"/>
                </a:lnTo>
                <a:lnTo>
                  <a:pt x="11" y="14"/>
                </a:lnTo>
                <a:lnTo>
                  <a:pt x="12" y="15"/>
                </a:lnTo>
                <a:lnTo>
                  <a:pt x="12" y="15"/>
                </a:lnTo>
                <a:lnTo>
                  <a:pt x="13" y="15"/>
                </a:lnTo>
                <a:lnTo>
                  <a:pt x="13" y="15"/>
                </a:lnTo>
                <a:lnTo>
                  <a:pt x="15" y="15"/>
                </a:lnTo>
                <a:lnTo>
                  <a:pt x="15" y="15"/>
                </a:lnTo>
                <a:lnTo>
                  <a:pt x="12" y="17"/>
                </a:lnTo>
                <a:lnTo>
                  <a:pt x="11" y="18"/>
                </a:lnTo>
                <a:lnTo>
                  <a:pt x="11" y="19"/>
                </a:lnTo>
                <a:lnTo>
                  <a:pt x="11" y="19"/>
                </a:lnTo>
                <a:lnTo>
                  <a:pt x="13" y="19"/>
                </a:lnTo>
                <a:lnTo>
                  <a:pt x="14" y="20"/>
                </a:lnTo>
                <a:lnTo>
                  <a:pt x="14" y="19"/>
                </a:lnTo>
                <a:lnTo>
                  <a:pt x="15" y="19"/>
                </a:lnTo>
                <a:lnTo>
                  <a:pt x="14" y="21"/>
                </a:lnTo>
                <a:lnTo>
                  <a:pt x="11" y="21"/>
                </a:lnTo>
                <a:lnTo>
                  <a:pt x="11" y="20"/>
                </a:lnTo>
                <a:lnTo>
                  <a:pt x="10" y="21"/>
                </a:lnTo>
                <a:lnTo>
                  <a:pt x="9" y="21"/>
                </a:lnTo>
                <a:lnTo>
                  <a:pt x="8" y="22"/>
                </a:lnTo>
                <a:lnTo>
                  <a:pt x="7" y="22"/>
                </a:lnTo>
                <a:lnTo>
                  <a:pt x="7" y="22"/>
                </a:lnTo>
                <a:lnTo>
                  <a:pt x="6" y="22"/>
                </a:lnTo>
                <a:lnTo>
                  <a:pt x="3" y="22"/>
                </a:lnTo>
                <a:lnTo>
                  <a:pt x="3" y="24"/>
                </a:lnTo>
                <a:lnTo>
                  <a:pt x="4" y="25"/>
                </a:lnTo>
                <a:lnTo>
                  <a:pt x="4" y="24"/>
                </a:lnTo>
                <a:lnTo>
                  <a:pt x="5" y="24"/>
                </a:lnTo>
                <a:lnTo>
                  <a:pt x="8" y="23"/>
                </a:lnTo>
                <a:lnTo>
                  <a:pt x="8" y="23"/>
                </a:lnTo>
                <a:lnTo>
                  <a:pt x="9" y="24"/>
                </a:lnTo>
                <a:lnTo>
                  <a:pt x="11" y="23"/>
                </a:lnTo>
                <a:lnTo>
                  <a:pt x="11" y="23"/>
                </a:lnTo>
                <a:lnTo>
                  <a:pt x="11" y="26"/>
                </a:lnTo>
                <a:lnTo>
                  <a:pt x="12" y="26"/>
                </a:lnTo>
                <a:lnTo>
                  <a:pt x="12" y="27"/>
                </a:lnTo>
                <a:lnTo>
                  <a:pt x="13" y="28"/>
                </a:lnTo>
                <a:lnTo>
                  <a:pt x="14" y="27"/>
                </a:lnTo>
                <a:lnTo>
                  <a:pt x="15" y="26"/>
                </a:lnTo>
                <a:lnTo>
                  <a:pt x="14" y="28"/>
                </a:lnTo>
                <a:lnTo>
                  <a:pt x="14" y="29"/>
                </a:lnTo>
                <a:lnTo>
                  <a:pt x="14" y="29"/>
                </a:lnTo>
                <a:lnTo>
                  <a:pt x="13" y="30"/>
                </a:lnTo>
                <a:lnTo>
                  <a:pt x="15" y="29"/>
                </a:lnTo>
                <a:lnTo>
                  <a:pt x="15" y="32"/>
                </a:lnTo>
                <a:lnTo>
                  <a:pt x="11" y="33"/>
                </a:lnTo>
                <a:lnTo>
                  <a:pt x="11" y="34"/>
                </a:lnTo>
                <a:lnTo>
                  <a:pt x="9" y="33"/>
                </a:lnTo>
                <a:lnTo>
                  <a:pt x="10" y="34"/>
                </a:lnTo>
                <a:lnTo>
                  <a:pt x="10" y="37"/>
                </a:lnTo>
                <a:lnTo>
                  <a:pt x="11" y="37"/>
                </a:lnTo>
                <a:lnTo>
                  <a:pt x="11" y="36"/>
                </a:lnTo>
                <a:lnTo>
                  <a:pt x="14" y="36"/>
                </a:lnTo>
                <a:lnTo>
                  <a:pt x="15" y="36"/>
                </a:lnTo>
                <a:lnTo>
                  <a:pt x="17" y="37"/>
                </a:lnTo>
                <a:lnTo>
                  <a:pt x="18" y="36"/>
                </a:lnTo>
                <a:lnTo>
                  <a:pt x="22" y="38"/>
                </a:lnTo>
                <a:lnTo>
                  <a:pt x="22" y="39"/>
                </a:lnTo>
                <a:lnTo>
                  <a:pt x="24" y="39"/>
                </a:lnTo>
                <a:lnTo>
                  <a:pt x="25" y="40"/>
                </a:lnTo>
                <a:lnTo>
                  <a:pt x="25" y="40"/>
                </a:lnTo>
                <a:lnTo>
                  <a:pt x="26" y="40"/>
                </a:lnTo>
                <a:lnTo>
                  <a:pt x="28" y="40"/>
                </a:lnTo>
                <a:lnTo>
                  <a:pt x="29" y="40"/>
                </a:lnTo>
                <a:lnTo>
                  <a:pt x="30" y="42"/>
                </a:lnTo>
                <a:lnTo>
                  <a:pt x="30" y="41"/>
                </a:lnTo>
                <a:lnTo>
                  <a:pt x="32" y="42"/>
                </a:lnTo>
                <a:lnTo>
                  <a:pt x="33" y="41"/>
                </a:lnTo>
                <a:lnTo>
                  <a:pt x="35" y="40"/>
                </a:lnTo>
                <a:lnTo>
                  <a:pt x="38" y="37"/>
                </a:lnTo>
                <a:lnTo>
                  <a:pt x="40" y="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42" name="Freeform 107"/>
          <p:cNvSpPr>
            <a:spLocks/>
          </p:cNvSpPr>
          <p:nvPr/>
        </p:nvSpPr>
        <p:spPr bwMode="auto">
          <a:xfrm>
            <a:off x="4692806" y="3080641"/>
            <a:ext cx="3407" cy="387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1" y="1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0"/>
                </a:lnTo>
                <a:lnTo>
                  <a:pt x="0" y="0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43" name="Freeform 108"/>
          <p:cNvSpPr>
            <a:spLocks/>
          </p:cNvSpPr>
          <p:nvPr/>
        </p:nvSpPr>
        <p:spPr bwMode="auto">
          <a:xfrm>
            <a:off x="5203799" y="4044466"/>
            <a:ext cx="13626" cy="11612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2" y="3"/>
              </a:cxn>
              <a:cxn ang="0">
                <a:pos x="2" y="1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2" y="1"/>
              </a:cxn>
              <a:cxn ang="0">
                <a:pos x="0" y="1"/>
              </a:cxn>
              <a:cxn ang="0">
                <a:pos x="1" y="2"/>
              </a:cxn>
              <a:cxn ang="0">
                <a:pos x="2" y="3"/>
              </a:cxn>
            </a:cxnLst>
            <a:rect l="0" t="0" r="r" b="b"/>
            <a:pathLst>
              <a:path w="4" h="3">
                <a:moveTo>
                  <a:pt x="2" y="3"/>
                </a:moveTo>
                <a:lnTo>
                  <a:pt x="2" y="3"/>
                </a:lnTo>
                <a:lnTo>
                  <a:pt x="2" y="1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2" y="1"/>
                </a:lnTo>
                <a:lnTo>
                  <a:pt x="0" y="1"/>
                </a:lnTo>
                <a:lnTo>
                  <a:pt x="1" y="2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44" name="Freeform 109"/>
          <p:cNvSpPr>
            <a:spLocks/>
          </p:cNvSpPr>
          <p:nvPr/>
        </p:nvSpPr>
        <p:spPr bwMode="auto">
          <a:xfrm>
            <a:off x="5224238" y="4052209"/>
            <a:ext cx="10220" cy="1161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" y="2"/>
              </a:cxn>
              <a:cxn ang="0">
                <a:pos x="2" y="2"/>
              </a:cxn>
              <a:cxn ang="0">
                <a:pos x="3" y="1"/>
              </a:cxn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" y="2"/>
                </a:lnTo>
                <a:lnTo>
                  <a:pt x="2" y="2"/>
                </a:lnTo>
                <a:lnTo>
                  <a:pt x="3" y="1"/>
                </a:lnTo>
                <a:lnTo>
                  <a:pt x="3" y="1"/>
                </a:lnTo>
                <a:lnTo>
                  <a:pt x="2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45" name="Freeform 110"/>
          <p:cNvSpPr>
            <a:spLocks/>
          </p:cNvSpPr>
          <p:nvPr/>
        </p:nvSpPr>
        <p:spPr bwMode="auto">
          <a:xfrm>
            <a:off x="4369176" y="3541264"/>
            <a:ext cx="30660" cy="42579"/>
          </a:xfrm>
          <a:custGeom>
            <a:avLst/>
            <a:gdLst/>
            <a:ahLst/>
            <a:cxnLst>
              <a:cxn ang="0">
                <a:pos x="7" y="10"/>
              </a:cxn>
              <a:cxn ang="0">
                <a:pos x="7" y="9"/>
              </a:cxn>
              <a:cxn ang="0">
                <a:pos x="9" y="8"/>
              </a:cxn>
              <a:cxn ang="0">
                <a:pos x="9" y="8"/>
              </a:cxn>
              <a:cxn ang="0">
                <a:pos x="8" y="8"/>
              </a:cxn>
              <a:cxn ang="0">
                <a:pos x="8" y="6"/>
              </a:cxn>
              <a:cxn ang="0">
                <a:pos x="7" y="6"/>
              </a:cxn>
              <a:cxn ang="0">
                <a:pos x="7" y="7"/>
              </a:cxn>
              <a:cxn ang="0">
                <a:pos x="7" y="6"/>
              </a:cxn>
              <a:cxn ang="0">
                <a:pos x="4" y="7"/>
              </a:cxn>
              <a:cxn ang="0">
                <a:pos x="4" y="7"/>
              </a:cxn>
              <a:cxn ang="0">
                <a:pos x="5" y="6"/>
              </a:cxn>
              <a:cxn ang="0">
                <a:pos x="4" y="6"/>
              </a:cxn>
              <a:cxn ang="0">
                <a:pos x="6" y="2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  <a:cxn ang="0">
                <a:pos x="4" y="1"/>
              </a:cxn>
              <a:cxn ang="0">
                <a:pos x="4" y="2"/>
              </a:cxn>
              <a:cxn ang="0">
                <a:pos x="0" y="7"/>
              </a:cxn>
              <a:cxn ang="0">
                <a:pos x="0" y="10"/>
              </a:cxn>
              <a:cxn ang="0">
                <a:pos x="0" y="11"/>
              </a:cxn>
              <a:cxn ang="0">
                <a:pos x="1" y="11"/>
              </a:cxn>
              <a:cxn ang="0">
                <a:pos x="3" y="11"/>
              </a:cxn>
              <a:cxn ang="0">
                <a:pos x="4" y="11"/>
              </a:cxn>
              <a:cxn ang="0">
                <a:pos x="5" y="11"/>
              </a:cxn>
              <a:cxn ang="0">
                <a:pos x="7" y="10"/>
              </a:cxn>
            </a:cxnLst>
            <a:rect l="0" t="0" r="r" b="b"/>
            <a:pathLst>
              <a:path w="9" h="11">
                <a:moveTo>
                  <a:pt x="7" y="10"/>
                </a:moveTo>
                <a:lnTo>
                  <a:pt x="7" y="9"/>
                </a:lnTo>
                <a:lnTo>
                  <a:pt x="9" y="8"/>
                </a:lnTo>
                <a:lnTo>
                  <a:pt x="9" y="8"/>
                </a:lnTo>
                <a:lnTo>
                  <a:pt x="8" y="8"/>
                </a:lnTo>
                <a:lnTo>
                  <a:pt x="8" y="6"/>
                </a:lnTo>
                <a:lnTo>
                  <a:pt x="7" y="6"/>
                </a:lnTo>
                <a:lnTo>
                  <a:pt x="7" y="7"/>
                </a:lnTo>
                <a:lnTo>
                  <a:pt x="7" y="6"/>
                </a:lnTo>
                <a:lnTo>
                  <a:pt x="4" y="7"/>
                </a:lnTo>
                <a:lnTo>
                  <a:pt x="4" y="7"/>
                </a:lnTo>
                <a:lnTo>
                  <a:pt x="5" y="6"/>
                </a:lnTo>
                <a:lnTo>
                  <a:pt x="4" y="6"/>
                </a:lnTo>
                <a:lnTo>
                  <a:pt x="6" y="2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1"/>
                </a:lnTo>
                <a:lnTo>
                  <a:pt x="4" y="2"/>
                </a:lnTo>
                <a:lnTo>
                  <a:pt x="0" y="7"/>
                </a:lnTo>
                <a:lnTo>
                  <a:pt x="0" y="10"/>
                </a:lnTo>
                <a:lnTo>
                  <a:pt x="0" y="11"/>
                </a:lnTo>
                <a:lnTo>
                  <a:pt x="1" y="11"/>
                </a:lnTo>
                <a:lnTo>
                  <a:pt x="3" y="11"/>
                </a:lnTo>
                <a:lnTo>
                  <a:pt x="4" y="11"/>
                </a:lnTo>
                <a:lnTo>
                  <a:pt x="5" y="11"/>
                </a:lnTo>
                <a:lnTo>
                  <a:pt x="7" y="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46" name="Freeform 111"/>
          <p:cNvSpPr>
            <a:spLocks/>
          </p:cNvSpPr>
          <p:nvPr/>
        </p:nvSpPr>
        <p:spPr bwMode="auto">
          <a:xfrm>
            <a:off x="4406649" y="3390303"/>
            <a:ext cx="122638" cy="162573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18" y="1"/>
              </a:cxn>
              <a:cxn ang="0">
                <a:pos x="15" y="4"/>
              </a:cxn>
              <a:cxn ang="0">
                <a:pos x="14" y="5"/>
              </a:cxn>
              <a:cxn ang="0">
                <a:pos x="13" y="7"/>
              </a:cxn>
              <a:cxn ang="0">
                <a:pos x="11" y="9"/>
              </a:cxn>
              <a:cxn ang="0">
                <a:pos x="11" y="12"/>
              </a:cxn>
              <a:cxn ang="0">
                <a:pos x="10" y="13"/>
              </a:cxn>
              <a:cxn ang="0">
                <a:pos x="8" y="18"/>
              </a:cxn>
              <a:cxn ang="0">
                <a:pos x="7" y="19"/>
              </a:cxn>
              <a:cxn ang="0">
                <a:pos x="7" y="21"/>
              </a:cxn>
              <a:cxn ang="0">
                <a:pos x="7" y="23"/>
              </a:cxn>
              <a:cxn ang="0">
                <a:pos x="4" y="27"/>
              </a:cxn>
              <a:cxn ang="0">
                <a:pos x="1" y="27"/>
              </a:cxn>
              <a:cxn ang="0">
                <a:pos x="5" y="27"/>
              </a:cxn>
              <a:cxn ang="0">
                <a:pos x="0" y="34"/>
              </a:cxn>
              <a:cxn ang="0">
                <a:pos x="11" y="34"/>
              </a:cxn>
              <a:cxn ang="0">
                <a:pos x="18" y="34"/>
              </a:cxn>
              <a:cxn ang="0">
                <a:pos x="18" y="35"/>
              </a:cxn>
              <a:cxn ang="0">
                <a:pos x="19" y="36"/>
              </a:cxn>
              <a:cxn ang="0">
                <a:pos x="23" y="34"/>
              </a:cxn>
              <a:cxn ang="0">
                <a:pos x="23" y="37"/>
              </a:cxn>
              <a:cxn ang="0">
                <a:pos x="19" y="40"/>
              </a:cxn>
              <a:cxn ang="0">
                <a:pos x="26" y="36"/>
              </a:cxn>
              <a:cxn ang="0">
                <a:pos x="29" y="32"/>
              </a:cxn>
              <a:cxn ang="0">
                <a:pos x="29" y="41"/>
              </a:cxn>
              <a:cxn ang="0">
                <a:pos x="33" y="38"/>
              </a:cxn>
              <a:cxn ang="0">
                <a:pos x="33" y="42"/>
              </a:cxn>
              <a:cxn ang="0">
                <a:pos x="36" y="36"/>
              </a:cxn>
              <a:cxn ang="0">
                <a:pos x="35" y="36"/>
              </a:cxn>
              <a:cxn ang="0">
                <a:pos x="35" y="31"/>
              </a:cxn>
              <a:cxn ang="0">
                <a:pos x="33" y="31"/>
              </a:cxn>
              <a:cxn ang="0">
                <a:pos x="31" y="34"/>
              </a:cxn>
              <a:cxn ang="0">
                <a:pos x="31" y="30"/>
              </a:cxn>
              <a:cxn ang="0">
                <a:pos x="33" y="29"/>
              </a:cxn>
              <a:cxn ang="0">
                <a:pos x="35" y="27"/>
              </a:cxn>
              <a:cxn ang="0">
                <a:pos x="31" y="27"/>
              </a:cxn>
              <a:cxn ang="0">
                <a:pos x="31" y="25"/>
              </a:cxn>
              <a:cxn ang="0">
                <a:pos x="30" y="23"/>
              </a:cxn>
              <a:cxn ang="0">
                <a:pos x="32" y="20"/>
              </a:cxn>
              <a:cxn ang="0">
                <a:pos x="27" y="19"/>
              </a:cxn>
              <a:cxn ang="0">
                <a:pos x="23" y="19"/>
              </a:cxn>
              <a:cxn ang="0">
                <a:pos x="22" y="19"/>
              </a:cxn>
              <a:cxn ang="0">
                <a:pos x="19" y="17"/>
              </a:cxn>
              <a:cxn ang="0">
                <a:pos x="21" y="15"/>
              </a:cxn>
              <a:cxn ang="0">
                <a:pos x="18" y="13"/>
              </a:cxn>
              <a:cxn ang="0">
                <a:pos x="15" y="15"/>
              </a:cxn>
              <a:cxn ang="0">
                <a:pos x="18" y="9"/>
              </a:cxn>
              <a:cxn ang="0">
                <a:pos x="18" y="7"/>
              </a:cxn>
              <a:cxn ang="0">
                <a:pos x="19" y="4"/>
              </a:cxn>
            </a:cxnLst>
            <a:rect l="0" t="0" r="r" b="b"/>
            <a:pathLst>
              <a:path w="36" h="42">
                <a:moveTo>
                  <a:pt x="20" y="3"/>
                </a:moveTo>
                <a:lnTo>
                  <a:pt x="21" y="1"/>
                </a:lnTo>
                <a:lnTo>
                  <a:pt x="21" y="0"/>
                </a:lnTo>
                <a:lnTo>
                  <a:pt x="20" y="1"/>
                </a:lnTo>
                <a:lnTo>
                  <a:pt x="20" y="1"/>
                </a:lnTo>
                <a:lnTo>
                  <a:pt x="18" y="1"/>
                </a:lnTo>
                <a:lnTo>
                  <a:pt x="18" y="1"/>
                </a:lnTo>
                <a:lnTo>
                  <a:pt x="15" y="3"/>
                </a:lnTo>
                <a:lnTo>
                  <a:pt x="15" y="4"/>
                </a:lnTo>
                <a:lnTo>
                  <a:pt x="15" y="4"/>
                </a:lnTo>
                <a:lnTo>
                  <a:pt x="15" y="5"/>
                </a:lnTo>
                <a:lnTo>
                  <a:pt x="14" y="5"/>
                </a:lnTo>
                <a:lnTo>
                  <a:pt x="14" y="5"/>
                </a:lnTo>
                <a:lnTo>
                  <a:pt x="13" y="5"/>
                </a:lnTo>
                <a:lnTo>
                  <a:pt x="13" y="7"/>
                </a:lnTo>
                <a:lnTo>
                  <a:pt x="12" y="8"/>
                </a:lnTo>
                <a:lnTo>
                  <a:pt x="11" y="8"/>
                </a:lnTo>
                <a:lnTo>
                  <a:pt x="11" y="9"/>
                </a:lnTo>
                <a:lnTo>
                  <a:pt x="12" y="9"/>
                </a:lnTo>
                <a:lnTo>
                  <a:pt x="11" y="10"/>
                </a:lnTo>
                <a:lnTo>
                  <a:pt x="11" y="12"/>
                </a:lnTo>
                <a:lnTo>
                  <a:pt x="11" y="12"/>
                </a:lnTo>
                <a:lnTo>
                  <a:pt x="11" y="13"/>
                </a:lnTo>
                <a:lnTo>
                  <a:pt x="10" y="13"/>
                </a:lnTo>
                <a:lnTo>
                  <a:pt x="8" y="16"/>
                </a:lnTo>
                <a:lnTo>
                  <a:pt x="8" y="18"/>
                </a:lnTo>
                <a:lnTo>
                  <a:pt x="8" y="18"/>
                </a:lnTo>
                <a:lnTo>
                  <a:pt x="8" y="19"/>
                </a:lnTo>
                <a:lnTo>
                  <a:pt x="7" y="19"/>
                </a:lnTo>
                <a:lnTo>
                  <a:pt x="7" y="19"/>
                </a:lnTo>
                <a:lnTo>
                  <a:pt x="7" y="20"/>
                </a:lnTo>
                <a:lnTo>
                  <a:pt x="7" y="21"/>
                </a:lnTo>
                <a:lnTo>
                  <a:pt x="7" y="21"/>
                </a:lnTo>
                <a:lnTo>
                  <a:pt x="7" y="21"/>
                </a:lnTo>
                <a:lnTo>
                  <a:pt x="7" y="22"/>
                </a:lnTo>
                <a:lnTo>
                  <a:pt x="7" y="23"/>
                </a:lnTo>
                <a:lnTo>
                  <a:pt x="5" y="22"/>
                </a:lnTo>
                <a:lnTo>
                  <a:pt x="4" y="26"/>
                </a:lnTo>
                <a:lnTo>
                  <a:pt x="4" y="27"/>
                </a:lnTo>
                <a:lnTo>
                  <a:pt x="3" y="26"/>
                </a:lnTo>
                <a:lnTo>
                  <a:pt x="1" y="27"/>
                </a:lnTo>
                <a:lnTo>
                  <a:pt x="1" y="27"/>
                </a:lnTo>
                <a:lnTo>
                  <a:pt x="4" y="27"/>
                </a:lnTo>
                <a:lnTo>
                  <a:pt x="4" y="27"/>
                </a:lnTo>
                <a:lnTo>
                  <a:pt x="5" y="27"/>
                </a:lnTo>
                <a:lnTo>
                  <a:pt x="0" y="32"/>
                </a:lnTo>
                <a:lnTo>
                  <a:pt x="0" y="34"/>
                </a:lnTo>
                <a:lnTo>
                  <a:pt x="0" y="34"/>
                </a:lnTo>
                <a:lnTo>
                  <a:pt x="2" y="34"/>
                </a:lnTo>
                <a:lnTo>
                  <a:pt x="7" y="34"/>
                </a:lnTo>
                <a:lnTo>
                  <a:pt x="11" y="34"/>
                </a:lnTo>
                <a:lnTo>
                  <a:pt x="11" y="34"/>
                </a:lnTo>
                <a:lnTo>
                  <a:pt x="18" y="34"/>
                </a:lnTo>
                <a:lnTo>
                  <a:pt x="18" y="34"/>
                </a:lnTo>
                <a:lnTo>
                  <a:pt x="20" y="33"/>
                </a:lnTo>
                <a:lnTo>
                  <a:pt x="20" y="34"/>
                </a:lnTo>
                <a:lnTo>
                  <a:pt x="18" y="35"/>
                </a:lnTo>
                <a:lnTo>
                  <a:pt x="18" y="35"/>
                </a:lnTo>
                <a:lnTo>
                  <a:pt x="19" y="35"/>
                </a:lnTo>
                <a:lnTo>
                  <a:pt x="19" y="36"/>
                </a:lnTo>
                <a:lnTo>
                  <a:pt x="22" y="35"/>
                </a:lnTo>
                <a:lnTo>
                  <a:pt x="22" y="34"/>
                </a:lnTo>
                <a:lnTo>
                  <a:pt x="23" y="34"/>
                </a:lnTo>
                <a:lnTo>
                  <a:pt x="25" y="34"/>
                </a:lnTo>
                <a:lnTo>
                  <a:pt x="26" y="34"/>
                </a:lnTo>
                <a:lnTo>
                  <a:pt x="23" y="37"/>
                </a:lnTo>
                <a:lnTo>
                  <a:pt x="22" y="38"/>
                </a:lnTo>
                <a:lnTo>
                  <a:pt x="19" y="39"/>
                </a:lnTo>
                <a:lnTo>
                  <a:pt x="19" y="40"/>
                </a:lnTo>
                <a:lnTo>
                  <a:pt x="20" y="40"/>
                </a:lnTo>
                <a:lnTo>
                  <a:pt x="22" y="40"/>
                </a:lnTo>
                <a:lnTo>
                  <a:pt x="26" y="36"/>
                </a:lnTo>
                <a:lnTo>
                  <a:pt x="27" y="36"/>
                </a:lnTo>
                <a:lnTo>
                  <a:pt x="27" y="36"/>
                </a:lnTo>
                <a:lnTo>
                  <a:pt x="29" y="32"/>
                </a:lnTo>
                <a:lnTo>
                  <a:pt x="29" y="32"/>
                </a:lnTo>
                <a:lnTo>
                  <a:pt x="30" y="37"/>
                </a:lnTo>
                <a:lnTo>
                  <a:pt x="29" y="41"/>
                </a:lnTo>
                <a:lnTo>
                  <a:pt x="29" y="41"/>
                </a:lnTo>
                <a:lnTo>
                  <a:pt x="32" y="38"/>
                </a:lnTo>
                <a:lnTo>
                  <a:pt x="33" y="38"/>
                </a:lnTo>
                <a:lnTo>
                  <a:pt x="32" y="40"/>
                </a:lnTo>
                <a:lnTo>
                  <a:pt x="32" y="41"/>
                </a:lnTo>
                <a:lnTo>
                  <a:pt x="33" y="42"/>
                </a:lnTo>
                <a:lnTo>
                  <a:pt x="33" y="41"/>
                </a:lnTo>
                <a:lnTo>
                  <a:pt x="35" y="41"/>
                </a:lnTo>
                <a:lnTo>
                  <a:pt x="36" y="36"/>
                </a:lnTo>
                <a:lnTo>
                  <a:pt x="36" y="34"/>
                </a:lnTo>
                <a:lnTo>
                  <a:pt x="36" y="33"/>
                </a:lnTo>
                <a:lnTo>
                  <a:pt x="35" y="36"/>
                </a:lnTo>
                <a:lnTo>
                  <a:pt x="34" y="35"/>
                </a:lnTo>
                <a:lnTo>
                  <a:pt x="34" y="34"/>
                </a:lnTo>
                <a:lnTo>
                  <a:pt x="35" y="31"/>
                </a:lnTo>
                <a:lnTo>
                  <a:pt x="36" y="30"/>
                </a:lnTo>
                <a:lnTo>
                  <a:pt x="36" y="30"/>
                </a:lnTo>
                <a:lnTo>
                  <a:pt x="33" y="31"/>
                </a:lnTo>
                <a:lnTo>
                  <a:pt x="33" y="34"/>
                </a:lnTo>
                <a:lnTo>
                  <a:pt x="32" y="34"/>
                </a:lnTo>
                <a:lnTo>
                  <a:pt x="31" y="34"/>
                </a:lnTo>
                <a:lnTo>
                  <a:pt x="31" y="33"/>
                </a:lnTo>
                <a:lnTo>
                  <a:pt x="31" y="31"/>
                </a:lnTo>
                <a:lnTo>
                  <a:pt x="31" y="30"/>
                </a:lnTo>
                <a:lnTo>
                  <a:pt x="31" y="30"/>
                </a:lnTo>
                <a:lnTo>
                  <a:pt x="30" y="30"/>
                </a:lnTo>
                <a:lnTo>
                  <a:pt x="33" y="29"/>
                </a:lnTo>
                <a:lnTo>
                  <a:pt x="33" y="27"/>
                </a:lnTo>
                <a:lnTo>
                  <a:pt x="34" y="27"/>
                </a:lnTo>
                <a:lnTo>
                  <a:pt x="35" y="27"/>
                </a:lnTo>
                <a:lnTo>
                  <a:pt x="34" y="26"/>
                </a:lnTo>
                <a:lnTo>
                  <a:pt x="32" y="27"/>
                </a:lnTo>
                <a:lnTo>
                  <a:pt x="31" y="27"/>
                </a:lnTo>
                <a:lnTo>
                  <a:pt x="29" y="27"/>
                </a:lnTo>
                <a:lnTo>
                  <a:pt x="29" y="27"/>
                </a:lnTo>
                <a:lnTo>
                  <a:pt x="31" y="25"/>
                </a:lnTo>
                <a:lnTo>
                  <a:pt x="30" y="24"/>
                </a:lnTo>
                <a:lnTo>
                  <a:pt x="29" y="24"/>
                </a:lnTo>
                <a:lnTo>
                  <a:pt x="30" y="23"/>
                </a:lnTo>
                <a:lnTo>
                  <a:pt x="32" y="22"/>
                </a:lnTo>
                <a:lnTo>
                  <a:pt x="33" y="20"/>
                </a:lnTo>
                <a:lnTo>
                  <a:pt x="32" y="20"/>
                </a:lnTo>
                <a:lnTo>
                  <a:pt x="29" y="19"/>
                </a:lnTo>
                <a:lnTo>
                  <a:pt x="28" y="19"/>
                </a:lnTo>
                <a:lnTo>
                  <a:pt x="27" y="19"/>
                </a:lnTo>
                <a:lnTo>
                  <a:pt x="23" y="20"/>
                </a:lnTo>
                <a:lnTo>
                  <a:pt x="22" y="20"/>
                </a:lnTo>
                <a:lnTo>
                  <a:pt x="23" y="19"/>
                </a:lnTo>
                <a:lnTo>
                  <a:pt x="23" y="18"/>
                </a:lnTo>
                <a:lnTo>
                  <a:pt x="22" y="19"/>
                </a:lnTo>
                <a:lnTo>
                  <a:pt x="22" y="19"/>
                </a:lnTo>
                <a:lnTo>
                  <a:pt x="22" y="19"/>
                </a:lnTo>
                <a:lnTo>
                  <a:pt x="19" y="19"/>
                </a:lnTo>
                <a:lnTo>
                  <a:pt x="19" y="17"/>
                </a:lnTo>
                <a:lnTo>
                  <a:pt x="18" y="17"/>
                </a:lnTo>
                <a:lnTo>
                  <a:pt x="22" y="15"/>
                </a:lnTo>
                <a:lnTo>
                  <a:pt x="21" y="15"/>
                </a:lnTo>
                <a:lnTo>
                  <a:pt x="18" y="15"/>
                </a:lnTo>
                <a:lnTo>
                  <a:pt x="18" y="13"/>
                </a:lnTo>
                <a:lnTo>
                  <a:pt x="18" y="13"/>
                </a:lnTo>
                <a:lnTo>
                  <a:pt x="15" y="17"/>
                </a:lnTo>
                <a:lnTo>
                  <a:pt x="14" y="16"/>
                </a:lnTo>
                <a:lnTo>
                  <a:pt x="15" y="15"/>
                </a:lnTo>
                <a:lnTo>
                  <a:pt x="15" y="14"/>
                </a:lnTo>
                <a:lnTo>
                  <a:pt x="18" y="9"/>
                </a:lnTo>
                <a:lnTo>
                  <a:pt x="18" y="9"/>
                </a:lnTo>
                <a:lnTo>
                  <a:pt x="18" y="8"/>
                </a:lnTo>
                <a:lnTo>
                  <a:pt x="18" y="7"/>
                </a:lnTo>
                <a:lnTo>
                  <a:pt x="18" y="7"/>
                </a:lnTo>
                <a:lnTo>
                  <a:pt x="19" y="7"/>
                </a:lnTo>
                <a:lnTo>
                  <a:pt x="20" y="5"/>
                </a:lnTo>
                <a:lnTo>
                  <a:pt x="19" y="4"/>
                </a:lnTo>
                <a:lnTo>
                  <a:pt x="19" y="3"/>
                </a:lnTo>
                <a:lnTo>
                  <a:pt x="20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47" name="Freeform 112"/>
          <p:cNvSpPr>
            <a:spLocks/>
          </p:cNvSpPr>
          <p:nvPr/>
        </p:nvSpPr>
        <p:spPr bwMode="auto">
          <a:xfrm>
            <a:off x="4464562" y="3537394"/>
            <a:ext cx="3407" cy="1161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</a:cxnLst>
            <a:rect l="0" t="0" r="r" b="b"/>
            <a:pathLst>
              <a:path h="3">
                <a:moveTo>
                  <a:pt x="0" y="3"/>
                </a:moveTo>
                <a:lnTo>
                  <a:pt x="0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48" name="Freeform 113"/>
          <p:cNvSpPr>
            <a:spLocks/>
          </p:cNvSpPr>
          <p:nvPr/>
        </p:nvSpPr>
        <p:spPr bwMode="auto">
          <a:xfrm>
            <a:off x="5588748" y="3394174"/>
            <a:ext cx="3407" cy="387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0"/>
              </a:cxn>
            </a:cxnLst>
            <a:rect l="0" t="0" r="r" b="b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49" name="Freeform 114"/>
          <p:cNvSpPr>
            <a:spLocks/>
          </p:cNvSpPr>
          <p:nvPr/>
        </p:nvSpPr>
        <p:spPr bwMode="auto">
          <a:xfrm>
            <a:off x="5960069" y="3866410"/>
            <a:ext cx="54506" cy="19353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5" y="3"/>
              </a:cxn>
              <a:cxn ang="0">
                <a:pos x="6" y="3"/>
              </a:cxn>
              <a:cxn ang="0">
                <a:pos x="7" y="4"/>
              </a:cxn>
              <a:cxn ang="0">
                <a:pos x="7" y="5"/>
              </a:cxn>
              <a:cxn ang="0">
                <a:pos x="13" y="4"/>
              </a:cxn>
              <a:cxn ang="0">
                <a:pos x="15" y="4"/>
              </a:cxn>
              <a:cxn ang="0">
                <a:pos x="16" y="2"/>
              </a:cxn>
              <a:cxn ang="0">
                <a:pos x="16" y="2"/>
              </a:cxn>
              <a:cxn ang="0">
                <a:pos x="13" y="3"/>
              </a:cxn>
              <a:cxn ang="0">
                <a:pos x="12" y="2"/>
              </a:cxn>
              <a:cxn ang="0">
                <a:pos x="12" y="2"/>
              </a:cxn>
              <a:cxn ang="0">
                <a:pos x="9" y="2"/>
              </a:cxn>
              <a:cxn ang="0">
                <a:pos x="9" y="2"/>
              </a:cxn>
              <a:cxn ang="0">
                <a:pos x="9" y="2"/>
              </a:cxn>
              <a:cxn ang="0">
                <a:pos x="8" y="1"/>
              </a:cxn>
              <a:cxn ang="0">
                <a:pos x="5" y="2"/>
              </a:cxn>
              <a:cxn ang="0">
                <a:pos x="4" y="1"/>
              </a:cxn>
              <a:cxn ang="0">
                <a:pos x="4" y="1"/>
              </a:cxn>
              <a:cxn ang="0">
                <a:pos x="4" y="1"/>
              </a:cxn>
              <a:cxn ang="0">
                <a:pos x="4" y="0"/>
              </a:cxn>
              <a:cxn ang="0">
                <a:pos x="3" y="1"/>
              </a:cxn>
              <a:cxn ang="0">
                <a:pos x="1" y="0"/>
              </a:cxn>
            </a:cxnLst>
            <a:rect l="0" t="0" r="r" b="b"/>
            <a:pathLst>
              <a:path w="16" h="5">
                <a:moveTo>
                  <a:pt x="1" y="0"/>
                </a:moveTo>
                <a:lnTo>
                  <a:pt x="1" y="0"/>
                </a:ln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5" y="3"/>
                </a:lnTo>
                <a:lnTo>
                  <a:pt x="6" y="3"/>
                </a:lnTo>
                <a:lnTo>
                  <a:pt x="7" y="4"/>
                </a:lnTo>
                <a:lnTo>
                  <a:pt x="7" y="5"/>
                </a:lnTo>
                <a:lnTo>
                  <a:pt x="13" y="4"/>
                </a:lnTo>
                <a:lnTo>
                  <a:pt x="15" y="4"/>
                </a:lnTo>
                <a:lnTo>
                  <a:pt x="16" y="2"/>
                </a:lnTo>
                <a:lnTo>
                  <a:pt x="16" y="2"/>
                </a:lnTo>
                <a:lnTo>
                  <a:pt x="13" y="3"/>
                </a:lnTo>
                <a:lnTo>
                  <a:pt x="12" y="2"/>
                </a:lnTo>
                <a:lnTo>
                  <a:pt x="12" y="2"/>
                </a:lnTo>
                <a:lnTo>
                  <a:pt x="9" y="2"/>
                </a:lnTo>
                <a:lnTo>
                  <a:pt x="9" y="2"/>
                </a:lnTo>
                <a:lnTo>
                  <a:pt x="9" y="2"/>
                </a:lnTo>
                <a:lnTo>
                  <a:pt x="8" y="1"/>
                </a:lnTo>
                <a:lnTo>
                  <a:pt x="5" y="2"/>
                </a:lnTo>
                <a:lnTo>
                  <a:pt x="4" y="1"/>
                </a:lnTo>
                <a:lnTo>
                  <a:pt x="4" y="1"/>
                </a:lnTo>
                <a:lnTo>
                  <a:pt x="4" y="1"/>
                </a:lnTo>
                <a:lnTo>
                  <a:pt x="4" y="0"/>
                </a:lnTo>
                <a:lnTo>
                  <a:pt x="3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50" name="Freeform 115"/>
          <p:cNvSpPr>
            <a:spLocks/>
          </p:cNvSpPr>
          <p:nvPr/>
        </p:nvSpPr>
        <p:spPr bwMode="auto">
          <a:xfrm>
            <a:off x="5990730" y="3746415"/>
            <a:ext cx="3407" cy="774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1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51" name="Freeform 116"/>
          <p:cNvSpPr>
            <a:spLocks/>
          </p:cNvSpPr>
          <p:nvPr/>
        </p:nvSpPr>
        <p:spPr bwMode="auto">
          <a:xfrm>
            <a:off x="5983917" y="3804478"/>
            <a:ext cx="6813" cy="77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2"/>
              </a:cxn>
              <a:cxn ang="0">
                <a:pos x="1" y="2"/>
              </a:cxn>
              <a:cxn ang="0">
                <a:pos x="2" y="2"/>
              </a:cxn>
              <a:cxn ang="0">
                <a:pos x="2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2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52" name="Freeform 117"/>
          <p:cNvSpPr>
            <a:spLocks/>
          </p:cNvSpPr>
          <p:nvPr/>
        </p:nvSpPr>
        <p:spPr bwMode="auto">
          <a:xfrm>
            <a:off x="5977103" y="3727062"/>
            <a:ext cx="6813" cy="774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1" y="2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1" y="2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53" name="Freeform 118"/>
          <p:cNvSpPr>
            <a:spLocks/>
          </p:cNvSpPr>
          <p:nvPr/>
        </p:nvSpPr>
        <p:spPr bwMode="auto">
          <a:xfrm>
            <a:off x="5949849" y="3777381"/>
            <a:ext cx="30660" cy="27096"/>
          </a:xfrm>
          <a:custGeom>
            <a:avLst/>
            <a:gdLst/>
            <a:ahLst/>
            <a:cxnLst>
              <a:cxn ang="0">
                <a:pos x="6" y="2"/>
              </a:cxn>
              <a:cxn ang="0">
                <a:pos x="4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3" y="3"/>
              </a:cxn>
              <a:cxn ang="0">
                <a:pos x="4" y="3"/>
              </a:cxn>
              <a:cxn ang="0">
                <a:pos x="4" y="3"/>
              </a:cxn>
              <a:cxn ang="0">
                <a:pos x="5" y="4"/>
              </a:cxn>
              <a:cxn ang="0">
                <a:pos x="7" y="5"/>
              </a:cxn>
              <a:cxn ang="0">
                <a:pos x="7" y="5"/>
              </a:cxn>
              <a:cxn ang="0">
                <a:pos x="7" y="7"/>
              </a:cxn>
              <a:cxn ang="0">
                <a:pos x="8" y="7"/>
              </a:cxn>
              <a:cxn ang="0">
                <a:pos x="9" y="7"/>
              </a:cxn>
              <a:cxn ang="0">
                <a:pos x="9" y="6"/>
              </a:cxn>
              <a:cxn ang="0">
                <a:pos x="9" y="7"/>
              </a:cxn>
              <a:cxn ang="0">
                <a:pos x="9" y="6"/>
              </a:cxn>
              <a:cxn ang="0">
                <a:pos x="8" y="5"/>
              </a:cxn>
              <a:cxn ang="0">
                <a:pos x="7" y="3"/>
              </a:cxn>
              <a:cxn ang="0">
                <a:pos x="7" y="3"/>
              </a:cxn>
              <a:cxn ang="0">
                <a:pos x="6" y="2"/>
              </a:cxn>
            </a:cxnLst>
            <a:rect l="0" t="0" r="r" b="b"/>
            <a:pathLst>
              <a:path w="9" h="7">
                <a:moveTo>
                  <a:pt x="6" y="2"/>
                </a:moveTo>
                <a:lnTo>
                  <a:pt x="4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3" y="3"/>
                </a:lnTo>
                <a:lnTo>
                  <a:pt x="4" y="3"/>
                </a:lnTo>
                <a:lnTo>
                  <a:pt x="4" y="3"/>
                </a:lnTo>
                <a:lnTo>
                  <a:pt x="5" y="4"/>
                </a:lnTo>
                <a:lnTo>
                  <a:pt x="7" y="5"/>
                </a:lnTo>
                <a:lnTo>
                  <a:pt x="7" y="5"/>
                </a:lnTo>
                <a:lnTo>
                  <a:pt x="7" y="7"/>
                </a:lnTo>
                <a:lnTo>
                  <a:pt x="8" y="7"/>
                </a:lnTo>
                <a:lnTo>
                  <a:pt x="9" y="7"/>
                </a:lnTo>
                <a:lnTo>
                  <a:pt x="9" y="6"/>
                </a:lnTo>
                <a:lnTo>
                  <a:pt x="9" y="7"/>
                </a:lnTo>
                <a:lnTo>
                  <a:pt x="9" y="6"/>
                </a:lnTo>
                <a:lnTo>
                  <a:pt x="8" y="5"/>
                </a:lnTo>
                <a:lnTo>
                  <a:pt x="7" y="3"/>
                </a:lnTo>
                <a:lnTo>
                  <a:pt x="7" y="3"/>
                </a:lnTo>
                <a:lnTo>
                  <a:pt x="6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54" name="Freeform 119"/>
          <p:cNvSpPr>
            <a:spLocks/>
          </p:cNvSpPr>
          <p:nvPr/>
        </p:nvSpPr>
        <p:spPr bwMode="auto">
          <a:xfrm>
            <a:off x="6126995" y="3862539"/>
            <a:ext cx="40879" cy="27096"/>
          </a:xfrm>
          <a:custGeom>
            <a:avLst/>
            <a:gdLst/>
            <a:ahLst/>
            <a:cxnLst>
              <a:cxn ang="0">
                <a:pos x="11" y="2"/>
              </a:cxn>
              <a:cxn ang="0">
                <a:pos x="12" y="1"/>
              </a:cxn>
              <a:cxn ang="0">
                <a:pos x="12" y="0"/>
              </a:cxn>
              <a:cxn ang="0">
                <a:pos x="12" y="0"/>
              </a:cxn>
              <a:cxn ang="0">
                <a:pos x="9" y="2"/>
              </a:cxn>
              <a:cxn ang="0">
                <a:pos x="4" y="3"/>
              </a:cxn>
              <a:cxn ang="0">
                <a:pos x="3" y="3"/>
              </a:cxn>
              <a:cxn ang="0">
                <a:pos x="3" y="3"/>
              </a:cxn>
              <a:cxn ang="0">
                <a:pos x="0" y="5"/>
              </a:cxn>
              <a:cxn ang="0">
                <a:pos x="1" y="7"/>
              </a:cxn>
              <a:cxn ang="0">
                <a:pos x="3" y="7"/>
              </a:cxn>
              <a:cxn ang="0">
                <a:pos x="4" y="7"/>
              </a:cxn>
              <a:cxn ang="0">
                <a:pos x="5" y="7"/>
              </a:cxn>
              <a:cxn ang="0">
                <a:pos x="7" y="7"/>
              </a:cxn>
              <a:cxn ang="0">
                <a:pos x="8" y="6"/>
              </a:cxn>
              <a:cxn ang="0">
                <a:pos x="9" y="5"/>
              </a:cxn>
              <a:cxn ang="0">
                <a:pos x="10" y="4"/>
              </a:cxn>
              <a:cxn ang="0">
                <a:pos x="10" y="4"/>
              </a:cxn>
              <a:cxn ang="0">
                <a:pos x="11" y="3"/>
              </a:cxn>
              <a:cxn ang="0">
                <a:pos x="11" y="2"/>
              </a:cxn>
            </a:cxnLst>
            <a:rect l="0" t="0" r="r" b="b"/>
            <a:pathLst>
              <a:path w="12" h="7">
                <a:moveTo>
                  <a:pt x="11" y="2"/>
                </a:moveTo>
                <a:lnTo>
                  <a:pt x="12" y="1"/>
                </a:lnTo>
                <a:lnTo>
                  <a:pt x="12" y="0"/>
                </a:lnTo>
                <a:lnTo>
                  <a:pt x="12" y="0"/>
                </a:lnTo>
                <a:lnTo>
                  <a:pt x="9" y="2"/>
                </a:lnTo>
                <a:lnTo>
                  <a:pt x="4" y="3"/>
                </a:lnTo>
                <a:lnTo>
                  <a:pt x="3" y="3"/>
                </a:lnTo>
                <a:lnTo>
                  <a:pt x="3" y="3"/>
                </a:lnTo>
                <a:lnTo>
                  <a:pt x="0" y="5"/>
                </a:lnTo>
                <a:lnTo>
                  <a:pt x="1" y="7"/>
                </a:lnTo>
                <a:lnTo>
                  <a:pt x="3" y="7"/>
                </a:lnTo>
                <a:lnTo>
                  <a:pt x="4" y="7"/>
                </a:lnTo>
                <a:lnTo>
                  <a:pt x="5" y="7"/>
                </a:lnTo>
                <a:lnTo>
                  <a:pt x="7" y="7"/>
                </a:lnTo>
                <a:lnTo>
                  <a:pt x="8" y="6"/>
                </a:lnTo>
                <a:lnTo>
                  <a:pt x="9" y="5"/>
                </a:lnTo>
                <a:lnTo>
                  <a:pt x="10" y="4"/>
                </a:lnTo>
                <a:lnTo>
                  <a:pt x="10" y="4"/>
                </a:lnTo>
                <a:lnTo>
                  <a:pt x="11" y="3"/>
                </a:lnTo>
                <a:lnTo>
                  <a:pt x="1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55" name="Freeform 120"/>
          <p:cNvSpPr>
            <a:spLocks/>
          </p:cNvSpPr>
          <p:nvPr/>
        </p:nvSpPr>
        <p:spPr bwMode="auto">
          <a:xfrm>
            <a:off x="5994135" y="3823831"/>
            <a:ext cx="6813" cy="774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56" name="Freeform 121"/>
          <p:cNvSpPr>
            <a:spLocks/>
          </p:cNvSpPr>
          <p:nvPr/>
        </p:nvSpPr>
        <p:spPr bwMode="auto">
          <a:xfrm>
            <a:off x="5595561" y="3746415"/>
            <a:ext cx="6813" cy="387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</a:cxnLst>
            <a:rect l="0" t="0" r="r" b="b"/>
            <a:pathLst>
              <a:path w="2" h="1">
                <a:moveTo>
                  <a:pt x="1" y="1"/>
                </a:move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57" name="Freeform 122"/>
          <p:cNvSpPr>
            <a:spLocks/>
          </p:cNvSpPr>
          <p:nvPr/>
        </p:nvSpPr>
        <p:spPr bwMode="auto">
          <a:xfrm>
            <a:off x="6004355" y="3785123"/>
            <a:ext cx="6813" cy="1161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1" y="2"/>
              </a:cxn>
              <a:cxn ang="0">
                <a:pos x="2" y="1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0" y="2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1" y="2"/>
                </a:lnTo>
                <a:lnTo>
                  <a:pt x="2" y="1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0" y="2"/>
                </a:lnTo>
                <a:lnTo>
                  <a:pt x="0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58" name="Freeform 123"/>
          <p:cNvSpPr>
            <a:spLocks/>
          </p:cNvSpPr>
          <p:nvPr/>
        </p:nvSpPr>
        <p:spPr bwMode="auto">
          <a:xfrm>
            <a:off x="6004355" y="3761899"/>
            <a:ext cx="13626" cy="15483"/>
          </a:xfrm>
          <a:custGeom>
            <a:avLst/>
            <a:gdLst/>
            <a:ahLst/>
            <a:cxnLst>
              <a:cxn ang="0">
                <a:pos x="3" y="4"/>
              </a:cxn>
              <a:cxn ang="0">
                <a:pos x="3" y="3"/>
              </a:cxn>
              <a:cxn ang="0">
                <a:pos x="3" y="3"/>
              </a:cxn>
              <a:cxn ang="0">
                <a:pos x="3" y="3"/>
              </a:cxn>
              <a:cxn ang="0">
                <a:pos x="4" y="3"/>
              </a:cxn>
              <a:cxn ang="0">
                <a:pos x="3" y="0"/>
              </a:cxn>
              <a:cxn ang="0">
                <a:pos x="0" y="1"/>
              </a:cxn>
              <a:cxn ang="0">
                <a:pos x="0" y="3"/>
              </a:cxn>
              <a:cxn ang="0">
                <a:pos x="1" y="3"/>
              </a:cxn>
              <a:cxn ang="0">
                <a:pos x="2" y="2"/>
              </a:cxn>
              <a:cxn ang="0">
                <a:pos x="2" y="2"/>
              </a:cxn>
              <a:cxn ang="0">
                <a:pos x="2" y="3"/>
              </a:cxn>
              <a:cxn ang="0">
                <a:pos x="3" y="4"/>
              </a:cxn>
            </a:cxnLst>
            <a:rect l="0" t="0" r="r" b="b"/>
            <a:pathLst>
              <a:path w="4" h="4">
                <a:moveTo>
                  <a:pt x="3" y="4"/>
                </a:moveTo>
                <a:lnTo>
                  <a:pt x="3" y="3"/>
                </a:lnTo>
                <a:lnTo>
                  <a:pt x="3" y="3"/>
                </a:lnTo>
                <a:lnTo>
                  <a:pt x="3" y="3"/>
                </a:lnTo>
                <a:lnTo>
                  <a:pt x="4" y="3"/>
                </a:lnTo>
                <a:lnTo>
                  <a:pt x="3" y="0"/>
                </a:lnTo>
                <a:lnTo>
                  <a:pt x="0" y="1"/>
                </a:lnTo>
                <a:lnTo>
                  <a:pt x="0" y="3"/>
                </a:lnTo>
                <a:lnTo>
                  <a:pt x="1" y="3"/>
                </a:lnTo>
                <a:lnTo>
                  <a:pt x="2" y="2"/>
                </a:lnTo>
                <a:lnTo>
                  <a:pt x="2" y="2"/>
                </a:lnTo>
                <a:lnTo>
                  <a:pt x="2" y="3"/>
                </a:lnTo>
                <a:lnTo>
                  <a:pt x="3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59" name="Freeform 124"/>
          <p:cNvSpPr>
            <a:spLocks/>
          </p:cNvSpPr>
          <p:nvPr/>
        </p:nvSpPr>
        <p:spPr bwMode="auto">
          <a:xfrm>
            <a:off x="6038422" y="3847057"/>
            <a:ext cx="13626" cy="11612"/>
          </a:xfrm>
          <a:custGeom>
            <a:avLst/>
            <a:gdLst/>
            <a:ahLst/>
            <a:cxnLst>
              <a:cxn ang="0">
                <a:pos x="3" y="2"/>
              </a:cxn>
              <a:cxn ang="0">
                <a:pos x="3" y="1"/>
              </a:cxn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2"/>
              </a:cxn>
              <a:cxn ang="0">
                <a:pos x="3" y="2"/>
              </a:cxn>
            </a:cxnLst>
            <a:rect l="0" t="0" r="r" b="b"/>
            <a:pathLst>
              <a:path w="4" h="3">
                <a:moveTo>
                  <a:pt x="3" y="2"/>
                </a:moveTo>
                <a:lnTo>
                  <a:pt x="3" y="1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2"/>
                </a:lnTo>
                <a:lnTo>
                  <a:pt x="3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60" name="Freeform 125"/>
          <p:cNvSpPr>
            <a:spLocks/>
          </p:cNvSpPr>
          <p:nvPr/>
        </p:nvSpPr>
        <p:spPr bwMode="auto">
          <a:xfrm>
            <a:off x="5718200" y="3908988"/>
            <a:ext cx="3407" cy="774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0" y="2"/>
                </a:lnTo>
                <a:lnTo>
                  <a:pt x="1" y="2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61" name="Freeform 126"/>
          <p:cNvSpPr>
            <a:spLocks/>
          </p:cNvSpPr>
          <p:nvPr/>
        </p:nvSpPr>
        <p:spPr bwMode="auto">
          <a:xfrm>
            <a:off x="5673914" y="3711579"/>
            <a:ext cx="27253" cy="65804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0" y="2"/>
              </a:cxn>
              <a:cxn ang="0">
                <a:pos x="0" y="2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1" y="6"/>
              </a:cxn>
              <a:cxn ang="0">
                <a:pos x="2" y="9"/>
              </a:cxn>
              <a:cxn ang="0">
                <a:pos x="2" y="10"/>
              </a:cxn>
              <a:cxn ang="0">
                <a:pos x="2" y="10"/>
              </a:cxn>
              <a:cxn ang="0">
                <a:pos x="2" y="11"/>
              </a:cxn>
              <a:cxn ang="0">
                <a:pos x="1" y="13"/>
              </a:cxn>
              <a:cxn ang="0">
                <a:pos x="2" y="13"/>
              </a:cxn>
              <a:cxn ang="0">
                <a:pos x="1" y="14"/>
              </a:cxn>
              <a:cxn ang="0">
                <a:pos x="2" y="15"/>
              </a:cxn>
              <a:cxn ang="0">
                <a:pos x="3" y="17"/>
              </a:cxn>
              <a:cxn ang="0">
                <a:pos x="4" y="17"/>
              </a:cxn>
              <a:cxn ang="0">
                <a:pos x="5" y="17"/>
              </a:cxn>
              <a:cxn ang="0">
                <a:pos x="5" y="16"/>
              </a:cxn>
              <a:cxn ang="0">
                <a:pos x="6" y="15"/>
              </a:cxn>
              <a:cxn ang="0">
                <a:pos x="7" y="15"/>
              </a:cxn>
              <a:cxn ang="0">
                <a:pos x="7" y="15"/>
              </a:cxn>
              <a:cxn ang="0">
                <a:pos x="8" y="14"/>
              </a:cxn>
              <a:cxn ang="0">
                <a:pos x="8" y="13"/>
              </a:cxn>
              <a:cxn ang="0">
                <a:pos x="8" y="4"/>
              </a:cxn>
              <a:cxn ang="0">
                <a:pos x="7" y="1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5" y="1"/>
              </a:cxn>
              <a:cxn ang="0">
                <a:pos x="4" y="1"/>
              </a:cxn>
              <a:cxn ang="0">
                <a:pos x="2" y="3"/>
              </a:cxn>
              <a:cxn ang="0">
                <a:pos x="1" y="3"/>
              </a:cxn>
            </a:cxnLst>
            <a:rect l="0" t="0" r="r" b="b"/>
            <a:pathLst>
              <a:path w="8" h="17">
                <a:moveTo>
                  <a:pt x="1" y="3"/>
                </a:moveTo>
                <a:lnTo>
                  <a:pt x="0" y="2"/>
                </a:lnTo>
                <a:lnTo>
                  <a:pt x="0" y="2"/>
                </a:ln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1" y="6"/>
                </a:lnTo>
                <a:lnTo>
                  <a:pt x="2" y="9"/>
                </a:lnTo>
                <a:lnTo>
                  <a:pt x="2" y="10"/>
                </a:lnTo>
                <a:lnTo>
                  <a:pt x="2" y="10"/>
                </a:lnTo>
                <a:lnTo>
                  <a:pt x="2" y="11"/>
                </a:lnTo>
                <a:lnTo>
                  <a:pt x="1" y="13"/>
                </a:lnTo>
                <a:lnTo>
                  <a:pt x="2" y="13"/>
                </a:lnTo>
                <a:lnTo>
                  <a:pt x="1" y="14"/>
                </a:lnTo>
                <a:lnTo>
                  <a:pt x="2" y="15"/>
                </a:lnTo>
                <a:lnTo>
                  <a:pt x="3" y="17"/>
                </a:lnTo>
                <a:lnTo>
                  <a:pt x="4" y="17"/>
                </a:lnTo>
                <a:lnTo>
                  <a:pt x="5" y="17"/>
                </a:lnTo>
                <a:lnTo>
                  <a:pt x="5" y="16"/>
                </a:lnTo>
                <a:lnTo>
                  <a:pt x="6" y="15"/>
                </a:lnTo>
                <a:lnTo>
                  <a:pt x="7" y="15"/>
                </a:lnTo>
                <a:lnTo>
                  <a:pt x="7" y="15"/>
                </a:lnTo>
                <a:lnTo>
                  <a:pt x="8" y="14"/>
                </a:lnTo>
                <a:lnTo>
                  <a:pt x="8" y="13"/>
                </a:lnTo>
                <a:lnTo>
                  <a:pt x="8" y="4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5" y="1"/>
                </a:lnTo>
                <a:lnTo>
                  <a:pt x="4" y="1"/>
                </a:lnTo>
                <a:lnTo>
                  <a:pt x="2" y="3"/>
                </a:lnTo>
                <a:lnTo>
                  <a:pt x="1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62" name="Freeform 127"/>
          <p:cNvSpPr>
            <a:spLocks/>
          </p:cNvSpPr>
          <p:nvPr/>
        </p:nvSpPr>
        <p:spPr bwMode="auto">
          <a:xfrm>
            <a:off x="5721607" y="3908989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63" name="Freeform 128"/>
          <p:cNvSpPr>
            <a:spLocks/>
          </p:cNvSpPr>
          <p:nvPr/>
        </p:nvSpPr>
        <p:spPr bwMode="auto">
          <a:xfrm>
            <a:off x="5680727" y="3661259"/>
            <a:ext cx="17033" cy="46449"/>
          </a:xfrm>
          <a:custGeom>
            <a:avLst/>
            <a:gdLst/>
            <a:ahLst/>
            <a:cxnLst>
              <a:cxn ang="0">
                <a:pos x="2" y="11"/>
              </a:cxn>
              <a:cxn ang="0">
                <a:pos x="3" y="11"/>
              </a:cxn>
              <a:cxn ang="0">
                <a:pos x="3" y="11"/>
              </a:cxn>
              <a:cxn ang="0">
                <a:pos x="4" y="12"/>
              </a:cxn>
              <a:cxn ang="0">
                <a:pos x="5" y="6"/>
              </a:cxn>
              <a:cxn ang="0">
                <a:pos x="4" y="0"/>
              </a:cxn>
              <a:cxn ang="0">
                <a:pos x="4" y="0"/>
              </a:cxn>
              <a:cxn ang="0">
                <a:pos x="4" y="1"/>
              </a:cxn>
              <a:cxn ang="0">
                <a:pos x="4" y="2"/>
              </a:cxn>
              <a:cxn ang="0">
                <a:pos x="3" y="2"/>
              </a:cxn>
              <a:cxn ang="0">
                <a:pos x="1" y="4"/>
              </a:cxn>
              <a:cxn ang="0">
                <a:pos x="0" y="4"/>
              </a:cxn>
              <a:cxn ang="0">
                <a:pos x="0" y="4"/>
              </a:cxn>
              <a:cxn ang="0">
                <a:pos x="0" y="6"/>
              </a:cxn>
              <a:cxn ang="0">
                <a:pos x="0" y="7"/>
              </a:cxn>
              <a:cxn ang="0">
                <a:pos x="1" y="9"/>
              </a:cxn>
              <a:cxn ang="0">
                <a:pos x="1" y="10"/>
              </a:cxn>
              <a:cxn ang="0">
                <a:pos x="1" y="11"/>
              </a:cxn>
              <a:cxn ang="0">
                <a:pos x="2" y="11"/>
              </a:cxn>
            </a:cxnLst>
            <a:rect l="0" t="0" r="r" b="b"/>
            <a:pathLst>
              <a:path w="5" h="12">
                <a:moveTo>
                  <a:pt x="2" y="11"/>
                </a:moveTo>
                <a:lnTo>
                  <a:pt x="3" y="11"/>
                </a:lnTo>
                <a:lnTo>
                  <a:pt x="3" y="11"/>
                </a:lnTo>
                <a:lnTo>
                  <a:pt x="4" y="12"/>
                </a:lnTo>
                <a:lnTo>
                  <a:pt x="5" y="6"/>
                </a:lnTo>
                <a:lnTo>
                  <a:pt x="4" y="0"/>
                </a:lnTo>
                <a:lnTo>
                  <a:pt x="4" y="0"/>
                </a:lnTo>
                <a:lnTo>
                  <a:pt x="4" y="1"/>
                </a:lnTo>
                <a:lnTo>
                  <a:pt x="4" y="2"/>
                </a:lnTo>
                <a:lnTo>
                  <a:pt x="3" y="2"/>
                </a:lnTo>
                <a:lnTo>
                  <a:pt x="1" y="4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0" y="7"/>
                </a:lnTo>
                <a:lnTo>
                  <a:pt x="1" y="9"/>
                </a:lnTo>
                <a:lnTo>
                  <a:pt x="1" y="10"/>
                </a:lnTo>
                <a:lnTo>
                  <a:pt x="1" y="11"/>
                </a:lnTo>
                <a:lnTo>
                  <a:pt x="2" y="1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64" name="Freeform 129"/>
          <p:cNvSpPr>
            <a:spLocks/>
          </p:cNvSpPr>
          <p:nvPr/>
        </p:nvSpPr>
        <p:spPr bwMode="auto">
          <a:xfrm>
            <a:off x="5888531" y="3754158"/>
            <a:ext cx="6813" cy="11612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2" y="2"/>
              </a:cxn>
              <a:cxn ang="0">
                <a:pos x="2" y="2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1" y="2"/>
              </a:cxn>
              <a:cxn ang="0">
                <a:pos x="1" y="3"/>
              </a:cxn>
            </a:cxnLst>
            <a:rect l="0" t="0" r="r" b="b"/>
            <a:pathLst>
              <a:path w="2" h="3">
                <a:moveTo>
                  <a:pt x="1" y="3"/>
                </a:moveTo>
                <a:lnTo>
                  <a:pt x="2" y="2"/>
                </a:lnTo>
                <a:lnTo>
                  <a:pt x="2" y="2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1" y="2"/>
                </a:lnTo>
                <a:lnTo>
                  <a:pt x="1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65" name="Freeform 130"/>
          <p:cNvSpPr>
            <a:spLocks/>
          </p:cNvSpPr>
          <p:nvPr/>
        </p:nvSpPr>
        <p:spPr bwMode="auto">
          <a:xfrm>
            <a:off x="5789739" y="3858669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66" name="Freeform 131"/>
          <p:cNvSpPr>
            <a:spLocks/>
          </p:cNvSpPr>
          <p:nvPr/>
        </p:nvSpPr>
        <p:spPr bwMode="auto">
          <a:xfrm>
            <a:off x="5902158" y="3788994"/>
            <a:ext cx="6813" cy="11612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2" y="2"/>
              </a:cxn>
              <a:cxn ang="0">
                <a:pos x="1" y="2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" y="3"/>
              </a:cxn>
            </a:cxnLst>
            <a:rect l="0" t="0" r="r" b="b"/>
            <a:pathLst>
              <a:path w="2" h="3">
                <a:moveTo>
                  <a:pt x="2" y="3"/>
                </a:moveTo>
                <a:lnTo>
                  <a:pt x="2" y="2"/>
                </a:lnTo>
                <a:lnTo>
                  <a:pt x="1" y="2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67" name="Freeform 132"/>
          <p:cNvSpPr>
            <a:spLocks/>
          </p:cNvSpPr>
          <p:nvPr/>
        </p:nvSpPr>
        <p:spPr bwMode="auto">
          <a:xfrm>
            <a:off x="5810179" y="3792866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68" name="Freeform 133"/>
          <p:cNvSpPr>
            <a:spLocks/>
          </p:cNvSpPr>
          <p:nvPr/>
        </p:nvSpPr>
        <p:spPr bwMode="auto">
          <a:xfrm>
            <a:off x="5755672" y="3792865"/>
            <a:ext cx="54506" cy="42579"/>
          </a:xfrm>
          <a:custGeom>
            <a:avLst/>
            <a:gdLst/>
            <a:ahLst/>
            <a:cxnLst>
              <a:cxn ang="0">
                <a:pos x="14" y="1"/>
              </a:cxn>
              <a:cxn ang="0">
                <a:pos x="14" y="1"/>
              </a:cxn>
              <a:cxn ang="0">
                <a:pos x="12" y="1"/>
              </a:cxn>
              <a:cxn ang="0">
                <a:pos x="11" y="2"/>
              </a:cxn>
              <a:cxn ang="0">
                <a:pos x="6" y="3"/>
              </a:cxn>
              <a:cxn ang="0">
                <a:pos x="6" y="2"/>
              </a:cxn>
              <a:cxn ang="0">
                <a:pos x="3" y="1"/>
              </a:cxn>
              <a:cxn ang="0">
                <a:pos x="2" y="2"/>
              </a:cxn>
              <a:cxn ang="0">
                <a:pos x="1" y="2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4"/>
              </a:cxn>
              <a:cxn ang="0">
                <a:pos x="0" y="5"/>
              </a:cxn>
              <a:cxn ang="0">
                <a:pos x="3" y="6"/>
              </a:cxn>
              <a:cxn ang="0">
                <a:pos x="7" y="8"/>
              </a:cxn>
              <a:cxn ang="0">
                <a:pos x="9" y="9"/>
              </a:cxn>
              <a:cxn ang="0">
                <a:pos x="11" y="11"/>
              </a:cxn>
              <a:cxn ang="0">
                <a:pos x="14" y="11"/>
              </a:cxn>
              <a:cxn ang="0">
                <a:pos x="14" y="9"/>
              </a:cxn>
              <a:cxn ang="0">
                <a:pos x="14" y="7"/>
              </a:cxn>
              <a:cxn ang="0">
                <a:pos x="14" y="7"/>
              </a:cxn>
              <a:cxn ang="0">
                <a:pos x="14" y="6"/>
              </a:cxn>
              <a:cxn ang="0">
                <a:pos x="16" y="2"/>
              </a:cxn>
              <a:cxn ang="0">
                <a:pos x="16" y="0"/>
              </a:cxn>
              <a:cxn ang="0">
                <a:pos x="16" y="0"/>
              </a:cxn>
              <a:cxn ang="0">
                <a:pos x="16" y="0"/>
              </a:cxn>
              <a:cxn ang="0">
                <a:pos x="14" y="1"/>
              </a:cxn>
            </a:cxnLst>
            <a:rect l="0" t="0" r="r" b="b"/>
            <a:pathLst>
              <a:path w="16" h="11">
                <a:moveTo>
                  <a:pt x="14" y="1"/>
                </a:moveTo>
                <a:lnTo>
                  <a:pt x="14" y="1"/>
                </a:lnTo>
                <a:lnTo>
                  <a:pt x="12" y="1"/>
                </a:lnTo>
                <a:lnTo>
                  <a:pt x="11" y="2"/>
                </a:lnTo>
                <a:lnTo>
                  <a:pt x="6" y="3"/>
                </a:lnTo>
                <a:lnTo>
                  <a:pt x="6" y="2"/>
                </a:lnTo>
                <a:lnTo>
                  <a:pt x="3" y="1"/>
                </a:lnTo>
                <a:lnTo>
                  <a:pt x="2" y="2"/>
                </a:lnTo>
                <a:lnTo>
                  <a:pt x="1" y="2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lnTo>
                  <a:pt x="3" y="6"/>
                </a:lnTo>
                <a:lnTo>
                  <a:pt x="7" y="8"/>
                </a:lnTo>
                <a:lnTo>
                  <a:pt x="9" y="9"/>
                </a:lnTo>
                <a:lnTo>
                  <a:pt x="11" y="11"/>
                </a:lnTo>
                <a:lnTo>
                  <a:pt x="14" y="11"/>
                </a:lnTo>
                <a:lnTo>
                  <a:pt x="14" y="9"/>
                </a:lnTo>
                <a:lnTo>
                  <a:pt x="14" y="7"/>
                </a:lnTo>
                <a:lnTo>
                  <a:pt x="14" y="7"/>
                </a:lnTo>
                <a:lnTo>
                  <a:pt x="14" y="6"/>
                </a:lnTo>
                <a:lnTo>
                  <a:pt x="16" y="2"/>
                </a:lnTo>
                <a:lnTo>
                  <a:pt x="16" y="0"/>
                </a:lnTo>
                <a:lnTo>
                  <a:pt x="16" y="0"/>
                </a:lnTo>
                <a:lnTo>
                  <a:pt x="16" y="0"/>
                </a:lnTo>
                <a:lnTo>
                  <a:pt x="14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69" name="Freeform 134"/>
          <p:cNvSpPr>
            <a:spLocks/>
          </p:cNvSpPr>
          <p:nvPr/>
        </p:nvSpPr>
        <p:spPr bwMode="auto">
          <a:xfrm>
            <a:off x="5915783" y="3792866"/>
            <a:ext cx="44286" cy="54191"/>
          </a:xfrm>
          <a:custGeom>
            <a:avLst/>
            <a:gdLst/>
            <a:ahLst/>
            <a:cxnLst>
              <a:cxn ang="0">
                <a:pos x="6" y="1"/>
              </a:cxn>
              <a:cxn ang="0">
                <a:pos x="6" y="1"/>
              </a:cxn>
              <a:cxn ang="0">
                <a:pos x="5" y="0"/>
              </a:cxn>
              <a:cxn ang="0">
                <a:pos x="4" y="0"/>
              </a:cxn>
              <a:cxn ang="0">
                <a:pos x="2" y="2"/>
              </a:cxn>
              <a:cxn ang="0">
                <a:pos x="1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2" y="6"/>
              </a:cxn>
              <a:cxn ang="0">
                <a:pos x="3" y="7"/>
              </a:cxn>
              <a:cxn ang="0">
                <a:pos x="3" y="9"/>
              </a:cxn>
              <a:cxn ang="0">
                <a:pos x="3" y="10"/>
              </a:cxn>
              <a:cxn ang="0">
                <a:pos x="4" y="11"/>
              </a:cxn>
              <a:cxn ang="0">
                <a:pos x="4" y="11"/>
              </a:cxn>
              <a:cxn ang="0">
                <a:pos x="4" y="10"/>
              </a:cxn>
              <a:cxn ang="0">
                <a:pos x="5" y="10"/>
              </a:cxn>
              <a:cxn ang="0">
                <a:pos x="5" y="10"/>
              </a:cxn>
              <a:cxn ang="0">
                <a:pos x="6" y="10"/>
              </a:cxn>
              <a:cxn ang="0">
                <a:pos x="7" y="14"/>
              </a:cxn>
              <a:cxn ang="0">
                <a:pos x="7" y="14"/>
              </a:cxn>
              <a:cxn ang="0">
                <a:pos x="7" y="11"/>
              </a:cxn>
              <a:cxn ang="0">
                <a:pos x="8" y="11"/>
              </a:cxn>
              <a:cxn ang="0">
                <a:pos x="9" y="12"/>
              </a:cxn>
              <a:cxn ang="0">
                <a:pos x="11" y="14"/>
              </a:cxn>
              <a:cxn ang="0">
                <a:pos x="10" y="8"/>
              </a:cxn>
              <a:cxn ang="0">
                <a:pos x="9" y="7"/>
              </a:cxn>
              <a:cxn ang="0">
                <a:pos x="9" y="6"/>
              </a:cxn>
              <a:cxn ang="0">
                <a:pos x="11" y="7"/>
              </a:cxn>
              <a:cxn ang="0">
                <a:pos x="11" y="7"/>
              </a:cxn>
              <a:cxn ang="0">
                <a:pos x="11" y="7"/>
              </a:cxn>
              <a:cxn ang="0">
                <a:pos x="12" y="6"/>
              </a:cxn>
              <a:cxn ang="0">
                <a:pos x="13" y="6"/>
              </a:cxn>
              <a:cxn ang="0">
                <a:pos x="13" y="6"/>
              </a:cxn>
              <a:cxn ang="0">
                <a:pos x="11" y="5"/>
              </a:cxn>
              <a:cxn ang="0">
                <a:pos x="11" y="3"/>
              </a:cxn>
              <a:cxn ang="0">
                <a:pos x="11" y="3"/>
              </a:cxn>
              <a:cxn ang="0">
                <a:pos x="6" y="1"/>
              </a:cxn>
            </a:cxnLst>
            <a:rect l="0" t="0" r="r" b="b"/>
            <a:pathLst>
              <a:path w="13" h="14">
                <a:moveTo>
                  <a:pt x="6" y="1"/>
                </a:moveTo>
                <a:lnTo>
                  <a:pt x="6" y="1"/>
                </a:lnTo>
                <a:lnTo>
                  <a:pt x="5" y="0"/>
                </a:lnTo>
                <a:lnTo>
                  <a:pt x="4" y="0"/>
                </a:lnTo>
                <a:lnTo>
                  <a:pt x="2" y="2"/>
                </a:lnTo>
                <a:lnTo>
                  <a:pt x="1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2" y="6"/>
                </a:lnTo>
                <a:lnTo>
                  <a:pt x="3" y="7"/>
                </a:lnTo>
                <a:lnTo>
                  <a:pt x="3" y="9"/>
                </a:lnTo>
                <a:lnTo>
                  <a:pt x="3" y="10"/>
                </a:lnTo>
                <a:lnTo>
                  <a:pt x="4" y="11"/>
                </a:lnTo>
                <a:lnTo>
                  <a:pt x="4" y="11"/>
                </a:lnTo>
                <a:lnTo>
                  <a:pt x="4" y="10"/>
                </a:lnTo>
                <a:lnTo>
                  <a:pt x="5" y="10"/>
                </a:lnTo>
                <a:lnTo>
                  <a:pt x="5" y="10"/>
                </a:lnTo>
                <a:lnTo>
                  <a:pt x="6" y="10"/>
                </a:lnTo>
                <a:lnTo>
                  <a:pt x="7" y="14"/>
                </a:lnTo>
                <a:lnTo>
                  <a:pt x="7" y="14"/>
                </a:lnTo>
                <a:lnTo>
                  <a:pt x="7" y="11"/>
                </a:lnTo>
                <a:lnTo>
                  <a:pt x="8" y="11"/>
                </a:lnTo>
                <a:lnTo>
                  <a:pt x="9" y="12"/>
                </a:lnTo>
                <a:lnTo>
                  <a:pt x="11" y="14"/>
                </a:lnTo>
                <a:lnTo>
                  <a:pt x="10" y="8"/>
                </a:lnTo>
                <a:lnTo>
                  <a:pt x="9" y="7"/>
                </a:lnTo>
                <a:lnTo>
                  <a:pt x="9" y="6"/>
                </a:lnTo>
                <a:lnTo>
                  <a:pt x="11" y="7"/>
                </a:lnTo>
                <a:lnTo>
                  <a:pt x="11" y="7"/>
                </a:lnTo>
                <a:lnTo>
                  <a:pt x="11" y="7"/>
                </a:lnTo>
                <a:lnTo>
                  <a:pt x="12" y="6"/>
                </a:lnTo>
                <a:lnTo>
                  <a:pt x="13" y="6"/>
                </a:lnTo>
                <a:lnTo>
                  <a:pt x="13" y="6"/>
                </a:lnTo>
                <a:lnTo>
                  <a:pt x="11" y="5"/>
                </a:lnTo>
                <a:lnTo>
                  <a:pt x="11" y="3"/>
                </a:lnTo>
                <a:lnTo>
                  <a:pt x="11" y="3"/>
                </a:lnTo>
                <a:lnTo>
                  <a:pt x="6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70" name="Freeform 135"/>
          <p:cNvSpPr>
            <a:spLocks/>
          </p:cNvSpPr>
          <p:nvPr/>
        </p:nvSpPr>
        <p:spPr bwMode="auto">
          <a:xfrm>
            <a:off x="5857872" y="3158057"/>
            <a:ext cx="17033" cy="38708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0" y="3"/>
              </a:cxn>
              <a:cxn ang="0">
                <a:pos x="0" y="7"/>
              </a:cxn>
              <a:cxn ang="0">
                <a:pos x="0" y="7"/>
              </a:cxn>
              <a:cxn ang="0">
                <a:pos x="0" y="8"/>
              </a:cxn>
              <a:cxn ang="0">
                <a:pos x="1" y="8"/>
              </a:cxn>
              <a:cxn ang="0">
                <a:pos x="0" y="9"/>
              </a:cxn>
              <a:cxn ang="0">
                <a:pos x="0" y="10"/>
              </a:cxn>
              <a:cxn ang="0">
                <a:pos x="1" y="10"/>
              </a:cxn>
              <a:cxn ang="0">
                <a:pos x="2" y="8"/>
              </a:cxn>
              <a:cxn ang="0">
                <a:pos x="3" y="7"/>
              </a:cxn>
              <a:cxn ang="0">
                <a:pos x="3" y="6"/>
              </a:cxn>
              <a:cxn ang="0">
                <a:pos x="4" y="5"/>
              </a:cxn>
              <a:cxn ang="0">
                <a:pos x="4" y="2"/>
              </a:cxn>
              <a:cxn ang="0">
                <a:pos x="4" y="2"/>
              </a:cxn>
              <a:cxn ang="0">
                <a:pos x="5" y="1"/>
              </a:cxn>
            </a:cxnLst>
            <a:rect l="0" t="0" r="r" b="b"/>
            <a:pathLst>
              <a:path w="5" h="10">
                <a:moveTo>
                  <a:pt x="5" y="1"/>
                </a:move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0" y="3"/>
                </a:lnTo>
                <a:lnTo>
                  <a:pt x="0" y="7"/>
                </a:lnTo>
                <a:lnTo>
                  <a:pt x="0" y="7"/>
                </a:lnTo>
                <a:lnTo>
                  <a:pt x="0" y="8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  <a:lnTo>
                  <a:pt x="1" y="10"/>
                </a:lnTo>
                <a:lnTo>
                  <a:pt x="2" y="8"/>
                </a:lnTo>
                <a:lnTo>
                  <a:pt x="3" y="7"/>
                </a:lnTo>
                <a:lnTo>
                  <a:pt x="3" y="6"/>
                </a:lnTo>
                <a:lnTo>
                  <a:pt x="4" y="5"/>
                </a:lnTo>
                <a:lnTo>
                  <a:pt x="4" y="2"/>
                </a:lnTo>
                <a:lnTo>
                  <a:pt x="4" y="2"/>
                </a:lnTo>
                <a:lnTo>
                  <a:pt x="5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71" name="Freeform 136"/>
          <p:cNvSpPr>
            <a:spLocks/>
          </p:cNvSpPr>
          <p:nvPr/>
        </p:nvSpPr>
        <p:spPr bwMode="auto">
          <a:xfrm>
            <a:off x="5888531" y="3057417"/>
            <a:ext cx="6813" cy="116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1" y="3"/>
              </a:cxn>
              <a:cxn ang="0">
                <a:pos x="2" y="3"/>
              </a:cxn>
              <a:cxn ang="0">
                <a:pos x="1" y="3"/>
              </a:cxn>
              <a:cxn ang="0">
                <a:pos x="1" y="2"/>
              </a:cxn>
              <a:cxn ang="0">
                <a:pos x="1" y="2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1" y="1"/>
              </a:cxn>
              <a:cxn ang="0">
                <a:pos x="0" y="0"/>
              </a:cxn>
            </a:cxnLst>
            <a:rect l="0" t="0" r="r" b="b"/>
            <a:pathLst>
              <a:path w="2" h="3">
                <a:moveTo>
                  <a:pt x="0" y="0"/>
                </a:move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1" y="3"/>
                </a:lnTo>
                <a:lnTo>
                  <a:pt x="2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72" name="Freeform 137"/>
          <p:cNvSpPr>
            <a:spLocks/>
          </p:cNvSpPr>
          <p:nvPr/>
        </p:nvSpPr>
        <p:spPr bwMode="auto">
          <a:xfrm>
            <a:off x="5765893" y="3281921"/>
            <a:ext cx="6813" cy="1548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4"/>
              </a:cxn>
              <a:cxn ang="0">
                <a:pos x="1" y="4"/>
              </a:cxn>
              <a:cxn ang="0">
                <a:pos x="1" y="4"/>
              </a:cxn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2" y="3"/>
              </a:cxn>
              <a:cxn ang="0">
                <a:pos x="2" y="2"/>
              </a:cxn>
              <a:cxn ang="0">
                <a:pos x="2" y="1"/>
              </a:cxn>
              <a:cxn ang="0">
                <a:pos x="2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1" y="2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4"/>
              </a:cxn>
            </a:cxnLst>
            <a:rect l="0" t="0" r="r" b="b"/>
            <a:pathLst>
              <a:path w="2" h="4">
                <a:moveTo>
                  <a:pt x="0" y="4"/>
                </a:moveTo>
                <a:lnTo>
                  <a:pt x="0" y="4"/>
                </a:lnTo>
                <a:lnTo>
                  <a:pt x="1" y="4"/>
                </a:lnTo>
                <a:lnTo>
                  <a:pt x="1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3"/>
                </a:lnTo>
                <a:lnTo>
                  <a:pt x="2" y="2"/>
                </a:lnTo>
                <a:lnTo>
                  <a:pt x="2" y="1"/>
                </a:lnTo>
                <a:lnTo>
                  <a:pt x="2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1" y="2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73" name="Freeform 138"/>
          <p:cNvSpPr>
            <a:spLocks/>
          </p:cNvSpPr>
          <p:nvPr/>
        </p:nvSpPr>
        <p:spPr bwMode="auto">
          <a:xfrm>
            <a:off x="5387757" y="2972259"/>
            <a:ext cx="6813" cy="11612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2" y="3"/>
              </a:cxn>
              <a:cxn ang="0">
                <a:pos x="2" y="3"/>
              </a:cxn>
              <a:cxn ang="0">
                <a:pos x="2" y="3"/>
              </a:cxn>
              <a:cxn ang="0">
                <a:pos x="2" y="2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</a:cxnLst>
            <a:rect l="0" t="0" r="r" b="b"/>
            <a:pathLst>
              <a:path w="2" h="3">
                <a:moveTo>
                  <a:pt x="1" y="1"/>
                </a:moveTo>
                <a:lnTo>
                  <a:pt x="2" y="3"/>
                </a:lnTo>
                <a:lnTo>
                  <a:pt x="2" y="3"/>
                </a:lnTo>
                <a:lnTo>
                  <a:pt x="2" y="3"/>
                </a:lnTo>
                <a:lnTo>
                  <a:pt x="2" y="2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74" name="Freeform 139"/>
          <p:cNvSpPr>
            <a:spLocks/>
          </p:cNvSpPr>
          <p:nvPr/>
        </p:nvSpPr>
        <p:spPr bwMode="auto">
          <a:xfrm>
            <a:off x="5823804" y="3181280"/>
            <a:ext cx="13626" cy="42579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4" y="0"/>
              </a:cxn>
              <a:cxn ang="0">
                <a:pos x="3" y="1"/>
              </a:cxn>
              <a:cxn ang="0">
                <a:pos x="0" y="11"/>
              </a:cxn>
              <a:cxn ang="0">
                <a:pos x="1" y="10"/>
              </a:cxn>
              <a:cxn ang="0">
                <a:pos x="4" y="1"/>
              </a:cxn>
              <a:cxn ang="0">
                <a:pos x="4" y="1"/>
              </a:cxn>
            </a:cxnLst>
            <a:rect l="0" t="0" r="r" b="b"/>
            <a:pathLst>
              <a:path w="4" h="11">
                <a:moveTo>
                  <a:pt x="4" y="1"/>
                </a:moveTo>
                <a:lnTo>
                  <a:pt x="4" y="0"/>
                </a:lnTo>
                <a:lnTo>
                  <a:pt x="3" y="1"/>
                </a:lnTo>
                <a:lnTo>
                  <a:pt x="0" y="11"/>
                </a:lnTo>
                <a:lnTo>
                  <a:pt x="1" y="10"/>
                </a:lnTo>
                <a:lnTo>
                  <a:pt x="4" y="1"/>
                </a:lnTo>
                <a:lnTo>
                  <a:pt x="4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75" name="Freeform 140"/>
          <p:cNvSpPr>
            <a:spLocks/>
          </p:cNvSpPr>
          <p:nvPr/>
        </p:nvSpPr>
        <p:spPr bwMode="auto">
          <a:xfrm>
            <a:off x="5926004" y="3061287"/>
            <a:ext cx="3407" cy="774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" y="1"/>
              </a:cxn>
            </a:cxnLst>
            <a:rect l="0" t="0" r="r" b="b"/>
            <a:pathLst>
              <a:path w="1" h="2">
                <a:moveTo>
                  <a:pt x="1" y="1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76" name="Freeform 141"/>
          <p:cNvSpPr>
            <a:spLocks/>
          </p:cNvSpPr>
          <p:nvPr/>
        </p:nvSpPr>
        <p:spPr bwMode="auto">
          <a:xfrm>
            <a:off x="5619408" y="3072899"/>
            <a:ext cx="3407" cy="116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3"/>
              </a:cxn>
              <a:cxn ang="0">
                <a:pos x="0" y="1"/>
              </a:cxn>
              <a:cxn ang="0">
                <a:pos x="0" y="0"/>
              </a:cxn>
            </a:cxnLst>
            <a:rect l="0" t="0" r="r" b="b"/>
            <a:pathLst>
              <a:path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77" name="Freeform 142"/>
          <p:cNvSpPr>
            <a:spLocks/>
          </p:cNvSpPr>
          <p:nvPr/>
        </p:nvSpPr>
        <p:spPr bwMode="auto">
          <a:xfrm>
            <a:off x="5929410" y="3127089"/>
            <a:ext cx="23846" cy="27096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  <a:cxn ang="0">
                <a:pos x="1" y="6"/>
              </a:cxn>
              <a:cxn ang="0">
                <a:pos x="0" y="7"/>
              </a:cxn>
              <a:cxn ang="0">
                <a:pos x="0" y="7"/>
              </a:cxn>
              <a:cxn ang="0">
                <a:pos x="2" y="5"/>
              </a:cxn>
              <a:cxn ang="0">
                <a:pos x="3" y="4"/>
              </a:cxn>
              <a:cxn ang="0">
                <a:pos x="3" y="4"/>
              </a:cxn>
              <a:cxn ang="0">
                <a:pos x="4" y="4"/>
              </a:cxn>
              <a:cxn ang="0">
                <a:pos x="4" y="4"/>
              </a:cxn>
              <a:cxn ang="0">
                <a:pos x="5" y="4"/>
              </a:cxn>
              <a:cxn ang="0">
                <a:pos x="6" y="3"/>
              </a:cxn>
              <a:cxn ang="0">
                <a:pos x="7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6" y="1"/>
              </a:cxn>
              <a:cxn ang="0">
                <a:pos x="6" y="0"/>
              </a:cxn>
              <a:cxn ang="0">
                <a:pos x="3" y="0"/>
              </a:cxn>
              <a:cxn ang="0">
                <a:pos x="2" y="2"/>
              </a:cxn>
              <a:cxn ang="0">
                <a:pos x="1" y="2"/>
              </a:cxn>
              <a:cxn ang="0">
                <a:pos x="1" y="2"/>
              </a:cxn>
              <a:cxn ang="0">
                <a:pos x="0" y="2"/>
              </a:cxn>
            </a:cxnLst>
            <a:rect l="0" t="0" r="r" b="b"/>
            <a:pathLst>
              <a:path w="7" h="7">
                <a:moveTo>
                  <a:pt x="0" y="2"/>
                </a:move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lnTo>
                  <a:pt x="1" y="6"/>
                </a:lnTo>
                <a:lnTo>
                  <a:pt x="0" y="7"/>
                </a:lnTo>
                <a:lnTo>
                  <a:pt x="0" y="7"/>
                </a:lnTo>
                <a:lnTo>
                  <a:pt x="2" y="5"/>
                </a:lnTo>
                <a:lnTo>
                  <a:pt x="3" y="4"/>
                </a:lnTo>
                <a:lnTo>
                  <a:pt x="3" y="4"/>
                </a:lnTo>
                <a:lnTo>
                  <a:pt x="4" y="4"/>
                </a:lnTo>
                <a:lnTo>
                  <a:pt x="4" y="4"/>
                </a:lnTo>
                <a:lnTo>
                  <a:pt x="5" y="4"/>
                </a:lnTo>
                <a:lnTo>
                  <a:pt x="6" y="3"/>
                </a:lnTo>
                <a:lnTo>
                  <a:pt x="7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lnTo>
                  <a:pt x="3" y="0"/>
                </a:lnTo>
                <a:lnTo>
                  <a:pt x="2" y="2"/>
                </a:lnTo>
                <a:lnTo>
                  <a:pt x="1" y="2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78" name="Freeform 143"/>
          <p:cNvSpPr>
            <a:spLocks/>
          </p:cNvSpPr>
          <p:nvPr/>
        </p:nvSpPr>
        <p:spPr bwMode="auto">
          <a:xfrm>
            <a:off x="5936223" y="3057417"/>
            <a:ext cx="10220" cy="11612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2" y="3"/>
              </a:cxn>
              <a:cxn ang="0">
                <a:pos x="3" y="0"/>
              </a:cxn>
              <a:cxn ang="0">
                <a:pos x="2" y="1"/>
              </a:cxn>
              <a:cxn ang="0">
                <a:pos x="1" y="2"/>
              </a:cxn>
              <a:cxn ang="0">
                <a:pos x="1" y="3"/>
              </a:cxn>
              <a:cxn ang="0">
                <a:pos x="1" y="3"/>
              </a:cxn>
              <a:cxn ang="0">
                <a:pos x="0" y="3"/>
              </a:cxn>
              <a:cxn ang="0">
                <a:pos x="1" y="3"/>
              </a:cxn>
              <a:cxn ang="0">
                <a:pos x="1" y="3"/>
              </a:cxn>
            </a:cxnLst>
            <a:rect l="0" t="0" r="r" b="b"/>
            <a:pathLst>
              <a:path w="3" h="3">
                <a:moveTo>
                  <a:pt x="1" y="3"/>
                </a:moveTo>
                <a:lnTo>
                  <a:pt x="2" y="3"/>
                </a:lnTo>
                <a:lnTo>
                  <a:pt x="3" y="0"/>
                </a:lnTo>
                <a:lnTo>
                  <a:pt x="2" y="1"/>
                </a:lnTo>
                <a:lnTo>
                  <a:pt x="1" y="2"/>
                </a:lnTo>
                <a:lnTo>
                  <a:pt x="1" y="3"/>
                </a:lnTo>
                <a:lnTo>
                  <a:pt x="1" y="3"/>
                </a:lnTo>
                <a:lnTo>
                  <a:pt x="0" y="3"/>
                </a:lnTo>
                <a:lnTo>
                  <a:pt x="1" y="3"/>
                </a:lnTo>
                <a:lnTo>
                  <a:pt x="1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79" name="Freeform 144"/>
          <p:cNvSpPr>
            <a:spLocks/>
          </p:cNvSpPr>
          <p:nvPr/>
        </p:nvSpPr>
        <p:spPr bwMode="auto">
          <a:xfrm>
            <a:off x="5932817" y="3111607"/>
            <a:ext cx="17033" cy="15483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4"/>
              </a:cxn>
              <a:cxn ang="0">
                <a:pos x="2" y="4"/>
              </a:cxn>
              <a:cxn ang="0">
                <a:pos x="3" y="3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2" y="1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w="5" h="4">
                <a:moveTo>
                  <a:pt x="0" y="1"/>
                </a:moveTo>
                <a:lnTo>
                  <a:pt x="0" y="2"/>
                </a:lnTo>
                <a:lnTo>
                  <a:pt x="1" y="2"/>
                </a:lnTo>
                <a:lnTo>
                  <a:pt x="2" y="4"/>
                </a:lnTo>
                <a:lnTo>
                  <a:pt x="2" y="4"/>
                </a:lnTo>
                <a:lnTo>
                  <a:pt x="3" y="3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2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80" name="Freeform 145"/>
          <p:cNvSpPr>
            <a:spLocks/>
          </p:cNvSpPr>
          <p:nvPr/>
        </p:nvSpPr>
        <p:spPr bwMode="auto">
          <a:xfrm>
            <a:off x="5704572" y="3247085"/>
            <a:ext cx="20440" cy="19353"/>
          </a:xfrm>
          <a:custGeom>
            <a:avLst/>
            <a:gdLst/>
            <a:ahLst/>
            <a:cxnLst>
              <a:cxn ang="0">
                <a:pos x="5" y="3"/>
              </a:cxn>
              <a:cxn ang="0">
                <a:pos x="5" y="2"/>
              </a:cxn>
              <a:cxn ang="0">
                <a:pos x="5" y="2"/>
              </a:cxn>
              <a:cxn ang="0">
                <a:pos x="4" y="0"/>
              </a:cxn>
              <a:cxn ang="0">
                <a:pos x="4" y="0"/>
              </a:cxn>
              <a:cxn ang="0">
                <a:pos x="4" y="1"/>
              </a:cxn>
              <a:cxn ang="0">
                <a:pos x="4" y="1"/>
              </a:cxn>
              <a:cxn ang="0">
                <a:pos x="3" y="1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0" y="4"/>
              </a:cxn>
              <a:cxn ang="0">
                <a:pos x="1" y="5"/>
              </a:cxn>
              <a:cxn ang="0">
                <a:pos x="2" y="5"/>
              </a:cxn>
              <a:cxn ang="0">
                <a:pos x="1" y="5"/>
              </a:cxn>
              <a:cxn ang="0">
                <a:pos x="1" y="5"/>
              </a:cxn>
              <a:cxn ang="0">
                <a:pos x="2" y="5"/>
              </a:cxn>
              <a:cxn ang="0">
                <a:pos x="4" y="5"/>
              </a:cxn>
              <a:cxn ang="0">
                <a:pos x="4" y="5"/>
              </a:cxn>
              <a:cxn ang="0">
                <a:pos x="4" y="5"/>
              </a:cxn>
              <a:cxn ang="0">
                <a:pos x="5" y="5"/>
              </a:cxn>
              <a:cxn ang="0">
                <a:pos x="5" y="3"/>
              </a:cxn>
              <a:cxn ang="0">
                <a:pos x="6" y="3"/>
              </a:cxn>
              <a:cxn ang="0">
                <a:pos x="6" y="3"/>
              </a:cxn>
              <a:cxn ang="0">
                <a:pos x="5" y="3"/>
              </a:cxn>
              <a:cxn ang="0">
                <a:pos x="5" y="3"/>
              </a:cxn>
            </a:cxnLst>
            <a:rect l="0" t="0" r="r" b="b"/>
            <a:pathLst>
              <a:path w="6" h="5">
                <a:moveTo>
                  <a:pt x="5" y="3"/>
                </a:moveTo>
                <a:lnTo>
                  <a:pt x="5" y="2"/>
                </a:lnTo>
                <a:lnTo>
                  <a:pt x="5" y="2"/>
                </a:lnTo>
                <a:lnTo>
                  <a:pt x="4" y="0"/>
                </a:lnTo>
                <a:lnTo>
                  <a:pt x="4" y="0"/>
                </a:lnTo>
                <a:lnTo>
                  <a:pt x="4" y="1"/>
                </a:lnTo>
                <a:lnTo>
                  <a:pt x="4" y="1"/>
                </a:lnTo>
                <a:lnTo>
                  <a:pt x="3" y="1"/>
                </a:ln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0" y="4"/>
                </a:lnTo>
                <a:lnTo>
                  <a:pt x="1" y="5"/>
                </a:lnTo>
                <a:lnTo>
                  <a:pt x="2" y="5"/>
                </a:lnTo>
                <a:lnTo>
                  <a:pt x="1" y="5"/>
                </a:lnTo>
                <a:lnTo>
                  <a:pt x="1" y="5"/>
                </a:lnTo>
                <a:lnTo>
                  <a:pt x="2" y="5"/>
                </a:lnTo>
                <a:lnTo>
                  <a:pt x="4" y="5"/>
                </a:lnTo>
                <a:lnTo>
                  <a:pt x="4" y="5"/>
                </a:lnTo>
                <a:lnTo>
                  <a:pt x="4" y="5"/>
                </a:lnTo>
                <a:lnTo>
                  <a:pt x="5" y="5"/>
                </a:lnTo>
                <a:lnTo>
                  <a:pt x="5" y="3"/>
                </a:lnTo>
                <a:lnTo>
                  <a:pt x="6" y="3"/>
                </a:lnTo>
                <a:lnTo>
                  <a:pt x="6" y="3"/>
                </a:lnTo>
                <a:lnTo>
                  <a:pt x="5" y="3"/>
                </a:lnTo>
                <a:lnTo>
                  <a:pt x="5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81" name="Freeform 146"/>
          <p:cNvSpPr>
            <a:spLocks/>
          </p:cNvSpPr>
          <p:nvPr/>
        </p:nvSpPr>
        <p:spPr bwMode="auto">
          <a:xfrm>
            <a:off x="5789739" y="3595455"/>
            <a:ext cx="3407" cy="11612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1" y="3"/>
              </a:cxn>
              <a:cxn ang="0">
                <a:pos x="1" y="2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</a:cxnLst>
            <a:rect l="0" t="0" r="r" b="b"/>
            <a:pathLst>
              <a:path w="1" h="3">
                <a:moveTo>
                  <a:pt x="1" y="2"/>
                </a:move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82" name="Freeform 147"/>
          <p:cNvSpPr>
            <a:spLocks/>
          </p:cNvSpPr>
          <p:nvPr/>
        </p:nvSpPr>
        <p:spPr bwMode="auto">
          <a:xfrm>
            <a:off x="5616001" y="3099995"/>
            <a:ext cx="3407" cy="774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2"/>
              </a:cxn>
              <a:cxn ang="0">
                <a:pos x="1" y="2"/>
              </a:cxn>
              <a:cxn ang="0">
                <a:pos x="1" y="0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0" y="2"/>
                </a:lnTo>
                <a:lnTo>
                  <a:pt x="1" y="2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83" name="Freeform 148"/>
          <p:cNvSpPr>
            <a:spLocks/>
          </p:cNvSpPr>
          <p:nvPr/>
        </p:nvSpPr>
        <p:spPr bwMode="auto">
          <a:xfrm>
            <a:off x="5786332" y="3599325"/>
            <a:ext cx="6813" cy="15483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2" y="4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1" y="2"/>
              </a:cxn>
              <a:cxn ang="0">
                <a:pos x="0" y="2"/>
              </a:cxn>
            </a:cxnLst>
            <a:rect l="0" t="0" r="r" b="b"/>
            <a:pathLst>
              <a:path w="2" h="4">
                <a:moveTo>
                  <a:pt x="0" y="2"/>
                </a:moveTo>
                <a:lnTo>
                  <a:pt x="0" y="2"/>
                </a:lnTo>
                <a:lnTo>
                  <a:pt x="2" y="4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84" name="Freeform 149"/>
          <p:cNvSpPr>
            <a:spLocks/>
          </p:cNvSpPr>
          <p:nvPr/>
        </p:nvSpPr>
        <p:spPr bwMode="auto">
          <a:xfrm>
            <a:off x="5827212" y="3649646"/>
            <a:ext cx="6813" cy="3871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1" y="1"/>
              </a:cxn>
              <a:cxn ang="0">
                <a:pos x="2" y="1"/>
              </a:cxn>
              <a:cxn ang="0">
                <a:pos x="2" y="1"/>
              </a:cxn>
            </a:cxnLst>
            <a:rect l="0" t="0" r="r" b="b"/>
            <a:pathLst>
              <a:path w="2" h="1">
                <a:moveTo>
                  <a:pt x="2" y="1"/>
                </a:move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1" y="1"/>
                </a:lnTo>
                <a:lnTo>
                  <a:pt x="2" y="1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85" name="Freeform 150"/>
          <p:cNvSpPr>
            <a:spLocks/>
          </p:cNvSpPr>
          <p:nvPr/>
        </p:nvSpPr>
        <p:spPr bwMode="auto">
          <a:xfrm>
            <a:off x="5718200" y="3266437"/>
            <a:ext cx="6813" cy="15483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" y="4"/>
              </a:cxn>
              <a:cxn ang="0">
                <a:pos x="1" y="4"/>
              </a:cxn>
              <a:cxn ang="0">
                <a:pos x="1" y="3"/>
              </a:cxn>
              <a:cxn ang="0">
                <a:pos x="2" y="3"/>
              </a:cxn>
              <a:cxn ang="0">
                <a:pos x="2" y="2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2" h="4">
                <a:moveTo>
                  <a:pt x="2" y="0"/>
                </a:moveTo>
                <a:lnTo>
                  <a:pt x="2" y="0"/>
                </a:lnTo>
                <a:lnTo>
                  <a:pt x="1" y="0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1" y="4"/>
                </a:lnTo>
                <a:lnTo>
                  <a:pt x="1" y="4"/>
                </a:lnTo>
                <a:lnTo>
                  <a:pt x="1" y="3"/>
                </a:lnTo>
                <a:lnTo>
                  <a:pt x="2" y="3"/>
                </a:lnTo>
                <a:lnTo>
                  <a:pt x="2" y="2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86" name="Freeform 151"/>
          <p:cNvSpPr>
            <a:spLocks/>
          </p:cNvSpPr>
          <p:nvPr/>
        </p:nvSpPr>
        <p:spPr bwMode="auto">
          <a:xfrm>
            <a:off x="5728419" y="3270309"/>
            <a:ext cx="13626" cy="11612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2" y="3"/>
              </a:cxn>
              <a:cxn ang="0">
                <a:pos x="2" y="3"/>
              </a:cxn>
              <a:cxn ang="0">
                <a:pos x="4" y="3"/>
              </a:cxn>
              <a:cxn ang="0">
                <a:pos x="4" y="3"/>
              </a:cxn>
              <a:cxn ang="0">
                <a:pos x="4" y="2"/>
              </a:cxn>
              <a:cxn ang="0">
                <a:pos x="3" y="2"/>
              </a:cxn>
              <a:cxn ang="0">
                <a:pos x="3" y="1"/>
              </a:cxn>
              <a:cxn ang="0">
                <a:pos x="3" y="1"/>
              </a:cxn>
              <a:cxn ang="0">
                <a:pos x="3" y="1"/>
              </a:cxn>
              <a:cxn ang="0">
                <a:pos x="2" y="1"/>
              </a:cxn>
              <a:cxn ang="0">
                <a:pos x="2" y="2"/>
              </a:cxn>
              <a:cxn ang="0">
                <a:pos x="2" y="2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4" h="3">
                <a:moveTo>
                  <a:pt x="0" y="2"/>
                </a:moveTo>
                <a:lnTo>
                  <a:pt x="0" y="3"/>
                </a:lnTo>
                <a:lnTo>
                  <a:pt x="0" y="3"/>
                </a:lnTo>
                <a:lnTo>
                  <a:pt x="2" y="3"/>
                </a:lnTo>
                <a:lnTo>
                  <a:pt x="2" y="3"/>
                </a:lnTo>
                <a:lnTo>
                  <a:pt x="2" y="3"/>
                </a:lnTo>
                <a:lnTo>
                  <a:pt x="4" y="3"/>
                </a:lnTo>
                <a:lnTo>
                  <a:pt x="4" y="3"/>
                </a:lnTo>
                <a:lnTo>
                  <a:pt x="4" y="2"/>
                </a:lnTo>
                <a:lnTo>
                  <a:pt x="3" y="2"/>
                </a:lnTo>
                <a:lnTo>
                  <a:pt x="3" y="1"/>
                </a:lnTo>
                <a:lnTo>
                  <a:pt x="3" y="1"/>
                </a:lnTo>
                <a:lnTo>
                  <a:pt x="3" y="1"/>
                </a:lnTo>
                <a:lnTo>
                  <a:pt x="2" y="1"/>
                </a:lnTo>
                <a:lnTo>
                  <a:pt x="2" y="2"/>
                </a:lnTo>
                <a:lnTo>
                  <a:pt x="2" y="2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87" name="Freeform 152"/>
          <p:cNvSpPr>
            <a:spLocks/>
          </p:cNvSpPr>
          <p:nvPr/>
        </p:nvSpPr>
        <p:spPr bwMode="auto">
          <a:xfrm>
            <a:off x="5725012" y="3227731"/>
            <a:ext cx="30660" cy="42579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1" y="4"/>
              </a:cxn>
              <a:cxn ang="0">
                <a:pos x="0" y="4"/>
              </a:cxn>
              <a:cxn ang="0">
                <a:pos x="1" y="4"/>
              </a:cxn>
              <a:cxn ang="0">
                <a:pos x="1" y="5"/>
              </a:cxn>
              <a:cxn ang="0">
                <a:pos x="1" y="5"/>
              </a:cxn>
              <a:cxn ang="0">
                <a:pos x="1" y="7"/>
              </a:cxn>
              <a:cxn ang="0">
                <a:pos x="1" y="8"/>
              </a:cxn>
              <a:cxn ang="0">
                <a:pos x="2" y="9"/>
              </a:cxn>
              <a:cxn ang="0">
                <a:pos x="5" y="10"/>
              </a:cxn>
              <a:cxn ang="0">
                <a:pos x="5" y="10"/>
              </a:cxn>
              <a:cxn ang="0">
                <a:pos x="4" y="10"/>
              </a:cxn>
              <a:cxn ang="0">
                <a:pos x="5" y="10"/>
              </a:cxn>
              <a:cxn ang="0">
                <a:pos x="6" y="11"/>
              </a:cxn>
              <a:cxn ang="0">
                <a:pos x="7" y="10"/>
              </a:cxn>
              <a:cxn ang="0">
                <a:pos x="7" y="10"/>
              </a:cxn>
              <a:cxn ang="0">
                <a:pos x="7" y="10"/>
              </a:cxn>
              <a:cxn ang="0">
                <a:pos x="7" y="9"/>
              </a:cxn>
              <a:cxn ang="0">
                <a:pos x="9" y="7"/>
              </a:cxn>
              <a:cxn ang="0">
                <a:pos x="7" y="7"/>
              </a:cxn>
              <a:cxn ang="0">
                <a:pos x="8" y="5"/>
              </a:cxn>
              <a:cxn ang="0">
                <a:pos x="9" y="5"/>
              </a:cxn>
              <a:cxn ang="0">
                <a:pos x="9" y="3"/>
              </a:cxn>
              <a:cxn ang="0">
                <a:pos x="9" y="3"/>
              </a:cxn>
              <a:cxn ang="0">
                <a:pos x="9" y="2"/>
              </a:cxn>
              <a:cxn ang="0">
                <a:pos x="9" y="1"/>
              </a:cxn>
              <a:cxn ang="0">
                <a:pos x="7" y="0"/>
              </a:cxn>
              <a:cxn ang="0">
                <a:pos x="6" y="0"/>
              </a:cxn>
              <a:cxn ang="0">
                <a:pos x="5" y="2"/>
              </a:cxn>
              <a:cxn ang="0">
                <a:pos x="6" y="2"/>
              </a:cxn>
              <a:cxn ang="0">
                <a:pos x="6" y="4"/>
              </a:cxn>
              <a:cxn ang="0">
                <a:pos x="5" y="4"/>
              </a:cxn>
              <a:cxn ang="0">
                <a:pos x="6" y="4"/>
              </a:cxn>
              <a:cxn ang="0">
                <a:pos x="5" y="3"/>
              </a:cxn>
              <a:cxn ang="0">
                <a:pos x="5" y="3"/>
              </a:cxn>
              <a:cxn ang="0">
                <a:pos x="5" y="3"/>
              </a:cxn>
              <a:cxn ang="0">
                <a:pos x="5" y="4"/>
              </a:cxn>
              <a:cxn ang="0">
                <a:pos x="5" y="3"/>
              </a:cxn>
              <a:cxn ang="0">
                <a:pos x="4" y="3"/>
              </a:cxn>
              <a:cxn ang="0">
                <a:pos x="5" y="3"/>
              </a:cxn>
              <a:cxn ang="0">
                <a:pos x="5" y="2"/>
              </a:cxn>
              <a:cxn ang="0">
                <a:pos x="3" y="2"/>
              </a:cxn>
              <a:cxn ang="0">
                <a:pos x="3" y="3"/>
              </a:cxn>
            </a:cxnLst>
            <a:rect l="0" t="0" r="r" b="b"/>
            <a:pathLst>
              <a:path w="9" h="11">
                <a:moveTo>
                  <a:pt x="3" y="3"/>
                </a:moveTo>
                <a:lnTo>
                  <a:pt x="2" y="3"/>
                </a:lnTo>
                <a:lnTo>
                  <a:pt x="2" y="3"/>
                </a:lnTo>
                <a:lnTo>
                  <a:pt x="1" y="4"/>
                </a:lnTo>
                <a:lnTo>
                  <a:pt x="1" y="4"/>
                </a:lnTo>
                <a:lnTo>
                  <a:pt x="0" y="4"/>
                </a:lnTo>
                <a:lnTo>
                  <a:pt x="0" y="4"/>
                </a:lnTo>
                <a:lnTo>
                  <a:pt x="1" y="4"/>
                </a:lnTo>
                <a:lnTo>
                  <a:pt x="0" y="5"/>
                </a:lnTo>
                <a:lnTo>
                  <a:pt x="1" y="5"/>
                </a:lnTo>
                <a:lnTo>
                  <a:pt x="1" y="5"/>
                </a:lnTo>
                <a:lnTo>
                  <a:pt x="1" y="5"/>
                </a:lnTo>
                <a:lnTo>
                  <a:pt x="1" y="7"/>
                </a:lnTo>
                <a:lnTo>
                  <a:pt x="1" y="7"/>
                </a:lnTo>
                <a:lnTo>
                  <a:pt x="1" y="8"/>
                </a:lnTo>
                <a:lnTo>
                  <a:pt x="1" y="8"/>
                </a:lnTo>
                <a:lnTo>
                  <a:pt x="1" y="8"/>
                </a:lnTo>
                <a:lnTo>
                  <a:pt x="2" y="9"/>
                </a:lnTo>
                <a:lnTo>
                  <a:pt x="3" y="9"/>
                </a:lnTo>
                <a:lnTo>
                  <a:pt x="5" y="10"/>
                </a:lnTo>
                <a:lnTo>
                  <a:pt x="5" y="10"/>
                </a:lnTo>
                <a:lnTo>
                  <a:pt x="5" y="10"/>
                </a:lnTo>
                <a:lnTo>
                  <a:pt x="5" y="10"/>
                </a:lnTo>
                <a:lnTo>
                  <a:pt x="4" y="10"/>
                </a:lnTo>
                <a:lnTo>
                  <a:pt x="4" y="10"/>
                </a:lnTo>
                <a:lnTo>
                  <a:pt x="5" y="10"/>
                </a:lnTo>
                <a:lnTo>
                  <a:pt x="6" y="11"/>
                </a:lnTo>
                <a:lnTo>
                  <a:pt x="6" y="11"/>
                </a:lnTo>
                <a:lnTo>
                  <a:pt x="7" y="11"/>
                </a:lnTo>
                <a:lnTo>
                  <a:pt x="7" y="10"/>
                </a:lnTo>
                <a:lnTo>
                  <a:pt x="7" y="10"/>
                </a:lnTo>
                <a:lnTo>
                  <a:pt x="7" y="10"/>
                </a:lnTo>
                <a:lnTo>
                  <a:pt x="7" y="10"/>
                </a:lnTo>
                <a:lnTo>
                  <a:pt x="7" y="10"/>
                </a:lnTo>
                <a:lnTo>
                  <a:pt x="7" y="10"/>
                </a:lnTo>
                <a:lnTo>
                  <a:pt x="7" y="9"/>
                </a:lnTo>
                <a:lnTo>
                  <a:pt x="9" y="9"/>
                </a:lnTo>
                <a:lnTo>
                  <a:pt x="9" y="7"/>
                </a:lnTo>
                <a:lnTo>
                  <a:pt x="8" y="7"/>
                </a:lnTo>
                <a:lnTo>
                  <a:pt x="7" y="7"/>
                </a:lnTo>
                <a:lnTo>
                  <a:pt x="7" y="7"/>
                </a:lnTo>
                <a:lnTo>
                  <a:pt x="8" y="5"/>
                </a:lnTo>
                <a:lnTo>
                  <a:pt x="9" y="5"/>
                </a:lnTo>
                <a:lnTo>
                  <a:pt x="9" y="5"/>
                </a:lnTo>
                <a:lnTo>
                  <a:pt x="9" y="5"/>
                </a:lnTo>
                <a:lnTo>
                  <a:pt x="9" y="3"/>
                </a:lnTo>
                <a:lnTo>
                  <a:pt x="9" y="3"/>
                </a:lnTo>
                <a:lnTo>
                  <a:pt x="9" y="3"/>
                </a:lnTo>
                <a:lnTo>
                  <a:pt x="9" y="3"/>
                </a:lnTo>
                <a:lnTo>
                  <a:pt x="9" y="2"/>
                </a:lnTo>
                <a:lnTo>
                  <a:pt x="9" y="2"/>
                </a:lnTo>
                <a:lnTo>
                  <a:pt x="9" y="1"/>
                </a:lnTo>
                <a:lnTo>
                  <a:pt x="8" y="0"/>
                </a:lnTo>
                <a:lnTo>
                  <a:pt x="7" y="0"/>
                </a:lnTo>
                <a:lnTo>
                  <a:pt x="7" y="0"/>
                </a:lnTo>
                <a:lnTo>
                  <a:pt x="6" y="0"/>
                </a:lnTo>
                <a:lnTo>
                  <a:pt x="5" y="1"/>
                </a:lnTo>
                <a:lnTo>
                  <a:pt x="5" y="2"/>
                </a:lnTo>
                <a:lnTo>
                  <a:pt x="6" y="2"/>
                </a:lnTo>
                <a:lnTo>
                  <a:pt x="6" y="2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5" y="4"/>
                </a:lnTo>
                <a:lnTo>
                  <a:pt x="6" y="4"/>
                </a:lnTo>
                <a:lnTo>
                  <a:pt x="6" y="4"/>
                </a:lnTo>
                <a:lnTo>
                  <a:pt x="6" y="3"/>
                </a:lnTo>
                <a:lnTo>
                  <a:pt x="5" y="3"/>
                </a:lnTo>
                <a:lnTo>
                  <a:pt x="5" y="3"/>
                </a:lnTo>
                <a:lnTo>
                  <a:pt x="5" y="3"/>
                </a:lnTo>
                <a:lnTo>
                  <a:pt x="5" y="3"/>
                </a:lnTo>
                <a:lnTo>
                  <a:pt x="5" y="3"/>
                </a:lnTo>
                <a:lnTo>
                  <a:pt x="5" y="3"/>
                </a:lnTo>
                <a:lnTo>
                  <a:pt x="5" y="4"/>
                </a:lnTo>
                <a:lnTo>
                  <a:pt x="5" y="4"/>
                </a:lnTo>
                <a:lnTo>
                  <a:pt x="5" y="3"/>
                </a:lnTo>
                <a:lnTo>
                  <a:pt x="5" y="3"/>
                </a:lnTo>
                <a:lnTo>
                  <a:pt x="4" y="3"/>
                </a:lnTo>
                <a:lnTo>
                  <a:pt x="5" y="3"/>
                </a:lnTo>
                <a:lnTo>
                  <a:pt x="5" y="3"/>
                </a:lnTo>
                <a:lnTo>
                  <a:pt x="5" y="2"/>
                </a:lnTo>
                <a:lnTo>
                  <a:pt x="5" y="2"/>
                </a:lnTo>
                <a:lnTo>
                  <a:pt x="2" y="2"/>
                </a:lnTo>
                <a:lnTo>
                  <a:pt x="3" y="2"/>
                </a:lnTo>
                <a:lnTo>
                  <a:pt x="3" y="3"/>
                </a:lnTo>
                <a:lnTo>
                  <a:pt x="3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88" name="Freeform 153"/>
          <p:cNvSpPr>
            <a:spLocks/>
          </p:cNvSpPr>
          <p:nvPr/>
        </p:nvSpPr>
        <p:spPr bwMode="auto">
          <a:xfrm>
            <a:off x="5830618" y="3661259"/>
            <a:ext cx="10220" cy="3871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3" y="0"/>
              </a:cxn>
              <a:cxn ang="0">
                <a:pos x="3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3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3" y="0"/>
                </a:lnTo>
                <a:lnTo>
                  <a:pt x="3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89" name="Freeform 154"/>
          <p:cNvSpPr>
            <a:spLocks/>
          </p:cNvSpPr>
          <p:nvPr/>
        </p:nvSpPr>
        <p:spPr bwMode="auto">
          <a:xfrm>
            <a:off x="5742046" y="3270308"/>
            <a:ext cx="3407" cy="15483"/>
          </a:xfrm>
          <a:custGeom>
            <a:avLst/>
            <a:gdLst/>
            <a:ahLst/>
            <a:cxnLst>
              <a:cxn ang="0">
                <a:pos x="1" y="4"/>
              </a:cxn>
              <a:cxn ang="0">
                <a:pos x="1" y="3"/>
              </a:cxn>
              <a:cxn ang="0">
                <a:pos x="1" y="2"/>
              </a:cxn>
              <a:cxn ang="0">
                <a:pos x="1" y="2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0" y="4"/>
              </a:cxn>
              <a:cxn ang="0">
                <a:pos x="1" y="4"/>
              </a:cxn>
            </a:cxnLst>
            <a:rect l="0" t="0" r="r" b="b"/>
            <a:pathLst>
              <a:path w="1" h="4">
                <a:moveTo>
                  <a:pt x="1" y="4"/>
                </a:move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1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90" name="Freeform 155"/>
          <p:cNvSpPr>
            <a:spLocks/>
          </p:cNvSpPr>
          <p:nvPr/>
        </p:nvSpPr>
        <p:spPr bwMode="auto">
          <a:xfrm>
            <a:off x="5793146" y="3258697"/>
            <a:ext cx="6813" cy="11612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2" y="2"/>
              </a:cxn>
              <a:cxn ang="0">
                <a:pos x="1" y="1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</a:cxnLst>
            <a:rect l="0" t="0" r="r" b="b"/>
            <a:pathLst>
              <a:path w="2" h="3">
                <a:moveTo>
                  <a:pt x="2" y="3"/>
                </a:moveTo>
                <a:lnTo>
                  <a:pt x="2" y="2"/>
                </a:lnTo>
                <a:lnTo>
                  <a:pt x="1" y="1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91" name="Freeform 156"/>
          <p:cNvSpPr>
            <a:spLocks/>
          </p:cNvSpPr>
          <p:nvPr/>
        </p:nvSpPr>
        <p:spPr bwMode="auto">
          <a:xfrm>
            <a:off x="5408197" y="3130961"/>
            <a:ext cx="146485" cy="317404"/>
          </a:xfrm>
          <a:custGeom>
            <a:avLst/>
            <a:gdLst/>
            <a:ahLst/>
            <a:cxnLst>
              <a:cxn ang="0">
                <a:pos x="3" y="14"/>
              </a:cxn>
              <a:cxn ang="0">
                <a:pos x="2" y="16"/>
              </a:cxn>
              <a:cxn ang="0">
                <a:pos x="0" y="19"/>
              </a:cxn>
              <a:cxn ang="0">
                <a:pos x="2" y="22"/>
              </a:cxn>
              <a:cxn ang="0">
                <a:pos x="3" y="26"/>
              </a:cxn>
              <a:cxn ang="0">
                <a:pos x="1" y="33"/>
              </a:cxn>
              <a:cxn ang="0">
                <a:pos x="4" y="27"/>
              </a:cxn>
              <a:cxn ang="0">
                <a:pos x="4" y="28"/>
              </a:cxn>
              <a:cxn ang="0">
                <a:pos x="6" y="28"/>
              </a:cxn>
              <a:cxn ang="0">
                <a:pos x="7" y="30"/>
              </a:cxn>
              <a:cxn ang="0">
                <a:pos x="6" y="37"/>
              </a:cxn>
              <a:cxn ang="0">
                <a:pos x="6" y="39"/>
              </a:cxn>
              <a:cxn ang="0">
                <a:pos x="9" y="39"/>
              </a:cxn>
              <a:cxn ang="0">
                <a:pos x="14" y="37"/>
              </a:cxn>
              <a:cxn ang="0">
                <a:pos x="13" y="42"/>
              </a:cxn>
              <a:cxn ang="0">
                <a:pos x="15" y="43"/>
              </a:cxn>
              <a:cxn ang="0">
                <a:pos x="18" y="44"/>
              </a:cxn>
              <a:cxn ang="0">
                <a:pos x="17" y="49"/>
              </a:cxn>
              <a:cxn ang="0">
                <a:pos x="16" y="52"/>
              </a:cxn>
              <a:cxn ang="0">
                <a:pos x="11" y="56"/>
              </a:cxn>
              <a:cxn ang="0">
                <a:pos x="4" y="65"/>
              </a:cxn>
              <a:cxn ang="0">
                <a:pos x="7" y="66"/>
              </a:cxn>
              <a:cxn ang="0">
                <a:pos x="11" y="68"/>
              </a:cxn>
              <a:cxn ang="0">
                <a:pos x="15" y="69"/>
              </a:cxn>
              <a:cxn ang="0">
                <a:pos x="19" y="67"/>
              </a:cxn>
              <a:cxn ang="0">
                <a:pos x="10" y="72"/>
              </a:cxn>
              <a:cxn ang="0">
                <a:pos x="2" y="82"/>
              </a:cxn>
              <a:cxn ang="0">
                <a:pos x="5" y="82"/>
              </a:cxn>
              <a:cxn ang="0">
                <a:pos x="11" y="79"/>
              </a:cxn>
              <a:cxn ang="0">
                <a:pos x="15" y="76"/>
              </a:cxn>
              <a:cxn ang="0">
                <a:pos x="20" y="76"/>
              </a:cxn>
              <a:cxn ang="0">
                <a:pos x="25" y="76"/>
              </a:cxn>
              <a:cxn ang="0">
                <a:pos x="27" y="75"/>
              </a:cxn>
              <a:cxn ang="0">
                <a:pos x="33" y="75"/>
              </a:cxn>
              <a:cxn ang="0">
                <a:pos x="40" y="70"/>
              </a:cxn>
              <a:cxn ang="0">
                <a:pos x="38" y="68"/>
              </a:cxn>
              <a:cxn ang="0">
                <a:pos x="39" y="66"/>
              </a:cxn>
              <a:cxn ang="0">
                <a:pos x="40" y="65"/>
              </a:cxn>
              <a:cxn ang="0">
                <a:pos x="41" y="57"/>
              </a:cxn>
              <a:cxn ang="0">
                <a:pos x="33" y="57"/>
              </a:cxn>
              <a:cxn ang="0">
                <a:pos x="33" y="50"/>
              </a:cxn>
              <a:cxn ang="0">
                <a:pos x="34" y="50"/>
              </a:cxn>
              <a:cxn ang="0">
                <a:pos x="29" y="41"/>
              </a:cxn>
              <a:cxn ang="0">
                <a:pos x="22" y="29"/>
              </a:cxn>
              <a:cxn ang="0">
                <a:pos x="15" y="27"/>
              </a:cxn>
              <a:cxn ang="0">
                <a:pos x="18" y="25"/>
              </a:cxn>
              <a:cxn ang="0">
                <a:pos x="18" y="21"/>
              </a:cxn>
              <a:cxn ang="0">
                <a:pos x="23" y="13"/>
              </a:cxn>
              <a:cxn ang="0">
                <a:pos x="11" y="11"/>
              </a:cxn>
              <a:cxn ang="0">
                <a:pos x="10" y="10"/>
              </a:cxn>
              <a:cxn ang="0">
                <a:pos x="11" y="7"/>
              </a:cxn>
              <a:cxn ang="0">
                <a:pos x="15" y="3"/>
              </a:cxn>
              <a:cxn ang="0">
                <a:pos x="7" y="0"/>
              </a:cxn>
              <a:cxn ang="0">
                <a:pos x="4" y="6"/>
              </a:cxn>
              <a:cxn ang="0">
                <a:pos x="1" y="10"/>
              </a:cxn>
              <a:cxn ang="0">
                <a:pos x="1" y="13"/>
              </a:cxn>
            </a:cxnLst>
            <a:rect l="0" t="0" r="r" b="b"/>
            <a:pathLst>
              <a:path w="43" h="82">
                <a:moveTo>
                  <a:pt x="2" y="13"/>
                </a:moveTo>
                <a:lnTo>
                  <a:pt x="3" y="13"/>
                </a:lnTo>
                <a:lnTo>
                  <a:pt x="3" y="14"/>
                </a:lnTo>
                <a:lnTo>
                  <a:pt x="2" y="14"/>
                </a:lnTo>
                <a:lnTo>
                  <a:pt x="3" y="14"/>
                </a:lnTo>
                <a:lnTo>
                  <a:pt x="2" y="14"/>
                </a:lnTo>
                <a:lnTo>
                  <a:pt x="2" y="15"/>
                </a:lnTo>
                <a:lnTo>
                  <a:pt x="2" y="16"/>
                </a:lnTo>
                <a:lnTo>
                  <a:pt x="2" y="16"/>
                </a:lnTo>
                <a:lnTo>
                  <a:pt x="2" y="16"/>
                </a:lnTo>
                <a:lnTo>
                  <a:pt x="2" y="17"/>
                </a:lnTo>
                <a:lnTo>
                  <a:pt x="1" y="17"/>
                </a:lnTo>
                <a:lnTo>
                  <a:pt x="1" y="17"/>
                </a:lnTo>
                <a:lnTo>
                  <a:pt x="1" y="19"/>
                </a:lnTo>
                <a:lnTo>
                  <a:pt x="0" y="19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1"/>
                </a:lnTo>
                <a:lnTo>
                  <a:pt x="2" y="22"/>
                </a:lnTo>
                <a:lnTo>
                  <a:pt x="4" y="21"/>
                </a:lnTo>
                <a:lnTo>
                  <a:pt x="4" y="21"/>
                </a:lnTo>
                <a:lnTo>
                  <a:pt x="4" y="21"/>
                </a:lnTo>
                <a:lnTo>
                  <a:pt x="3" y="25"/>
                </a:lnTo>
                <a:lnTo>
                  <a:pt x="3" y="26"/>
                </a:lnTo>
                <a:lnTo>
                  <a:pt x="2" y="26"/>
                </a:lnTo>
                <a:lnTo>
                  <a:pt x="2" y="28"/>
                </a:lnTo>
                <a:lnTo>
                  <a:pt x="3" y="28"/>
                </a:lnTo>
                <a:lnTo>
                  <a:pt x="3" y="28"/>
                </a:lnTo>
                <a:lnTo>
                  <a:pt x="1" y="33"/>
                </a:lnTo>
                <a:lnTo>
                  <a:pt x="1" y="33"/>
                </a:lnTo>
                <a:lnTo>
                  <a:pt x="2" y="33"/>
                </a:lnTo>
                <a:lnTo>
                  <a:pt x="3" y="33"/>
                </a:lnTo>
                <a:lnTo>
                  <a:pt x="4" y="29"/>
                </a:lnTo>
                <a:lnTo>
                  <a:pt x="4" y="27"/>
                </a:lnTo>
                <a:lnTo>
                  <a:pt x="5" y="25"/>
                </a:lnTo>
                <a:lnTo>
                  <a:pt x="5" y="25"/>
                </a:lnTo>
                <a:lnTo>
                  <a:pt x="4" y="27"/>
                </a:lnTo>
                <a:lnTo>
                  <a:pt x="4" y="28"/>
                </a:lnTo>
                <a:lnTo>
                  <a:pt x="4" y="28"/>
                </a:lnTo>
                <a:lnTo>
                  <a:pt x="5" y="28"/>
                </a:lnTo>
                <a:lnTo>
                  <a:pt x="5" y="28"/>
                </a:lnTo>
                <a:lnTo>
                  <a:pt x="5" y="27"/>
                </a:lnTo>
                <a:lnTo>
                  <a:pt x="6" y="28"/>
                </a:lnTo>
                <a:lnTo>
                  <a:pt x="6" y="28"/>
                </a:lnTo>
                <a:lnTo>
                  <a:pt x="6" y="26"/>
                </a:lnTo>
                <a:lnTo>
                  <a:pt x="7" y="27"/>
                </a:lnTo>
                <a:lnTo>
                  <a:pt x="7" y="28"/>
                </a:lnTo>
                <a:lnTo>
                  <a:pt x="7" y="28"/>
                </a:lnTo>
                <a:lnTo>
                  <a:pt x="7" y="30"/>
                </a:lnTo>
                <a:lnTo>
                  <a:pt x="7" y="30"/>
                </a:lnTo>
                <a:lnTo>
                  <a:pt x="7" y="31"/>
                </a:lnTo>
                <a:lnTo>
                  <a:pt x="7" y="32"/>
                </a:lnTo>
                <a:lnTo>
                  <a:pt x="6" y="36"/>
                </a:lnTo>
                <a:lnTo>
                  <a:pt x="6" y="37"/>
                </a:lnTo>
                <a:lnTo>
                  <a:pt x="5" y="36"/>
                </a:lnTo>
                <a:lnTo>
                  <a:pt x="5" y="37"/>
                </a:lnTo>
                <a:lnTo>
                  <a:pt x="6" y="39"/>
                </a:lnTo>
                <a:lnTo>
                  <a:pt x="6" y="40"/>
                </a:lnTo>
                <a:lnTo>
                  <a:pt x="6" y="39"/>
                </a:lnTo>
                <a:lnTo>
                  <a:pt x="6" y="39"/>
                </a:lnTo>
                <a:lnTo>
                  <a:pt x="6" y="38"/>
                </a:lnTo>
                <a:lnTo>
                  <a:pt x="7" y="38"/>
                </a:lnTo>
                <a:lnTo>
                  <a:pt x="9" y="39"/>
                </a:lnTo>
                <a:lnTo>
                  <a:pt x="9" y="39"/>
                </a:lnTo>
                <a:lnTo>
                  <a:pt x="9" y="38"/>
                </a:lnTo>
                <a:lnTo>
                  <a:pt x="11" y="39"/>
                </a:lnTo>
                <a:lnTo>
                  <a:pt x="13" y="38"/>
                </a:lnTo>
                <a:lnTo>
                  <a:pt x="13" y="37"/>
                </a:lnTo>
                <a:lnTo>
                  <a:pt x="14" y="37"/>
                </a:lnTo>
                <a:lnTo>
                  <a:pt x="16" y="37"/>
                </a:lnTo>
                <a:lnTo>
                  <a:pt x="16" y="37"/>
                </a:lnTo>
                <a:lnTo>
                  <a:pt x="15" y="37"/>
                </a:lnTo>
                <a:lnTo>
                  <a:pt x="15" y="38"/>
                </a:lnTo>
                <a:lnTo>
                  <a:pt x="13" y="42"/>
                </a:lnTo>
                <a:lnTo>
                  <a:pt x="14" y="42"/>
                </a:lnTo>
                <a:lnTo>
                  <a:pt x="15" y="43"/>
                </a:lnTo>
                <a:lnTo>
                  <a:pt x="15" y="44"/>
                </a:lnTo>
                <a:lnTo>
                  <a:pt x="15" y="44"/>
                </a:lnTo>
                <a:lnTo>
                  <a:pt x="15" y="43"/>
                </a:lnTo>
                <a:lnTo>
                  <a:pt x="15" y="45"/>
                </a:lnTo>
                <a:lnTo>
                  <a:pt x="17" y="44"/>
                </a:lnTo>
                <a:lnTo>
                  <a:pt x="18" y="43"/>
                </a:lnTo>
                <a:lnTo>
                  <a:pt x="18" y="44"/>
                </a:lnTo>
                <a:lnTo>
                  <a:pt x="18" y="44"/>
                </a:lnTo>
                <a:lnTo>
                  <a:pt x="18" y="46"/>
                </a:lnTo>
                <a:lnTo>
                  <a:pt x="17" y="46"/>
                </a:lnTo>
                <a:lnTo>
                  <a:pt x="17" y="48"/>
                </a:lnTo>
                <a:lnTo>
                  <a:pt x="18" y="48"/>
                </a:lnTo>
                <a:lnTo>
                  <a:pt x="17" y="49"/>
                </a:lnTo>
                <a:lnTo>
                  <a:pt x="17" y="50"/>
                </a:lnTo>
                <a:lnTo>
                  <a:pt x="17" y="51"/>
                </a:lnTo>
                <a:lnTo>
                  <a:pt x="18" y="51"/>
                </a:lnTo>
                <a:lnTo>
                  <a:pt x="17" y="51"/>
                </a:lnTo>
                <a:lnTo>
                  <a:pt x="16" y="52"/>
                </a:lnTo>
                <a:lnTo>
                  <a:pt x="12" y="52"/>
                </a:lnTo>
                <a:lnTo>
                  <a:pt x="7" y="57"/>
                </a:lnTo>
                <a:lnTo>
                  <a:pt x="8" y="57"/>
                </a:lnTo>
                <a:lnTo>
                  <a:pt x="9" y="56"/>
                </a:lnTo>
                <a:lnTo>
                  <a:pt x="11" y="56"/>
                </a:lnTo>
                <a:lnTo>
                  <a:pt x="11" y="59"/>
                </a:lnTo>
                <a:lnTo>
                  <a:pt x="11" y="60"/>
                </a:lnTo>
                <a:lnTo>
                  <a:pt x="11" y="61"/>
                </a:lnTo>
                <a:lnTo>
                  <a:pt x="4" y="65"/>
                </a:lnTo>
                <a:lnTo>
                  <a:pt x="4" y="65"/>
                </a:lnTo>
                <a:lnTo>
                  <a:pt x="5" y="67"/>
                </a:lnTo>
                <a:lnTo>
                  <a:pt x="6" y="68"/>
                </a:lnTo>
                <a:lnTo>
                  <a:pt x="6" y="68"/>
                </a:lnTo>
                <a:lnTo>
                  <a:pt x="7" y="68"/>
                </a:lnTo>
                <a:lnTo>
                  <a:pt x="7" y="66"/>
                </a:lnTo>
                <a:lnTo>
                  <a:pt x="9" y="66"/>
                </a:lnTo>
                <a:lnTo>
                  <a:pt x="9" y="66"/>
                </a:lnTo>
                <a:lnTo>
                  <a:pt x="9" y="68"/>
                </a:lnTo>
                <a:lnTo>
                  <a:pt x="10" y="68"/>
                </a:lnTo>
                <a:lnTo>
                  <a:pt x="11" y="68"/>
                </a:lnTo>
                <a:lnTo>
                  <a:pt x="11" y="67"/>
                </a:lnTo>
                <a:lnTo>
                  <a:pt x="12" y="67"/>
                </a:lnTo>
                <a:lnTo>
                  <a:pt x="12" y="68"/>
                </a:lnTo>
                <a:lnTo>
                  <a:pt x="14" y="69"/>
                </a:lnTo>
                <a:lnTo>
                  <a:pt x="15" y="69"/>
                </a:lnTo>
                <a:lnTo>
                  <a:pt x="15" y="69"/>
                </a:lnTo>
                <a:lnTo>
                  <a:pt x="16" y="69"/>
                </a:lnTo>
                <a:lnTo>
                  <a:pt x="16" y="68"/>
                </a:lnTo>
                <a:lnTo>
                  <a:pt x="19" y="66"/>
                </a:lnTo>
                <a:lnTo>
                  <a:pt x="19" y="67"/>
                </a:lnTo>
                <a:lnTo>
                  <a:pt x="17" y="70"/>
                </a:lnTo>
                <a:lnTo>
                  <a:pt x="17" y="71"/>
                </a:lnTo>
                <a:lnTo>
                  <a:pt x="17" y="71"/>
                </a:lnTo>
                <a:lnTo>
                  <a:pt x="11" y="72"/>
                </a:lnTo>
                <a:lnTo>
                  <a:pt x="10" y="72"/>
                </a:lnTo>
                <a:lnTo>
                  <a:pt x="9" y="73"/>
                </a:lnTo>
                <a:lnTo>
                  <a:pt x="8" y="75"/>
                </a:lnTo>
                <a:lnTo>
                  <a:pt x="3" y="80"/>
                </a:lnTo>
                <a:lnTo>
                  <a:pt x="2" y="81"/>
                </a:lnTo>
                <a:lnTo>
                  <a:pt x="2" y="82"/>
                </a:lnTo>
                <a:lnTo>
                  <a:pt x="3" y="81"/>
                </a:lnTo>
                <a:lnTo>
                  <a:pt x="3" y="80"/>
                </a:lnTo>
                <a:lnTo>
                  <a:pt x="4" y="81"/>
                </a:lnTo>
                <a:lnTo>
                  <a:pt x="4" y="81"/>
                </a:lnTo>
                <a:lnTo>
                  <a:pt x="5" y="82"/>
                </a:lnTo>
                <a:lnTo>
                  <a:pt x="5" y="81"/>
                </a:lnTo>
                <a:lnTo>
                  <a:pt x="6" y="80"/>
                </a:lnTo>
                <a:lnTo>
                  <a:pt x="7" y="79"/>
                </a:lnTo>
                <a:lnTo>
                  <a:pt x="7" y="79"/>
                </a:lnTo>
                <a:lnTo>
                  <a:pt x="11" y="79"/>
                </a:lnTo>
                <a:lnTo>
                  <a:pt x="12" y="79"/>
                </a:lnTo>
                <a:lnTo>
                  <a:pt x="13" y="79"/>
                </a:lnTo>
                <a:lnTo>
                  <a:pt x="14" y="79"/>
                </a:lnTo>
                <a:lnTo>
                  <a:pt x="15" y="76"/>
                </a:lnTo>
                <a:lnTo>
                  <a:pt x="15" y="76"/>
                </a:lnTo>
                <a:lnTo>
                  <a:pt x="15" y="76"/>
                </a:lnTo>
                <a:lnTo>
                  <a:pt x="18" y="76"/>
                </a:lnTo>
                <a:lnTo>
                  <a:pt x="19" y="77"/>
                </a:lnTo>
                <a:lnTo>
                  <a:pt x="19" y="77"/>
                </a:lnTo>
                <a:lnTo>
                  <a:pt x="20" y="76"/>
                </a:lnTo>
                <a:lnTo>
                  <a:pt x="21" y="76"/>
                </a:lnTo>
                <a:lnTo>
                  <a:pt x="22" y="76"/>
                </a:lnTo>
                <a:lnTo>
                  <a:pt x="22" y="76"/>
                </a:lnTo>
                <a:lnTo>
                  <a:pt x="22" y="76"/>
                </a:lnTo>
                <a:lnTo>
                  <a:pt x="25" y="76"/>
                </a:lnTo>
                <a:lnTo>
                  <a:pt x="25" y="76"/>
                </a:lnTo>
                <a:lnTo>
                  <a:pt x="26" y="75"/>
                </a:lnTo>
                <a:lnTo>
                  <a:pt x="26" y="74"/>
                </a:lnTo>
                <a:lnTo>
                  <a:pt x="26" y="74"/>
                </a:lnTo>
                <a:lnTo>
                  <a:pt x="27" y="75"/>
                </a:lnTo>
                <a:lnTo>
                  <a:pt x="28" y="74"/>
                </a:lnTo>
                <a:lnTo>
                  <a:pt x="28" y="75"/>
                </a:lnTo>
                <a:lnTo>
                  <a:pt x="29" y="76"/>
                </a:lnTo>
                <a:lnTo>
                  <a:pt x="33" y="75"/>
                </a:lnTo>
                <a:lnTo>
                  <a:pt x="33" y="75"/>
                </a:lnTo>
                <a:lnTo>
                  <a:pt x="39" y="73"/>
                </a:lnTo>
                <a:lnTo>
                  <a:pt x="39" y="73"/>
                </a:lnTo>
                <a:lnTo>
                  <a:pt x="40" y="72"/>
                </a:lnTo>
                <a:lnTo>
                  <a:pt x="41" y="70"/>
                </a:lnTo>
                <a:lnTo>
                  <a:pt x="40" y="70"/>
                </a:lnTo>
                <a:lnTo>
                  <a:pt x="37" y="70"/>
                </a:lnTo>
                <a:lnTo>
                  <a:pt x="37" y="69"/>
                </a:lnTo>
                <a:lnTo>
                  <a:pt x="36" y="68"/>
                </a:lnTo>
                <a:lnTo>
                  <a:pt x="37" y="68"/>
                </a:lnTo>
                <a:lnTo>
                  <a:pt x="38" y="68"/>
                </a:lnTo>
                <a:lnTo>
                  <a:pt x="38" y="67"/>
                </a:lnTo>
                <a:lnTo>
                  <a:pt x="38" y="67"/>
                </a:lnTo>
                <a:lnTo>
                  <a:pt x="37" y="66"/>
                </a:lnTo>
                <a:lnTo>
                  <a:pt x="38" y="66"/>
                </a:lnTo>
                <a:lnTo>
                  <a:pt x="39" y="66"/>
                </a:lnTo>
                <a:lnTo>
                  <a:pt x="39" y="66"/>
                </a:lnTo>
                <a:lnTo>
                  <a:pt x="40" y="66"/>
                </a:lnTo>
                <a:lnTo>
                  <a:pt x="40" y="65"/>
                </a:lnTo>
                <a:lnTo>
                  <a:pt x="40" y="65"/>
                </a:lnTo>
                <a:lnTo>
                  <a:pt x="40" y="65"/>
                </a:lnTo>
                <a:lnTo>
                  <a:pt x="41" y="64"/>
                </a:lnTo>
                <a:lnTo>
                  <a:pt x="42" y="63"/>
                </a:lnTo>
                <a:lnTo>
                  <a:pt x="43" y="59"/>
                </a:lnTo>
                <a:lnTo>
                  <a:pt x="43" y="57"/>
                </a:lnTo>
                <a:lnTo>
                  <a:pt x="41" y="57"/>
                </a:lnTo>
                <a:lnTo>
                  <a:pt x="40" y="55"/>
                </a:lnTo>
                <a:lnTo>
                  <a:pt x="36" y="56"/>
                </a:lnTo>
                <a:lnTo>
                  <a:pt x="35" y="57"/>
                </a:lnTo>
                <a:lnTo>
                  <a:pt x="35" y="57"/>
                </a:lnTo>
                <a:lnTo>
                  <a:pt x="33" y="57"/>
                </a:lnTo>
                <a:lnTo>
                  <a:pt x="33" y="56"/>
                </a:lnTo>
                <a:lnTo>
                  <a:pt x="35" y="54"/>
                </a:lnTo>
                <a:lnTo>
                  <a:pt x="35" y="54"/>
                </a:lnTo>
                <a:lnTo>
                  <a:pt x="35" y="53"/>
                </a:lnTo>
                <a:lnTo>
                  <a:pt x="33" y="50"/>
                </a:lnTo>
                <a:lnTo>
                  <a:pt x="33" y="50"/>
                </a:lnTo>
                <a:lnTo>
                  <a:pt x="31" y="49"/>
                </a:lnTo>
                <a:lnTo>
                  <a:pt x="32" y="48"/>
                </a:lnTo>
                <a:lnTo>
                  <a:pt x="33" y="50"/>
                </a:lnTo>
                <a:lnTo>
                  <a:pt x="34" y="50"/>
                </a:lnTo>
                <a:lnTo>
                  <a:pt x="34" y="50"/>
                </a:lnTo>
                <a:lnTo>
                  <a:pt x="34" y="48"/>
                </a:lnTo>
                <a:lnTo>
                  <a:pt x="33" y="46"/>
                </a:lnTo>
                <a:lnTo>
                  <a:pt x="32" y="44"/>
                </a:lnTo>
                <a:lnTo>
                  <a:pt x="29" y="41"/>
                </a:lnTo>
                <a:lnTo>
                  <a:pt x="27" y="40"/>
                </a:lnTo>
                <a:lnTo>
                  <a:pt x="27" y="40"/>
                </a:lnTo>
                <a:lnTo>
                  <a:pt x="25" y="35"/>
                </a:lnTo>
                <a:lnTo>
                  <a:pt x="25" y="32"/>
                </a:lnTo>
                <a:lnTo>
                  <a:pt x="22" y="29"/>
                </a:lnTo>
                <a:lnTo>
                  <a:pt x="22" y="28"/>
                </a:lnTo>
                <a:lnTo>
                  <a:pt x="19" y="27"/>
                </a:lnTo>
                <a:lnTo>
                  <a:pt x="18" y="26"/>
                </a:lnTo>
                <a:lnTo>
                  <a:pt x="17" y="27"/>
                </a:lnTo>
                <a:lnTo>
                  <a:pt x="15" y="27"/>
                </a:lnTo>
                <a:lnTo>
                  <a:pt x="15" y="27"/>
                </a:lnTo>
                <a:lnTo>
                  <a:pt x="15" y="26"/>
                </a:lnTo>
                <a:lnTo>
                  <a:pt x="16" y="25"/>
                </a:lnTo>
                <a:lnTo>
                  <a:pt x="18" y="25"/>
                </a:lnTo>
                <a:lnTo>
                  <a:pt x="18" y="25"/>
                </a:lnTo>
                <a:lnTo>
                  <a:pt x="18" y="23"/>
                </a:lnTo>
                <a:lnTo>
                  <a:pt x="17" y="23"/>
                </a:lnTo>
                <a:lnTo>
                  <a:pt x="17" y="22"/>
                </a:lnTo>
                <a:lnTo>
                  <a:pt x="18" y="22"/>
                </a:lnTo>
                <a:lnTo>
                  <a:pt x="18" y="21"/>
                </a:lnTo>
                <a:lnTo>
                  <a:pt x="19" y="21"/>
                </a:lnTo>
                <a:lnTo>
                  <a:pt x="19" y="20"/>
                </a:lnTo>
                <a:lnTo>
                  <a:pt x="21" y="18"/>
                </a:lnTo>
                <a:lnTo>
                  <a:pt x="22" y="14"/>
                </a:lnTo>
                <a:lnTo>
                  <a:pt x="23" y="13"/>
                </a:lnTo>
                <a:lnTo>
                  <a:pt x="23" y="11"/>
                </a:lnTo>
                <a:lnTo>
                  <a:pt x="22" y="10"/>
                </a:lnTo>
                <a:lnTo>
                  <a:pt x="16" y="10"/>
                </a:lnTo>
                <a:lnTo>
                  <a:pt x="15" y="10"/>
                </a:lnTo>
                <a:lnTo>
                  <a:pt x="11" y="11"/>
                </a:lnTo>
                <a:lnTo>
                  <a:pt x="11" y="11"/>
                </a:lnTo>
                <a:lnTo>
                  <a:pt x="10" y="11"/>
                </a:lnTo>
                <a:lnTo>
                  <a:pt x="11" y="10"/>
                </a:lnTo>
                <a:lnTo>
                  <a:pt x="11" y="10"/>
                </a:lnTo>
                <a:lnTo>
                  <a:pt x="10" y="10"/>
                </a:lnTo>
                <a:lnTo>
                  <a:pt x="10" y="10"/>
                </a:lnTo>
                <a:lnTo>
                  <a:pt x="11" y="10"/>
                </a:lnTo>
                <a:lnTo>
                  <a:pt x="12" y="9"/>
                </a:lnTo>
                <a:lnTo>
                  <a:pt x="11" y="8"/>
                </a:lnTo>
                <a:lnTo>
                  <a:pt x="11" y="7"/>
                </a:lnTo>
                <a:lnTo>
                  <a:pt x="11" y="7"/>
                </a:lnTo>
                <a:lnTo>
                  <a:pt x="11" y="6"/>
                </a:lnTo>
                <a:lnTo>
                  <a:pt x="14" y="5"/>
                </a:lnTo>
                <a:lnTo>
                  <a:pt x="15" y="3"/>
                </a:lnTo>
                <a:lnTo>
                  <a:pt x="15" y="3"/>
                </a:lnTo>
                <a:lnTo>
                  <a:pt x="16" y="0"/>
                </a:lnTo>
                <a:lnTo>
                  <a:pt x="15" y="0"/>
                </a:lnTo>
                <a:lnTo>
                  <a:pt x="9" y="1"/>
                </a:lnTo>
                <a:lnTo>
                  <a:pt x="9" y="1"/>
                </a:lnTo>
                <a:lnTo>
                  <a:pt x="7" y="0"/>
                </a:lnTo>
                <a:lnTo>
                  <a:pt x="6" y="1"/>
                </a:lnTo>
                <a:lnTo>
                  <a:pt x="5" y="3"/>
                </a:lnTo>
                <a:lnTo>
                  <a:pt x="5" y="4"/>
                </a:lnTo>
                <a:lnTo>
                  <a:pt x="4" y="4"/>
                </a:lnTo>
                <a:lnTo>
                  <a:pt x="4" y="6"/>
                </a:lnTo>
                <a:lnTo>
                  <a:pt x="4" y="6"/>
                </a:lnTo>
                <a:lnTo>
                  <a:pt x="4" y="6"/>
                </a:lnTo>
                <a:lnTo>
                  <a:pt x="4" y="7"/>
                </a:lnTo>
                <a:lnTo>
                  <a:pt x="1" y="9"/>
                </a:lnTo>
                <a:lnTo>
                  <a:pt x="1" y="10"/>
                </a:lnTo>
                <a:lnTo>
                  <a:pt x="2" y="11"/>
                </a:lnTo>
                <a:lnTo>
                  <a:pt x="2" y="11"/>
                </a:lnTo>
                <a:lnTo>
                  <a:pt x="1" y="11"/>
                </a:lnTo>
                <a:lnTo>
                  <a:pt x="1" y="11"/>
                </a:lnTo>
                <a:lnTo>
                  <a:pt x="1" y="13"/>
                </a:lnTo>
                <a:lnTo>
                  <a:pt x="2" y="1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92" name="Freeform 157"/>
          <p:cNvSpPr>
            <a:spLocks/>
          </p:cNvSpPr>
          <p:nvPr/>
        </p:nvSpPr>
        <p:spPr bwMode="auto">
          <a:xfrm>
            <a:off x="5387757" y="2999353"/>
            <a:ext cx="6813" cy="15483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1" y="3"/>
              </a:cxn>
              <a:cxn ang="0">
                <a:pos x="1" y="3"/>
              </a:cxn>
              <a:cxn ang="0">
                <a:pos x="1" y="4"/>
              </a:cxn>
              <a:cxn ang="0">
                <a:pos x="2" y="3"/>
              </a:cxn>
              <a:cxn ang="0">
                <a:pos x="2" y="3"/>
              </a:cxn>
              <a:cxn ang="0">
                <a:pos x="2" y="2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2" h="4">
                <a:moveTo>
                  <a:pt x="1" y="0"/>
                </a:moveTo>
                <a:lnTo>
                  <a:pt x="0" y="1"/>
                </a:lnTo>
                <a:lnTo>
                  <a:pt x="1" y="3"/>
                </a:lnTo>
                <a:lnTo>
                  <a:pt x="1" y="3"/>
                </a:lnTo>
                <a:lnTo>
                  <a:pt x="1" y="4"/>
                </a:lnTo>
                <a:lnTo>
                  <a:pt x="2" y="3"/>
                </a:lnTo>
                <a:lnTo>
                  <a:pt x="2" y="3"/>
                </a:lnTo>
                <a:lnTo>
                  <a:pt x="2" y="2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93" name="Freeform 158"/>
          <p:cNvSpPr>
            <a:spLocks/>
          </p:cNvSpPr>
          <p:nvPr/>
        </p:nvSpPr>
        <p:spPr bwMode="auto">
          <a:xfrm>
            <a:off x="5421824" y="3247084"/>
            <a:ext cx="3407" cy="774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1" y="2"/>
              </a:cxn>
              <a:cxn ang="0">
                <a:pos x="1" y="1"/>
              </a:cxn>
            </a:cxnLst>
            <a:rect l="0" t="0" r="r" b="b"/>
            <a:pathLst>
              <a:path w="1" h="2">
                <a:moveTo>
                  <a:pt x="1" y="1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94" name="Freeform 159"/>
          <p:cNvSpPr>
            <a:spLocks/>
          </p:cNvSpPr>
          <p:nvPr/>
        </p:nvSpPr>
        <p:spPr bwMode="auto">
          <a:xfrm>
            <a:off x="5459296" y="3115478"/>
            <a:ext cx="3407" cy="7741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95" name="Freeform 160"/>
          <p:cNvSpPr>
            <a:spLocks/>
          </p:cNvSpPr>
          <p:nvPr/>
        </p:nvSpPr>
        <p:spPr bwMode="auto">
          <a:xfrm>
            <a:off x="5459295" y="3107736"/>
            <a:ext cx="10220" cy="7741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3" y="2"/>
              </a:cxn>
              <a:cxn ang="0">
                <a:pos x="3" y="2"/>
              </a:cxn>
              <a:cxn ang="0">
                <a:pos x="3" y="2"/>
              </a:cxn>
              <a:cxn ang="0">
                <a:pos x="3" y="2"/>
              </a:cxn>
              <a:cxn ang="0">
                <a:pos x="1" y="1"/>
              </a:cxn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2" y="2"/>
              </a:cxn>
            </a:cxnLst>
            <a:rect l="0" t="0" r="r" b="b"/>
            <a:pathLst>
              <a:path w="3" h="2">
                <a:moveTo>
                  <a:pt x="2" y="2"/>
                </a:moveTo>
                <a:lnTo>
                  <a:pt x="3" y="2"/>
                </a:lnTo>
                <a:lnTo>
                  <a:pt x="3" y="2"/>
                </a:lnTo>
                <a:lnTo>
                  <a:pt x="3" y="2"/>
                </a:lnTo>
                <a:lnTo>
                  <a:pt x="3" y="2"/>
                </a:ln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2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96" name="Freeform 161"/>
          <p:cNvSpPr>
            <a:spLocks/>
          </p:cNvSpPr>
          <p:nvPr/>
        </p:nvSpPr>
        <p:spPr bwMode="auto">
          <a:xfrm>
            <a:off x="5432043" y="3297405"/>
            <a:ext cx="6813" cy="1161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2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2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97" name="Freeform 162"/>
          <p:cNvSpPr>
            <a:spLocks/>
          </p:cNvSpPr>
          <p:nvPr/>
        </p:nvSpPr>
        <p:spPr bwMode="auto">
          <a:xfrm>
            <a:off x="5438857" y="3328371"/>
            <a:ext cx="6813" cy="7741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2" y="2"/>
              </a:cxn>
              <a:cxn ang="0">
                <a:pos x="1" y="0"/>
              </a:cxn>
              <a:cxn ang="0">
                <a:pos x="0" y="0"/>
              </a:cxn>
              <a:cxn ang="0">
                <a:pos x="1" y="2"/>
              </a:cxn>
            </a:cxnLst>
            <a:rect l="0" t="0" r="r" b="b"/>
            <a:pathLst>
              <a:path w="2" h="2">
                <a:moveTo>
                  <a:pt x="1" y="2"/>
                </a:moveTo>
                <a:lnTo>
                  <a:pt x="2" y="2"/>
                </a:lnTo>
                <a:lnTo>
                  <a:pt x="1" y="0"/>
                </a:lnTo>
                <a:lnTo>
                  <a:pt x="0" y="0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98" name="Freeform 163"/>
          <p:cNvSpPr>
            <a:spLocks/>
          </p:cNvSpPr>
          <p:nvPr/>
        </p:nvSpPr>
        <p:spPr bwMode="auto">
          <a:xfrm>
            <a:off x="5394571" y="3169669"/>
            <a:ext cx="17033" cy="23225"/>
          </a:xfrm>
          <a:custGeom>
            <a:avLst/>
            <a:gdLst/>
            <a:ahLst/>
            <a:cxnLst>
              <a:cxn ang="0">
                <a:pos x="3" y="2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2" y="2"/>
              </a:cxn>
              <a:cxn ang="0">
                <a:pos x="1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" y="3"/>
              </a:cxn>
              <a:cxn ang="0">
                <a:pos x="2" y="4"/>
              </a:cxn>
              <a:cxn ang="0">
                <a:pos x="2" y="5"/>
              </a:cxn>
              <a:cxn ang="0">
                <a:pos x="2" y="5"/>
              </a:cxn>
              <a:cxn ang="0">
                <a:pos x="4" y="5"/>
              </a:cxn>
              <a:cxn ang="0">
                <a:pos x="4" y="6"/>
              </a:cxn>
              <a:cxn ang="0">
                <a:pos x="5" y="6"/>
              </a:cxn>
              <a:cxn ang="0">
                <a:pos x="5" y="4"/>
              </a:cxn>
              <a:cxn ang="0">
                <a:pos x="4" y="4"/>
              </a:cxn>
              <a:cxn ang="0">
                <a:pos x="4" y="4"/>
              </a:cxn>
              <a:cxn ang="0">
                <a:pos x="4" y="3"/>
              </a:cxn>
              <a:cxn ang="0">
                <a:pos x="3" y="2"/>
              </a:cxn>
            </a:cxnLst>
            <a:rect l="0" t="0" r="r" b="b"/>
            <a:pathLst>
              <a:path w="5" h="6">
                <a:moveTo>
                  <a:pt x="3" y="2"/>
                </a:move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1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" y="3"/>
                </a:lnTo>
                <a:lnTo>
                  <a:pt x="2" y="4"/>
                </a:lnTo>
                <a:lnTo>
                  <a:pt x="2" y="5"/>
                </a:lnTo>
                <a:lnTo>
                  <a:pt x="2" y="5"/>
                </a:lnTo>
                <a:lnTo>
                  <a:pt x="4" y="5"/>
                </a:lnTo>
                <a:lnTo>
                  <a:pt x="4" y="6"/>
                </a:lnTo>
                <a:lnTo>
                  <a:pt x="5" y="6"/>
                </a:lnTo>
                <a:lnTo>
                  <a:pt x="5" y="4"/>
                </a:lnTo>
                <a:lnTo>
                  <a:pt x="4" y="4"/>
                </a:lnTo>
                <a:lnTo>
                  <a:pt x="4" y="4"/>
                </a:lnTo>
                <a:lnTo>
                  <a:pt x="4" y="3"/>
                </a:lnTo>
                <a:lnTo>
                  <a:pt x="3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299" name="Freeform 164"/>
          <p:cNvSpPr>
            <a:spLocks/>
          </p:cNvSpPr>
          <p:nvPr/>
        </p:nvSpPr>
        <p:spPr bwMode="auto">
          <a:xfrm>
            <a:off x="5387757" y="3138701"/>
            <a:ext cx="17033" cy="27096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3"/>
              </a:cxn>
              <a:cxn ang="0">
                <a:pos x="1" y="3"/>
              </a:cxn>
              <a:cxn ang="0">
                <a:pos x="1" y="2"/>
              </a:cxn>
              <a:cxn ang="0">
                <a:pos x="0" y="3"/>
              </a:cxn>
              <a:cxn ang="0">
                <a:pos x="0" y="4"/>
              </a:cxn>
              <a:cxn ang="0">
                <a:pos x="1" y="5"/>
              </a:cxn>
              <a:cxn ang="0">
                <a:pos x="0" y="6"/>
              </a:cxn>
              <a:cxn ang="0">
                <a:pos x="0" y="6"/>
              </a:cxn>
              <a:cxn ang="0">
                <a:pos x="1" y="7"/>
              </a:cxn>
              <a:cxn ang="0">
                <a:pos x="2" y="6"/>
              </a:cxn>
              <a:cxn ang="0">
                <a:pos x="2" y="6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4" y="4"/>
              </a:cxn>
              <a:cxn ang="0">
                <a:pos x="4" y="4"/>
              </a:cxn>
              <a:cxn ang="0">
                <a:pos x="4" y="4"/>
              </a:cxn>
              <a:cxn ang="0">
                <a:pos x="4" y="3"/>
              </a:cxn>
              <a:cxn ang="0">
                <a:pos x="4" y="3"/>
              </a:cxn>
              <a:cxn ang="0">
                <a:pos x="5" y="2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2" y="1"/>
              </a:cxn>
              <a:cxn ang="0">
                <a:pos x="2" y="2"/>
              </a:cxn>
            </a:cxnLst>
            <a:rect l="0" t="0" r="r" b="b"/>
            <a:pathLst>
              <a:path w="5" h="7">
                <a:moveTo>
                  <a:pt x="2" y="2"/>
                </a:moveTo>
                <a:lnTo>
                  <a:pt x="2" y="3"/>
                </a:lnTo>
                <a:lnTo>
                  <a:pt x="1" y="3"/>
                </a:lnTo>
                <a:lnTo>
                  <a:pt x="1" y="2"/>
                </a:lnTo>
                <a:lnTo>
                  <a:pt x="0" y="3"/>
                </a:lnTo>
                <a:lnTo>
                  <a:pt x="0" y="4"/>
                </a:lnTo>
                <a:lnTo>
                  <a:pt x="1" y="5"/>
                </a:lnTo>
                <a:lnTo>
                  <a:pt x="0" y="6"/>
                </a:lnTo>
                <a:lnTo>
                  <a:pt x="0" y="6"/>
                </a:lnTo>
                <a:lnTo>
                  <a:pt x="1" y="7"/>
                </a:lnTo>
                <a:lnTo>
                  <a:pt x="2" y="6"/>
                </a:lnTo>
                <a:lnTo>
                  <a:pt x="2" y="6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3"/>
                </a:lnTo>
                <a:lnTo>
                  <a:pt x="4" y="3"/>
                </a:lnTo>
                <a:lnTo>
                  <a:pt x="5" y="2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5" y="0"/>
                </a:lnTo>
                <a:lnTo>
                  <a:pt x="4" y="0"/>
                </a:lnTo>
                <a:lnTo>
                  <a:pt x="2" y="1"/>
                </a:lnTo>
                <a:lnTo>
                  <a:pt x="2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00" name="Freeform 165"/>
          <p:cNvSpPr>
            <a:spLocks/>
          </p:cNvSpPr>
          <p:nvPr/>
        </p:nvSpPr>
        <p:spPr bwMode="auto">
          <a:xfrm>
            <a:off x="5408197" y="3231602"/>
            <a:ext cx="3407" cy="774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1" y="0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01" name="Freeform 166"/>
          <p:cNvSpPr>
            <a:spLocks/>
          </p:cNvSpPr>
          <p:nvPr/>
        </p:nvSpPr>
        <p:spPr bwMode="auto">
          <a:xfrm>
            <a:off x="5401383" y="3212247"/>
            <a:ext cx="10220" cy="15483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3" y="2"/>
              </a:cxn>
              <a:cxn ang="0">
                <a:pos x="3" y="2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2" y="1"/>
              </a:cxn>
              <a:cxn ang="0">
                <a:pos x="2" y="2"/>
              </a:cxn>
              <a:cxn ang="0">
                <a:pos x="2" y="2"/>
              </a:cxn>
              <a:cxn ang="0">
                <a:pos x="2" y="3"/>
              </a:cxn>
              <a:cxn ang="0">
                <a:pos x="1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1" y="4"/>
              </a:cxn>
              <a:cxn ang="0">
                <a:pos x="2" y="4"/>
              </a:cxn>
              <a:cxn ang="0">
                <a:pos x="2" y="3"/>
              </a:cxn>
            </a:cxnLst>
            <a:rect l="0" t="0" r="r" b="b"/>
            <a:pathLst>
              <a:path w="3" h="4">
                <a:moveTo>
                  <a:pt x="2" y="3"/>
                </a:moveTo>
                <a:lnTo>
                  <a:pt x="3" y="2"/>
                </a:lnTo>
                <a:lnTo>
                  <a:pt x="3" y="2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2" y="1"/>
                </a:lnTo>
                <a:lnTo>
                  <a:pt x="2" y="2"/>
                </a:lnTo>
                <a:lnTo>
                  <a:pt x="2" y="2"/>
                </a:lnTo>
                <a:lnTo>
                  <a:pt x="2" y="3"/>
                </a:lnTo>
                <a:lnTo>
                  <a:pt x="1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1" y="4"/>
                </a:lnTo>
                <a:lnTo>
                  <a:pt x="2" y="4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02" name="Freeform 167"/>
          <p:cNvSpPr>
            <a:spLocks/>
          </p:cNvSpPr>
          <p:nvPr/>
        </p:nvSpPr>
        <p:spPr bwMode="auto">
          <a:xfrm>
            <a:off x="5489955" y="3045803"/>
            <a:ext cx="10220" cy="30967"/>
          </a:xfrm>
          <a:custGeom>
            <a:avLst/>
            <a:gdLst/>
            <a:ahLst/>
            <a:cxnLst>
              <a:cxn ang="0">
                <a:pos x="1" y="5"/>
              </a:cxn>
              <a:cxn ang="0">
                <a:pos x="1" y="5"/>
              </a:cxn>
              <a:cxn ang="0">
                <a:pos x="2" y="4"/>
              </a:cxn>
              <a:cxn ang="0">
                <a:pos x="2" y="5"/>
              </a:cxn>
              <a:cxn ang="0">
                <a:pos x="2" y="8"/>
              </a:cxn>
              <a:cxn ang="0">
                <a:pos x="3" y="6"/>
              </a:cxn>
              <a:cxn ang="0">
                <a:pos x="3" y="4"/>
              </a:cxn>
              <a:cxn ang="0">
                <a:pos x="3" y="3"/>
              </a:cxn>
              <a:cxn ang="0">
                <a:pos x="3" y="3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1" y="2"/>
              </a:cxn>
              <a:cxn ang="0">
                <a:pos x="1" y="3"/>
              </a:cxn>
              <a:cxn ang="0">
                <a:pos x="2" y="3"/>
              </a:cxn>
              <a:cxn ang="0">
                <a:pos x="0" y="4"/>
              </a:cxn>
              <a:cxn ang="0">
                <a:pos x="1" y="5"/>
              </a:cxn>
            </a:cxnLst>
            <a:rect l="0" t="0" r="r" b="b"/>
            <a:pathLst>
              <a:path w="3" h="8">
                <a:moveTo>
                  <a:pt x="1" y="5"/>
                </a:moveTo>
                <a:lnTo>
                  <a:pt x="1" y="5"/>
                </a:lnTo>
                <a:lnTo>
                  <a:pt x="2" y="4"/>
                </a:lnTo>
                <a:lnTo>
                  <a:pt x="2" y="5"/>
                </a:lnTo>
                <a:lnTo>
                  <a:pt x="2" y="8"/>
                </a:lnTo>
                <a:lnTo>
                  <a:pt x="3" y="6"/>
                </a:lnTo>
                <a:lnTo>
                  <a:pt x="3" y="4"/>
                </a:lnTo>
                <a:lnTo>
                  <a:pt x="3" y="3"/>
                </a:lnTo>
                <a:lnTo>
                  <a:pt x="3" y="3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1" y="1"/>
                </a:lnTo>
                <a:lnTo>
                  <a:pt x="1" y="1"/>
                </a:lnTo>
                <a:lnTo>
                  <a:pt x="1" y="2"/>
                </a:lnTo>
                <a:lnTo>
                  <a:pt x="1" y="3"/>
                </a:lnTo>
                <a:lnTo>
                  <a:pt x="2" y="3"/>
                </a:lnTo>
                <a:lnTo>
                  <a:pt x="0" y="4"/>
                </a:lnTo>
                <a:lnTo>
                  <a:pt x="1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03" name="Freeform 168"/>
          <p:cNvSpPr>
            <a:spLocks/>
          </p:cNvSpPr>
          <p:nvPr/>
        </p:nvSpPr>
        <p:spPr bwMode="auto">
          <a:xfrm>
            <a:off x="5397976" y="3239343"/>
            <a:ext cx="10220" cy="11612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1" y="1"/>
              </a:cxn>
              <a:cxn ang="0">
                <a:pos x="2" y="3"/>
              </a:cxn>
              <a:cxn ang="0">
                <a:pos x="3" y="2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1" y="1"/>
                </a:lnTo>
                <a:lnTo>
                  <a:pt x="2" y="3"/>
                </a:lnTo>
                <a:lnTo>
                  <a:pt x="3" y="2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04" name="Freeform 169"/>
          <p:cNvSpPr>
            <a:spLocks/>
          </p:cNvSpPr>
          <p:nvPr/>
        </p:nvSpPr>
        <p:spPr bwMode="auto">
          <a:xfrm>
            <a:off x="5496769" y="3425141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05" name="Freeform 170"/>
          <p:cNvSpPr>
            <a:spLocks/>
          </p:cNvSpPr>
          <p:nvPr/>
        </p:nvSpPr>
        <p:spPr bwMode="auto">
          <a:xfrm>
            <a:off x="5912378" y="3243214"/>
            <a:ext cx="3407" cy="1161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3"/>
              </a:cxn>
              <a:cxn ang="0">
                <a:pos x="1" y="3"/>
              </a:cxn>
              <a:cxn ang="0">
                <a:pos x="1" y="0"/>
              </a:cxn>
            </a:cxnLst>
            <a:rect l="0" t="0" r="r" b="b"/>
            <a:pathLst>
              <a:path w="1" h="3">
                <a:moveTo>
                  <a:pt x="1" y="0"/>
                </a:moveTo>
                <a:lnTo>
                  <a:pt x="0" y="3"/>
                </a:lnTo>
                <a:lnTo>
                  <a:pt x="1" y="3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06" name="Freeform 171"/>
          <p:cNvSpPr>
            <a:spLocks/>
          </p:cNvSpPr>
          <p:nvPr/>
        </p:nvSpPr>
        <p:spPr bwMode="auto">
          <a:xfrm>
            <a:off x="5592155" y="3386433"/>
            <a:ext cx="3407" cy="387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0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0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07" name="Freeform 172"/>
          <p:cNvSpPr>
            <a:spLocks/>
          </p:cNvSpPr>
          <p:nvPr/>
        </p:nvSpPr>
        <p:spPr bwMode="auto">
          <a:xfrm>
            <a:off x="5912378" y="3254826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0"/>
                </a:move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08" name="Freeform 173"/>
          <p:cNvSpPr>
            <a:spLocks/>
          </p:cNvSpPr>
          <p:nvPr/>
        </p:nvSpPr>
        <p:spPr bwMode="auto">
          <a:xfrm>
            <a:off x="6556230" y="4083174"/>
            <a:ext cx="17033" cy="7741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0" y="2"/>
              </a:cxn>
              <a:cxn ang="0">
                <a:pos x="0" y="2"/>
              </a:cxn>
              <a:cxn ang="0">
                <a:pos x="3" y="1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2" y="1"/>
              </a:cxn>
            </a:cxnLst>
            <a:rect l="0" t="0" r="r" b="b"/>
            <a:pathLst>
              <a:path w="5" h="2">
                <a:moveTo>
                  <a:pt x="2" y="1"/>
                </a:moveTo>
                <a:lnTo>
                  <a:pt x="0" y="2"/>
                </a:lnTo>
                <a:lnTo>
                  <a:pt x="0" y="2"/>
                </a:lnTo>
                <a:lnTo>
                  <a:pt x="3" y="1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09" name="Freeform 174"/>
          <p:cNvSpPr>
            <a:spLocks/>
          </p:cNvSpPr>
          <p:nvPr/>
        </p:nvSpPr>
        <p:spPr bwMode="auto">
          <a:xfrm>
            <a:off x="5609188" y="3022579"/>
            <a:ext cx="3407" cy="7741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1" h="2">
                <a:moveTo>
                  <a:pt x="0" y="2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10" name="Freeform 175"/>
          <p:cNvSpPr>
            <a:spLocks/>
          </p:cNvSpPr>
          <p:nvPr/>
        </p:nvSpPr>
        <p:spPr bwMode="auto">
          <a:xfrm>
            <a:off x="5612595" y="2991613"/>
            <a:ext cx="3407" cy="387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0"/>
              </a:cxn>
            </a:cxnLst>
            <a:rect l="0" t="0" r="r" b="b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11" name="Freeform 176"/>
          <p:cNvSpPr>
            <a:spLocks/>
          </p:cNvSpPr>
          <p:nvPr/>
        </p:nvSpPr>
        <p:spPr bwMode="auto">
          <a:xfrm>
            <a:off x="5629628" y="2968389"/>
            <a:ext cx="3407" cy="387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12" name="Freeform 177"/>
          <p:cNvSpPr>
            <a:spLocks/>
          </p:cNvSpPr>
          <p:nvPr/>
        </p:nvSpPr>
        <p:spPr bwMode="auto">
          <a:xfrm>
            <a:off x="5609188" y="3336113"/>
            <a:ext cx="6813" cy="11612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1" y="1"/>
              </a:cxn>
              <a:cxn ang="0">
                <a:pos x="2" y="1"/>
              </a:cxn>
              <a:cxn ang="0">
                <a:pos x="2" y="0"/>
              </a:cxn>
              <a:cxn ang="0">
                <a:pos x="0" y="3"/>
              </a:cxn>
              <a:cxn ang="0">
                <a:pos x="1" y="2"/>
              </a:cxn>
            </a:cxnLst>
            <a:rect l="0" t="0" r="r" b="b"/>
            <a:pathLst>
              <a:path w="2" h="3">
                <a:moveTo>
                  <a:pt x="1" y="2"/>
                </a:moveTo>
                <a:lnTo>
                  <a:pt x="1" y="1"/>
                </a:lnTo>
                <a:lnTo>
                  <a:pt x="2" y="1"/>
                </a:lnTo>
                <a:lnTo>
                  <a:pt x="2" y="0"/>
                </a:lnTo>
                <a:lnTo>
                  <a:pt x="0" y="3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13" name="Freeform 178"/>
          <p:cNvSpPr>
            <a:spLocks/>
          </p:cNvSpPr>
          <p:nvPr/>
        </p:nvSpPr>
        <p:spPr bwMode="auto">
          <a:xfrm>
            <a:off x="5595561" y="3386433"/>
            <a:ext cx="6813" cy="3871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1"/>
              </a:cxn>
            </a:cxnLst>
            <a:rect l="0" t="0" r="r" b="b"/>
            <a:pathLst>
              <a:path w="2" h="1">
                <a:moveTo>
                  <a:pt x="2" y="1"/>
                </a:move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14" name="Rectangle 179"/>
          <p:cNvSpPr>
            <a:spLocks noChangeArrowheads="1"/>
          </p:cNvSpPr>
          <p:nvPr/>
        </p:nvSpPr>
        <p:spPr bwMode="auto">
          <a:xfrm>
            <a:off x="6464251" y="4098658"/>
            <a:ext cx="3407" cy="387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15" name="Freeform 180"/>
          <p:cNvSpPr>
            <a:spLocks/>
          </p:cNvSpPr>
          <p:nvPr/>
        </p:nvSpPr>
        <p:spPr bwMode="auto">
          <a:xfrm>
            <a:off x="6525569" y="4141237"/>
            <a:ext cx="6813" cy="387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2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</a:cxnLst>
            <a:rect l="0" t="0" r="r" b="b"/>
            <a:pathLst>
              <a:path w="2" h="1">
                <a:moveTo>
                  <a:pt x="1" y="1"/>
                </a:move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2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16" name="Rectangle 181"/>
          <p:cNvSpPr>
            <a:spLocks noChangeArrowheads="1"/>
          </p:cNvSpPr>
          <p:nvPr/>
        </p:nvSpPr>
        <p:spPr bwMode="auto">
          <a:xfrm>
            <a:off x="5616001" y="3336113"/>
            <a:ext cx="3407" cy="387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17" name="Freeform 182"/>
          <p:cNvSpPr>
            <a:spLocks/>
          </p:cNvSpPr>
          <p:nvPr/>
        </p:nvSpPr>
        <p:spPr bwMode="auto">
          <a:xfrm>
            <a:off x="5677320" y="2906455"/>
            <a:ext cx="17033" cy="7741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2" y="2"/>
              </a:cxn>
              <a:cxn ang="0">
                <a:pos x="5" y="1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1" y="2"/>
              </a:cxn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</a:cxnLst>
            <a:rect l="0" t="0" r="r" b="b"/>
            <a:pathLst>
              <a:path w="5" h="2">
                <a:moveTo>
                  <a:pt x="1" y="2"/>
                </a:moveTo>
                <a:lnTo>
                  <a:pt x="2" y="2"/>
                </a:lnTo>
                <a:lnTo>
                  <a:pt x="5" y="1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18" name="Freeform 183"/>
          <p:cNvSpPr>
            <a:spLocks/>
          </p:cNvSpPr>
          <p:nvPr/>
        </p:nvSpPr>
        <p:spPr bwMode="auto">
          <a:xfrm>
            <a:off x="6314359" y="4342517"/>
            <a:ext cx="3407" cy="387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1" h="1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19" name="Freeform 184"/>
          <p:cNvSpPr>
            <a:spLocks/>
          </p:cNvSpPr>
          <p:nvPr/>
        </p:nvSpPr>
        <p:spPr bwMode="auto">
          <a:xfrm>
            <a:off x="6307546" y="4311551"/>
            <a:ext cx="3407" cy="77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1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20" name="Freeform 185"/>
          <p:cNvSpPr>
            <a:spLocks/>
          </p:cNvSpPr>
          <p:nvPr/>
        </p:nvSpPr>
        <p:spPr bwMode="auto">
          <a:xfrm>
            <a:off x="6321172" y="4381225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21" name="Freeform 186"/>
          <p:cNvSpPr>
            <a:spLocks/>
          </p:cNvSpPr>
          <p:nvPr/>
        </p:nvSpPr>
        <p:spPr bwMode="auto">
          <a:xfrm>
            <a:off x="6304139" y="4311551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22" name="Freeform 187"/>
          <p:cNvSpPr>
            <a:spLocks/>
          </p:cNvSpPr>
          <p:nvPr/>
        </p:nvSpPr>
        <p:spPr bwMode="auto">
          <a:xfrm>
            <a:off x="6266665" y="4334775"/>
            <a:ext cx="10220" cy="387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3" y="1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3" h="1">
                <a:moveTo>
                  <a:pt x="0" y="1"/>
                </a:moveTo>
                <a:lnTo>
                  <a:pt x="0" y="1"/>
                </a:lnTo>
                <a:lnTo>
                  <a:pt x="1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3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23" name="Freeform 188"/>
          <p:cNvSpPr>
            <a:spLocks/>
          </p:cNvSpPr>
          <p:nvPr/>
        </p:nvSpPr>
        <p:spPr bwMode="auto">
          <a:xfrm>
            <a:off x="5544462" y="3773511"/>
            <a:ext cx="6813" cy="387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2" y="1"/>
              </a:cxn>
              <a:cxn ang="0">
                <a:pos x="2" y="0"/>
              </a:cxn>
            </a:cxnLst>
            <a:rect l="0" t="0" r="r" b="b"/>
            <a:pathLst>
              <a:path w="2" h="1">
                <a:moveTo>
                  <a:pt x="2" y="0"/>
                </a:move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2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24" name="Freeform 189"/>
          <p:cNvSpPr>
            <a:spLocks/>
          </p:cNvSpPr>
          <p:nvPr/>
        </p:nvSpPr>
        <p:spPr bwMode="auto">
          <a:xfrm>
            <a:off x="6300733" y="4311551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25" name="Freeform 190"/>
          <p:cNvSpPr>
            <a:spLocks/>
          </p:cNvSpPr>
          <p:nvPr/>
        </p:nvSpPr>
        <p:spPr bwMode="auto">
          <a:xfrm>
            <a:off x="6266666" y="4327034"/>
            <a:ext cx="6813" cy="387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2" y="1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2" h="1">
                <a:moveTo>
                  <a:pt x="0" y="1"/>
                </a:move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2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26" name="Freeform 191"/>
          <p:cNvSpPr>
            <a:spLocks/>
          </p:cNvSpPr>
          <p:nvPr/>
        </p:nvSpPr>
        <p:spPr bwMode="auto">
          <a:xfrm>
            <a:off x="6321172" y="4377354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27" name="Freeform 192"/>
          <p:cNvSpPr>
            <a:spLocks/>
          </p:cNvSpPr>
          <p:nvPr/>
        </p:nvSpPr>
        <p:spPr bwMode="auto">
          <a:xfrm>
            <a:off x="5394571" y="2972259"/>
            <a:ext cx="3407" cy="387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w="1" h="1">
                <a:moveTo>
                  <a:pt x="0" y="1"/>
                </a:move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28" name="Freeform 193"/>
          <p:cNvSpPr>
            <a:spLocks/>
          </p:cNvSpPr>
          <p:nvPr/>
        </p:nvSpPr>
        <p:spPr bwMode="auto">
          <a:xfrm>
            <a:off x="5568308" y="3746416"/>
            <a:ext cx="17033" cy="19353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4" y="0"/>
              </a:cxn>
              <a:cxn ang="0">
                <a:pos x="0" y="2"/>
              </a:cxn>
              <a:cxn ang="0">
                <a:pos x="0" y="4"/>
              </a:cxn>
              <a:cxn ang="0">
                <a:pos x="0" y="4"/>
              </a:cxn>
              <a:cxn ang="0">
                <a:pos x="0" y="4"/>
              </a:cxn>
              <a:cxn ang="0">
                <a:pos x="1" y="4"/>
              </a:cxn>
              <a:cxn ang="0">
                <a:pos x="2" y="4"/>
              </a:cxn>
              <a:cxn ang="0">
                <a:pos x="4" y="5"/>
              </a:cxn>
              <a:cxn ang="0">
                <a:pos x="4" y="4"/>
              </a:cxn>
              <a:cxn ang="0">
                <a:pos x="5" y="3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4" y="0"/>
              </a:cxn>
            </a:cxnLst>
            <a:rect l="0" t="0" r="r" b="b"/>
            <a:pathLst>
              <a:path w="5" h="5">
                <a:moveTo>
                  <a:pt x="4" y="0"/>
                </a:moveTo>
                <a:lnTo>
                  <a:pt x="4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1" y="4"/>
                </a:lnTo>
                <a:lnTo>
                  <a:pt x="2" y="4"/>
                </a:lnTo>
                <a:lnTo>
                  <a:pt x="4" y="5"/>
                </a:lnTo>
                <a:lnTo>
                  <a:pt x="4" y="4"/>
                </a:lnTo>
                <a:lnTo>
                  <a:pt x="5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29" name="Freeform 194"/>
          <p:cNvSpPr>
            <a:spLocks/>
          </p:cNvSpPr>
          <p:nvPr/>
        </p:nvSpPr>
        <p:spPr bwMode="auto">
          <a:xfrm>
            <a:off x="5391164" y="2987742"/>
            <a:ext cx="3407" cy="11612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1" y="3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2"/>
              </a:cxn>
            </a:cxnLst>
            <a:rect l="0" t="0" r="r" b="b"/>
            <a:pathLst>
              <a:path w="1" h="3">
                <a:moveTo>
                  <a:pt x="1" y="2"/>
                </a:move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30" name="Freeform 195"/>
          <p:cNvSpPr>
            <a:spLocks/>
          </p:cNvSpPr>
          <p:nvPr/>
        </p:nvSpPr>
        <p:spPr bwMode="auto">
          <a:xfrm>
            <a:off x="7360192" y="4690888"/>
            <a:ext cx="10220" cy="19353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1" y="2"/>
              </a:cxn>
              <a:cxn ang="0">
                <a:pos x="1" y="1"/>
              </a:cxn>
            </a:cxnLst>
            <a:rect l="0" t="0" r="r" b="b"/>
            <a:pathLst>
              <a:path w="3" h="5">
                <a:moveTo>
                  <a:pt x="1" y="1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1" y="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31" name="Freeform 196"/>
          <p:cNvSpPr>
            <a:spLocks/>
          </p:cNvSpPr>
          <p:nvPr/>
        </p:nvSpPr>
        <p:spPr bwMode="auto">
          <a:xfrm>
            <a:off x="7329533" y="4640568"/>
            <a:ext cx="17033" cy="2322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4" y="6"/>
              </a:cxn>
              <a:cxn ang="0">
                <a:pos x="4" y="6"/>
              </a:cxn>
              <a:cxn ang="0">
                <a:pos x="5" y="5"/>
              </a:cxn>
              <a:cxn ang="0">
                <a:pos x="4" y="3"/>
              </a:cxn>
              <a:cxn ang="0">
                <a:pos x="2" y="0"/>
              </a:cxn>
            </a:cxnLst>
            <a:rect l="0" t="0" r="r" b="b"/>
            <a:pathLst>
              <a:path w="5" h="6">
                <a:moveTo>
                  <a:pt x="2" y="0"/>
                </a:moveTo>
                <a:lnTo>
                  <a:pt x="0" y="1"/>
                </a:lnTo>
                <a:lnTo>
                  <a:pt x="0" y="1"/>
                </a:lnTo>
                <a:lnTo>
                  <a:pt x="4" y="6"/>
                </a:lnTo>
                <a:lnTo>
                  <a:pt x="4" y="6"/>
                </a:lnTo>
                <a:lnTo>
                  <a:pt x="5" y="5"/>
                </a:lnTo>
                <a:lnTo>
                  <a:pt x="4" y="3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32" name="Freeform 197"/>
          <p:cNvSpPr>
            <a:spLocks/>
          </p:cNvSpPr>
          <p:nvPr/>
        </p:nvSpPr>
        <p:spPr bwMode="auto">
          <a:xfrm>
            <a:off x="4130713" y="5751483"/>
            <a:ext cx="3407" cy="774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0" y="0"/>
              </a:cxn>
              <a:cxn ang="0">
                <a:pos x="0" y="1"/>
              </a:cxn>
              <a:cxn ang="0">
                <a:pos x="1" y="2"/>
              </a:cxn>
              <a:cxn ang="0">
                <a:pos x="1" y="1"/>
              </a:cxn>
            </a:cxnLst>
            <a:rect l="0" t="0" r="r" b="b"/>
            <a:pathLst>
              <a:path w="1" h="2">
                <a:moveTo>
                  <a:pt x="1" y="1"/>
                </a:moveTo>
                <a:lnTo>
                  <a:pt x="0" y="0"/>
                </a:lnTo>
                <a:lnTo>
                  <a:pt x="0" y="1"/>
                </a:lnTo>
                <a:lnTo>
                  <a:pt x="1" y="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33" name="Freeform 198"/>
          <p:cNvSpPr>
            <a:spLocks/>
          </p:cNvSpPr>
          <p:nvPr/>
        </p:nvSpPr>
        <p:spPr bwMode="auto">
          <a:xfrm>
            <a:off x="4123899" y="5743742"/>
            <a:ext cx="10220" cy="387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1"/>
              </a:cxn>
              <a:cxn ang="0">
                <a:pos x="3" y="1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w="3" h="1">
                <a:moveTo>
                  <a:pt x="0" y="1"/>
                </a:moveTo>
                <a:lnTo>
                  <a:pt x="1" y="1"/>
                </a:lnTo>
                <a:lnTo>
                  <a:pt x="3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34" name="Freeform 199"/>
          <p:cNvSpPr>
            <a:spLocks/>
          </p:cNvSpPr>
          <p:nvPr/>
        </p:nvSpPr>
        <p:spPr bwMode="auto">
          <a:xfrm>
            <a:off x="7292060" y="4555410"/>
            <a:ext cx="204397" cy="243860"/>
          </a:xfrm>
          <a:custGeom>
            <a:avLst/>
            <a:gdLst/>
            <a:ahLst/>
            <a:cxnLst>
              <a:cxn ang="0">
                <a:pos x="56" y="61"/>
              </a:cxn>
              <a:cxn ang="0">
                <a:pos x="59" y="63"/>
              </a:cxn>
              <a:cxn ang="0">
                <a:pos x="59" y="51"/>
              </a:cxn>
              <a:cxn ang="0">
                <a:pos x="60" y="47"/>
              </a:cxn>
              <a:cxn ang="0">
                <a:pos x="57" y="44"/>
              </a:cxn>
              <a:cxn ang="0">
                <a:pos x="53" y="43"/>
              </a:cxn>
              <a:cxn ang="0">
                <a:pos x="53" y="42"/>
              </a:cxn>
              <a:cxn ang="0">
                <a:pos x="52" y="41"/>
              </a:cxn>
              <a:cxn ang="0">
                <a:pos x="51" y="37"/>
              </a:cxn>
              <a:cxn ang="0">
                <a:pos x="49" y="36"/>
              </a:cxn>
              <a:cxn ang="0">
                <a:pos x="46" y="35"/>
              </a:cxn>
              <a:cxn ang="0">
                <a:pos x="46" y="34"/>
              </a:cxn>
              <a:cxn ang="0">
                <a:pos x="47" y="32"/>
              </a:cxn>
              <a:cxn ang="0">
                <a:pos x="46" y="32"/>
              </a:cxn>
              <a:cxn ang="0">
                <a:pos x="47" y="29"/>
              </a:cxn>
              <a:cxn ang="0">
                <a:pos x="42" y="29"/>
              </a:cxn>
              <a:cxn ang="0">
                <a:pos x="42" y="29"/>
              </a:cxn>
              <a:cxn ang="0">
                <a:pos x="43" y="28"/>
              </a:cxn>
              <a:cxn ang="0">
                <a:pos x="43" y="27"/>
              </a:cxn>
              <a:cxn ang="0">
                <a:pos x="44" y="26"/>
              </a:cxn>
              <a:cxn ang="0">
                <a:pos x="43" y="25"/>
              </a:cxn>
              <a:cxn ang="0">
                <a:pos x="41" y="25"/>
              </a:cxn>
              <a:cxn ang="0">
                <a:pos x="39" y="24"/>
              </a:cxn>
              <a:cxn ang="0">
                <a:pos x="39" y="24"/>
              </a:cxn>
              <a:cxn ang="0">
                <a:pos x="38" y="23"/>
              </a:cxn>
              <a:cxn ang="0">
                <a:pos x="35" y="22"/>
              </a:cxn>
              <a:cxn ang="0">
                <a:pos x="33" y="19"/>
              </a:cxn>
              <a:cxn ang="0">
                <a:pos x="32" y="18"/>
              </a:cxn>
              <a:cxn ang="0">
                <a:pos x="32" y="20"/>
              </a:cxn>
              <a:cxn ang="0">
                <a:pos x="28" y="17"/>
              </a:cxn>
              <a:cxn ang="0">
                <a:pos x="27" y="16"/>
              </a:cxn>
              <a:cxn ang="0">
                <a:pos x="24" y="12"/>
              </a:cxn>
              <a:cxn ang="0">
                <a:pos x="17" y="8"/>
              </a:cxn>
              <a:cxn ang="0">
                <a:pos x="16" y="6"/>
              </a:cxn>
              <a:cxn ang="0">
                <a:pos x="16" y="5"/>
              </a:cxn>
              <a:cxn ang="0">
                <a:pos x="13" y="3"/>
              </a:cxn>
              <a:cxn ang="0">
                <a:pos x="11" y="3"/>
              </a:cxn>
              <a:cxn ang="0">
                <a:pos x="6" y="2"/>
              </a:cxn>
              <a:cxn ang="0">
                <a:pos x="5" y="2"/>
              </a:cxn>
              <a:cxn ang="0">
                <a:pos x="3" y="0"/>
              </a:cxn>
              <a:cxn ang="0">
                <a:pos x="1" y="0"/>
              </a:cxn>
              <a:cxn ang="0">
                <a:pos x="1" y="0"/>
              </a:cxn>
              <a:cxn ang="0">
                <a:pos x="8" y="10"/>
              </a:cxn>
              <a:cxn ang="0">
                <a:pos x="11" y="12"/>
              </a:cxn>
              <a:cxn ang="0">
                <a:pos x="13" y="15"/>
              </a:cxn>
              <a:cxn ang="0">
                <a:pos x="16" y="18"/>
              </a:cxn>
              <a:cxn ang="0">
                <a:pos x="21" y="21"/>
              </a:cxn>
              <a:cxn ang="0">
                <a:pos x="23" y="29"/>
              </a:cxn>
              <a:cxn ang="0">
                <a:pos x="25" y="31"/>
              </a:cxn>
              <a:cxn ang="0">
                <a:pos x="27" y="33"/>
              </a:cxn>
              <a:cxn ang="0">
                <a:pos x="29" y="37"/>
              </a:cxn>
              <a:cxn ang="0">
                <a:pos x="32" y="43"/>
              </a:cxn>
              <a:cxn ang="0">
                <a:pos x="39" y="50"/>
              </a:cxn>
              <a:cxn ang="0">
                <a:pos x="40" y="53"/>
              </a:cxn>
              <a:cxn ang="0">
                <a:pos x="42" y="53"/>
              </a:cxn>
              <a:cxn ang="0">
                <a:pos x="46" y="57"/>
              </a:cxn>
              <a:cxn ang="0">
                <a:pos x="53" y="63"/>
              </a:cxn>
              <a:cxn ang="0">
                <a:pos x="52" y="61"/>
              </a:cxn>
              <a:cxn ang="0">
                <a:pos x="55" y="62"/>
              </a:cxn>
              <a:cxn ang="0">
                <a:pos x="56" y="61"/>
              </a:cxn>
            </a:cxnLst>
            <a:rect l="0" t="0" r="r" b="b"/>
            <a:pathLst>
              <a:path w="60" h="63">
                <a:moveTo>
                  <a:pt x="56" y="61"/>
                </a:moveTo>
                <a:lnTo>
                  <a:pt x="56" y="61"/>
                </a:lnTo>
                <a:lnTo>
                  <a:pt x="58" y="63"/>
                </a:lnTo>
                <a:lnTo>
                  <a:pt x="59" y="63"/>
                </a:lnTo>
                <a:lnTo>
                  <a:pt x="60" y="51"/>
                </a:lnTo>
                <a:lnTo>
                  <a:pt x="59" y="51"/>
                </a:lnTo>
                <a:lnTo>
                  <a:pt x="60" y="48"/>
                </a:lnTo>
                <a:lnTo>
                  <a:pt x="60" y="47"/>
                </a:lnTo>
                <a:lnTo>
                  <a:pt x="59" y="46"/>
                </a:lnTo>
                <a:lnTo>
                  <a:pt x="57" y="44"/>
                </a:lnTo>
                <a:lnTo>
                  <a:pt x="57" y="44"/>
                </a:lnTo>
                <a:lnTo>
                  <a:pt x="53" y="43"/>
                </a:lnTo>
                <a:lnTo>
                  <a:pt x="53" y="43"/>
                </a:lnTo>
                <a:lnTo>
                  <a:pt x="53" y="42"/>
                </a:lnTo>
                <a:lnTo>
                  <a:pt x="52" y="41"/>
                </a:lnTo>
                <a:lnTo>
                  <a:pt x="52" y="41"/>
                </a:lnTo>
                <a:lnTo>
                  <a:pt x="52" y="40"/>
                </a:lnTo>
                <a:lnTo>
                  <a:pt x="51" y="37"/>
                </a:lnTo>
                <a:lnTo>
                  <a:pt x="50" y="37"/>
                </a:lnTo>
                <a:lnTo>
                  <a:pt x="49" y="36"/>
                </a:lnTo>
                <a:lnTo>
                  <a:pt x="48" y="36"/>
                </a:lnTo>
                <a:lnTo>
                  <a:pt x="46" y="35"/>
                </a:lnTo>
                <a:lnTo>
                  <a:pt x="46" y="35"/>
                </a:lnTo>
                <a:lnTo>
                  <a:pt x="46" y="34"/>
                </a:lnTo>
                <a:lnTo>
                  <a:pt x="46" y="33"/>
                </a:lnTo>
                <a:lnTo>
                  <a:pt x="47" y="32"/>
                </a:lnTo>
                <a:lnTo>
                  <a:pt x="46" y="32"/>
                </a:lnTo>
                <a:lnTo>
                  <a:pt x="46" y="32"/>
                </a:lnTo>
                <a:lnTo>
                  <a:pt x="47" y="31"/>
                </a:lnTo>
                <a:lnTo>
                  <a:pt x="47" y="29"/>
                </a:lnTo>
                <a:lnTo>
                  <a:pt x="46" y="28"/>
                </a:lnTo>
                <a:lnTo>
                  <a:pt x="42" y="29"/>
                </a:lnTo>
                <a:lnTo>
                  <a:pt x="42" y="29"/>
                </a:lnTo>
                <a:lnTo>
                  <a:pt x="42" y="29"/>
                </a:lnTo>
                <a:lnTo>
                  <a:pt x="43" y="28"/>
                </a:lnTo>
                <a:lnTo>
                  <a:pt x="43" y="28"/>
                </a:lnTo>
                <a:lnTo>
                  <a:pt x="43" y="27"/>
                </a:lnTo>
                <a:lnTo>
                  <a:pt x="43" y="27"/>
                </a:lnTo>
                <a:lnTo>
                  <a:pt x="43" y="27"/>
                </a:lnTo>
                <a:lnTo>
                  <a:pt x="44" y="26"/>
                </a:lnTo>
                <a:lnTo>
                  <a:pt x="44" y="25"/>
                </a:lnTo>
                <a:lnTo>
                  <a:pt x="43" y="25"/>
                </a:lnTo>
                <a:lnTo>
                  <a:pt x="42" y="24"/>
                </a:lnTo>
                <a:lnTo>
                  <a:pt x="41" y="25"/>
                </a:lnTo>
                <a:lnTo>
                  <a:pt x="40" y="24"/>
                </a:lnTo>
                <a:lnTo>
                  <a:pt x="39" y="24"/>
                </a:lnTo>
                <a:lnTo>
                  <a:pt x="39" y="24"/>
                </a:lnTo>
                <a:lnTo>
                  <a:pt x="39" y="24"/>
                </a:lnTo>
                <a:lnTo>
                  <a:pt x="39" y="24"/>
                </a:lnTo>
                <a:lnTo>
                  <a:pt x="38" y="23"/>
                </a:lnTo>
                <a:lnTo>
                  <a:pt x="36" y="22"/>
                </a:lnTo>
                <a:lnTo>
                  <a:pt x="35" y="22"/>
                </a:lnTo>
                <a:lnTo>
                  <a:pt x="35" y="21"/>
                </a:lnTo>
                <a:lnTo>
                  <a:pt x="33" y="19"/>
                </a:lnTo>
                <a:lnTo>
                  <a:pt x="32" y="18"/>
                </a:lnTo>
                <a:lnTo>
                  <a:pt x="32" y="18"/>
                </a:lnTo>
                <a:lnTo>
                  <a:pt x="32" y="19"/>
                </a:lnTo>
                <a:lnTo>
                  <a:pt x="32" y="20"/>
                </a:lnTo>
                <a:lnTo>
                  <a:pt x="31" y="19"/>
                </a:lnTo>
                <a:lnTo>
                  <a:pt x="28" y="17"/>
                </a:lnTo>
                <a:lnTo>
                  <a:pt x="28" y="16"/>
                </a:lnTo>
                <a:lnTo>
                  <a:pt x="27" y="16"/>
                </a:lnTo>
                <a:lnTo>
                  <a:pt x="27" y="15"/>
                </a:lnTo>
                <a:lnTo>
                  <a:pt x="24" y="12"/>
                </a:lnTo>
                <a:lnTo>
                  <a:pt x="20" y="10"/>
                </a:lnTo>
                <a:lnTo>
                  <a:pt x="17" y="8"/>
                </a:lnTo>
                <a:lnTo>
                  <a:pt x="17" y="6"/>
                </a:lnTo>
                <a:lnTo>
                  <a:pt x="16" y="6"/>
                </a:lnTo>
                <a:lnTo>
                  <a:pt x="16" y="5"/>
                </a:lnTo>
                <a:lnTo>
                  <a:pt x="16" y="5"/>
                </a:lnTo>
                <a:lnTo>
                  <a:pt x="15" y="4"/>
                </a:lnTo>
                <a:lnTo>
                  <a:pt x="13" y="3"/>
                </a:lnTo>
                <a:lnTo>
                  <a:pt x="13" y="3"/>
                </a:lnTo>
                <a:lnTo>
                  <a:pt x="11" y="3"/>
                </a:lnTo>
                <a:lnTo>
                  <a:pt x="10" y="2"/>
                </a:lnTo>
                <a:lnTo>
                  <a:pt x="6" y="2"/>
                </a:lnTo>
                <a:lnTo>
                  <a:pt x="6" y="2"/>
                </a:lnTo>
                <a:lnTo>
                  <a:pt x="5" y="2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1" y="3"/>
                </a:lnTo>
                <a:lnTo>
                  <a:pt x="8" y="10"/>
                </a:lnTo>
                <a:lnTo>
                  <a:pt x="9" y="10"/>
                </a:lnTo>
                <a:lnTo>
                  <a:pt x="11" y="12"/>
                </a:lnTo>
                <a:lnTo>
                  <a:pt x="13" y="15"/>
                </a:lnTo>
                <a:lnTo>
                  <a:pt x="13" y="15"/>
                </a:lnTo>
                <a:lnTo>
                  <a:pt x="14" y="18"/>
                </a:lnTo>
                <a:lnTo>
                  <a:pt x="16" y="18"/>
                </a:lnTo>
                <a:lnTo>
                  <a:pt x="18" y="20"/>
                </a:lnTo>
                <a:lnTo>
                  <a:pt x="21" y="21"/>
                </a:lnTo>
                <a:lnTo>
                  <a:pt x="21" y="23"/>
                </a:lnTo>
                <a:lnTo>
                  <a:pt x="23" y="29"/>
                </a:lnTo>
                <a:lnTo>
                  <a:pt x="24" y="29"/>
                </a:lnTo>
                <a:lnTo>
                  <a:pt x="25" y="31"/>
                </a:lnTo>
                <a:lnTo>
                  <a:pt x="26" y="32"/>
                </a:lnTo>
                <a:lnTo>
                  <a:pt x="27" y="33"/>
                </a:lnTo>
                <a:lnTo>
                  <a:pt x="29" y="35"/>
                </a:lnTo>
                <a:lnTo>
                  <a:pt x="29" y="37"/>
                </a:lnTo>
                <a:lnTo>
                  <a:pt x="32" y="41"/>
                </a:lnTo>
                <a:lnTo>
                  <a:pt x="32" y="43"/>
                </a:lnTo>
                <a:lnTo>
                  <a:pt x="38" y="50"/>
                </a:lnTo>
                <a:lnTo>
                  <a:pt x="39" y="50"/>
                </a:lnTo>
                <a:lnTo>
                  <a:pt x="39" y="51"/>
                </a:lnTo>
                <a:lnTo>
                  <a:pt x="40" y="53"/>
                </a:lnTo>
                <a:lnTo>
                  <a:pt x="41" y="53"/>
                </a:lnTo>
                <a:lnTo>
                  <a:pt x="42" y="53"/>
                </a:lnTo>
                <a:lnTo>
                  <a:pt x="46" y="57"/>
                </a:lnTo>
                <a:lnTo>
                  <a:pt x="46" y="57"/>
                </a:lnTo>
                <a:lnTo>
                  <a:pt x="48" y="58"/>
                </a:lnTo>
                <a:lnTo>
                  <a:pt x="53" y="63"/>
                </a:lnTo>
                <a:lnTo>
                  <a:pt x="53" y="63"/>
                </a:lnTo>
                <a:lnTo>
                  <a:pt x="52" y="61"/>
                </a:lnTo>
                <a:lnTo>
                  <a:pt x="53" y="61"/>
                </a:lnTo>
                <a:lnTo>
                  <a:pt x="55" y="62"/>
                </a:lnTo>
                <a:lnTo>
                  <a:pt x="56" y="62"/>
                </a:lnTo>
                <a:lnTo>
                  <a:pt x="56" y="6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35" name="Freeform 200"/>
          <p:cNvSpPr>
            <a:spLocks/>
          </p:cNvSpPr>
          <p:nvPr/>
        </p:nvSpPr>
        <p:spPr bwMode="auto">
          <a:xfrm>
            <a:off x="4127306" y="5747612"/>
            <a:ext cx="6813" cy="7741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1"/>
              </a:cxn>
              <a:cxn ang="0">
                <a:pos x="2" y="2"/>
              </a:cxn>
              <a:cxn ang="0">
                <a:pos x="2" y="1"/>
              </a:cxn>
            </a:cxnLst>
            <a:rect l="0" t="0" r="r" b="b"/>
            <a:pathLst>
              <a:path w="2" h="2">
                <a:moveTo>
                  <a:pt x="2" y="1"/>
                </a:move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1"/>
                </a:lnTo>
                <a:lnTo>
                  <a:pt x="2" y="2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36" name="Freeform 201"/>
          <p:cNvSpPr>
            <a:spLocks/>
          </p:cNvSpPr>
          <p:nvPr/>
        </p:nvSpPr>
        <p:spPr bwMode="auto">
          <a:xfrm>
            <a:off x="7264807" y="4520572"/>
            <a:ext cx="3407" cy="77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37" name="Freeform 202"/>
          <p:cNvSpPr>
            <a:spLocks/>
          </p:cNvSpPr>
          <p:nvPr/>
        </p:nvSpPr>
        <p:spPr bwMode="auto">
          <a:xfrm>
            <a:off x="7012717" y="4466382"/>
            <a:ext cx="40879" cy="81287"/>
          </a:xfrm>
          <a:custGeom>
            <a:avLst/>
            <a:gdLst/>
            <a:ahLst/>
            <a:cxnLst>
              <a:cxn ang="0">
                <a:pos x="11" y="11"/>
              </a:cxn>
              <a:cxn ang="0">
                <a:pos x="9" y="7"/>
              </a:cxn>
              <a:cxn ang="0">
                <a:pos x="9" y="7"/>
              </a:cxn>
              <a:cxn ang="0">
                <a:pos x="8" y="5"/>
              </a:cxn>
              <a:cxn ang="0">
                <a:pos x="7" y="4"/>
              </a:cxn>
              <a:cxn ang="0">
                <a:pos x="7" y="4"/>
              </a:cxn>
              <a:cxn ang="0">
                <a:pos x="6" y="3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2" y="1"/>
              </a:cxn>
              <a:cxn ang="0">
                <a:pos x="3" y="1"/>
              </a:cxn>
              <a:cxn ang="0">
                <a:pos x="4" y="2"/>
              </a:cxn>
              <a:cxn ang="0">
                <a:pos x="3" y="2"/>
              </a:cxn>
              <a:cxn ang="0">
                <a:pos x="2" y="3"/>
              </a:cxn>
              <a:cxn ang="0">
                <a:pos x="2" y="3"/>
              </a:cxn>
              <a:cxn ang="0">
                <a:pos x="2" y="4"/>
              </a:cxn>
              <a:cxn ang="0">
                <a:pos x="1" y="4"/>
              </a:cxn>
              <a:cxn ang="0">
                <a:pos x="1" y="9"/>
              </a:cxn>
              <a:cxn ang="0">
                <a:pos x="1" y="9"/>
              </a:cxn>
              <a:cxn ang="0">
                <a:pos x="0" y="9"/>
              </a:cxn>
              <a:cxn ang="0">
                <a:pos x="1" y="17"/>
              </a:cxn>
              <a:cxn ang="0">
                <a:pos x="2" y="20"/>
              </a:cxn>
              <a:cxn ang="0">
                <a:pos x="3" y="21"/>
              </a:cxn>
              <a:cxn ang="0">
                <a:pos x="6" y="21"/>
              </a:cxn>
              <a:cxn ang="0">
                <a:pos x="11" y="18"/>
              </a:cxn>
              <a:cxn ang="0">
                <a:pos x="12" y="17"/>
              </a:cxn>
              <a:cxn ang="0">
                <a:pos x="12" y="12"/>
              </a:cxn>
              <a:cxn ang="0">
                <a:pos x="12" y="11"/>
              </a:cxn>
              <a:cxn ang="0">
                <a:pos x="11" y="11"/>
              </a:cxn>
            </a:cxnLst>
            <a:rect l="0" t="0" r="r" b="b"/>
            <a:pathLst>
              <a:path w="12" h="21">
                <a:moveTo>
                  <a:pt x="11" y="11"/>
                </a:moveTo>
                <a:lnTo>
                  <a:pt x="9" y="7"/>
                </a:lnTo>
                <a:lnTo>
                  <a:pt x="9" y="7"/>
                </a:lnTo>
                <a:lnTo>
                  <a:pt x="8" y="5"/>
                </a:lnTo>
                <a:lnTo>
                  <a:pt x="7" y="4"/>
                </a:lnTo>
                <a:lnTo>
                  <a:pt x="7" y="4"/>
                </a:lnTo>
                <a:lnTo>
                  <a:pt x="6" y="3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2" y="1"/>
                </a:lnTo>
                <a:lnTo>
                  <a:pt x="3" y="1"/>
                </a:lnTo>
                <a:lnTo>
                  <a:pt x="4" y="2"/>
                </a:lnTo>
                <a:lnTo>
                  <a:pt x="3" y="2"/>
                </a:lnTo>
                <a:lnTo>
                  <a:pt x="2" y="3"/>
                </a:lnTo>
                <a:lnTo>
                  <a:pt x="2" y="3"/>
                </a:lnTo>
                <a:lnTo>
                  <a:pt x="2" y="4"/>
                </a:lnTo>
                <a:lnTo>
                  <a:pt x="1" y="4"/>
                </a:lnTo>
                <a:lnTo>
                  <a:pt x="1" y="9"/>
                </a:lnTo>
                <a:lnTo>
                  <a:pt x="1" y="9"/>
                </a:lnTo>
                <a:lnTo>
                  <a:pt x="0" y="9"/>
                </a:lnTo>
                <a:lnTo>
                  <a:pt x="1" y="17"/>
                </a:lnTo>
                <a:lnTo>
                  <a:pt x="2" y="20"/>
                </a:lnTo>
                <a:lnTo>
                  <a:pt x="3" y="21"/>
                </a:lnTo>
                <a:lnTo>
                  <a:pt x="6" y="21"/>
                </a:lnTo>
                <a:lnTo>
                  <a:pt x="11" y="18"/>
                </a:lnTo>
                <a:lnTo>
                  <a:pt x="12" y="17"/>
                </a:lnTo>
                <a:lnTo>
                  <a:pt x="12" y="12"/>
                </a:lnTo>
                <a:lnTo>
                  <a:pt x="12" y="11"/>
                </a:lnTo>
                <a:lnTo>
                  <a:pt x="11" y="1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38" name="Freeform 203"/>
          <p:cNvSpPr>
            <a:spLocks/>
          </p:cNvSpPr>
          <p:nvPr/>
        </p:nvSpPr>
        <p:spPr bwMode="auto">
          <a:xfrm>
            <a:off x="7479424" y="4706371"/>
            <a:ext cx="30660" cy="34837"/>
          </a:xfrm>
          <a:custGeom>
            <a:avLst/>
            <a:gdLst/>
            <a:ahLst/>
            <a:cxnLst>
              <a:cxn ang="0">
                <a:pos x="8" y="6"/>
              </a:cxn>
              <a:cxn ang="0">
                <a:pos x="6" y="5"/>
              </a:cxn>
              <a:cxn ang="0">
                <a:pos x="6" y="4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3" y="1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4" y="4"/>
              </a:cxn>
              <a:cxn ang="0">
                <a:pos x="5" y="5"/>
              </a:cxn>
              <a:cxn ang="0">
                <a:pos x="5" y="6"/>
              </a:cxn>
              <a:cxn ang="0">
                <a:pos x="5" y="7"/>
              </a:cxn>
              <a:cxn ang="0">
                <a:pos x="6" y="7"/>
              </a:cxn>
              <a:cxn ang="0">
                <a:pos x="7" y="8"/>
              </a:cxn>
              <a:cxn ang="0">
                <a:pos x="8" y="9"/>
              </a:cxn>
              <a:cxn ang="0">
                <a:pos x="9" y="8"/>
              </a:cxn>
              <a:cxn ang="0">
                <a:pos x="9" y="7"/>
              </a:cxn>
              <a:cxn ang="0">
                <a:pos x="9" y="6"/>
              </a:cxn>
              <a:cxn ang="0">
                <a:pos x="8" y="6"/>
              </a:cxn>
            </a:cxnLst>
            <a:rect l="0" t="0" r="r" b="b"/>
            <a:pathLst>
              <a:path w="9" h="9">
                <a:moveTo>
                  <a:pt x="8" y="6"/>
                </a:moveTo>
                <a:lnTo>
                  <a:pt x="6" y="5"/>
                </a:lnTo>
                <a:lnTo>
                  <a:pt x="6" y="4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3" y="1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4" y="4"/>
                </a:lnTo>
                <a:lnTo>
                  <a:pt x="5" y="5"/>
                </a:lnTo>
                <a:lnTo>
                  <a:pt x="5" y="6"/>
                </a:lnTo>
                <a:lnTo>
                  <a:pt x="5" y="7"/>
                </a:lnTo>
                <a:lnTo>
                  <a:pt x="6" y="7"/>
                </a:lnTo>
                <a:lnTo>
                  <a:pt x="7" y="8"/>
                </a:lnTo>
                <a:lnTo>
                  <a:pt x="8" y="9"/>
                </a:lnTo>
                <a:lnTo>
                  <a:pt x="9" y="8"/>
                </a:lnTo>
                <a:lnTo>
                  <a:pt x="9" y="7"/>
                </a:lnTo>
                <a:lnTo>
                  <a:pt x="9" y="6"/>
                </a:lnTo>
                <a:lnTo>
                  <a:pt x="8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39" name="Freeform 204"/>
          <p:cNvSpPr>
            <a:spLocks/>
          </p:cNvSpPr>
          <p:nvPr/>
        </p:nvSpPr>
        <p:spPr bwMode="auto">
          <a:xfrm>
            <a:off x="7349973" y="4501219"/>
            <a:ext cx="3407" cy="774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1" y="2"/>
              </a:cxn>
              <a:cxn ang="0">
                <a:pos x="1" y="1"/>
              </a:cxn>
            </a:cxnLst>
            <a:rect l="0" t="0" r="r" b="b"/>
            <a:pathLst>
              <a:path w="1" h="2">
                <a:moveTo>
                  <a:pt x="1" y="1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40" name="Freeform 205"/>
          <p:cNvSpPr>
            <a:spLocks/>
          </p:cNvSpPr>
          <p:nvPr/>
        </p:nvSpPr>
        <p:spPr bwMode="auto">
          <a:xfrm>
            <a:off x="7523710" y="4729595"/>
            <a:ext cx="13626" cy="11612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2" y="3"/>
              </a:cxn>
              <a:cxn ang="0">
                <a:pos x="3" y="3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1" y="3"/>
              </a:cxn>
              <a:cxn ang="0">
                <a:pos x="1" y="3"/>
              </a:cxn>
            </a:cxnLst>
            <a:rect l="0" t="0" r="r" b="b"/>
            <a:pathLst>
              <a:path w="4" h="3">
                <a:moveTo>
                  <a:pt x="1" y="3"/>
                </a:moveTo>
                <a:lnTo>
                  <a:pt x="2" y="3"/>
                </a:lnTo>
                <a:lnTo>
                  <a:pt x="3" y="3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1" y="3"/>
                </a:lnTo>
                <a:lnTo>
                  <a:pt x="1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41" name="Freeform 206"/>
          <p:cNvSpPr>
            <a:spLocks/>
          </p:cNvSpPr>
          <p:nvPr/>
        </p:nvSpPr>
        <p:spPr bwMode="auto">
          <a:xfrm>
            <a:off x="7462392" y="4683146"/>
            <a:ext cx="6813" cy="387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2" h="1">
                <a:moveTo>
                  <a:pt x="0" y="1"/>
                </a:moveTo>
                <a:lnTo>
                  <a:pt x="1" y="1"/>
                </a:lnTo>
                <a:lnTo>
                  <a:pt x="1" y="1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42" name="Freeform 207"/>
          <p:cNvSpPr>
            <a:spLocks/>
          </p:cNvSpPr>
          <p:nvPr/>
        </p:nvSpPr>
        <p:spPr bwMode="auto">
          <a:xfrm>
            <a:off x="7452172" y="4640567"/>
            <a:ext cx="6813" cy="7741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1" y="2"/>
              </a:cxn>
            </a:cxnLst>
            <a:rect l="0" t="0" r="r" b="b"/>
            <a:pathLst>
              <a:path w="2" h="2">
                <a:moveTo>
                  <a:pt x="1" y="2"/>
                </a:move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43" name="Freeform 209"/>
          <p:cNvSpPr>
            <a:spLocks/>
          </p:cNvSpPr>
          <p:nvPr/>
        </p:nvSpPr>
        <p:spPr bwMode="auto">
          <a:xfrm>
            <a:off x="7464105" y="4648703"/>
            <a:ext cx="10221" cy="7741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1" y="1"/>
              </a:cxn>
              <a:cxn ang="0">
                <a:pos x="2" y="2"/>
              </a:cxn>
            </a:cxnLst>
            <a:rect l="0" t="0" r="r" b="b"/>
            <a:pathLst>
              <a:path w="3" h="2">
                <a:moveTo>
                  <a:pt x="2" y="2"/>
                </a:moveTo>
                <a:lnTo>
                  <a:pt x="2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1" y="1"/>
                </a:lnTo>
                <a:lnTo>
                  <a:pt x="2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44" name="Freeform 210"/>
          <p:cNvSpPr>
            <a:spLocks/>
          </p:cNvSpPr>
          <p:nvPr/>
        </p:nvSpPr>
        <p:spPr bwMode="auto">
          <a:xfrm>
            <a:off x="7412999" y="4629350"/>
            <a:ext cx="6814" cy="7741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1" y="2"/>
              </a:cxn>
              <a:cxn ang="0">
                <a:pos x="2" y="2"/>
              </a:cxn>
              <a:cxn ang="0">
                <a:pos x="2" y="1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2"/>
              </a:cxn>
            </a:cxnLst>
            <a:rect l="0" t="0" r="r" b="b"/>
            <a:pathLst>
              <a:path w="2" h="2">
                <a:moveTo>
                  <a:pt x="1" y="2"/>
                </a:moveTo>
                <a:lnTo>
                  <a:pt x="1" y="2"/>
                </a:lnTo>
                <a:lnTo>
                  <a:pt x="2" y="2"/>
                </a:lnTo>
                <a:lnTo>
                  <a:pt x="2" y="1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45" name="Freeform 211"/>
          <p:cNvSpPr>
            <a:spLocks/>
          </p:cNvSpPr>
          <p:nvPr/>
        </p:nvSpPr>
        <p:spPr bwMode="auto">
          <a:xfrm>
            <a:off x="4128674" y="5736426"/>
            <a:ext cx="6814" cy="387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2" y="0"/>
              </a:cxn>
            </a:cxnLst>
            <a:rect l="0" t="0" r="r" b="b"/>
            <a:pathLst>
              <a:path w="2" h="1">
                <a:moveTo>
                  <a:pt x="2" y="0"/>
                </a:move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46" name="Freeform 212"/>
          <p:cNvSpPr>
            <a:spLocks/>
          </p:cNvSpPr>
          <p:nvPr/>
        </p:nvSpPr>
        <p:spPr bwMode="auto">
          <a:xfrm>
            <a:off x="7484546" y="4799669"/>
            <a:ext cx="170349" cy="61935"/>
          </a:xfrm>
          <a:custGeom>
            <a:avLst/>
            <a:gdLst/>
            <a:ahLst/>
            <a:cxnLst>
              <a:cxn ang="0">
                <a:pos x="50" y="16"/>
              </a:cxn>
              <a:cxn ang="0">
                <a:pos x="49" y="14"/>
              </a:cxn>
              <a:cxn ang="0">
                <a:pos x="49" y="10"/>
              </a:cxn>
              <a:cxn ang="0">
                <a:pos x="41" y="9"/>
              </a:cxn>
              <a:cxn ang="0">
                <a:pos x="41" y="7"/>
              </a:cxn>
              <a:cxn ang="0">
                <a:pos x="39" y="5"/>
              </a:cxn>
              <a:cxn ang="0">
                <a:pos x="34" y="4"/>
              </a:cxn>
              <a:cxn ang="0">
                <a:pos x="32" y="5"/>
              </a:cxn>
              <a:cxn ang="0">
                <a:pos x="31" y="3"/>
              </a:cxn>
              <a:cxn ang="0">
                <a:pos x="30" y="3"/>
              </a:cxn>
              <a:cxn ang="0">
                <a:pos x="28" y="5"/>
              </a:cxn>
              <a:cxn ang="0">
                <a:pos x="18" y="5"/>
              </a:cxn>
              <a:cxn ang="0">
                <a:pos x="16" y="2"/>
              </a:cxn>
              <a:cxn ang="0">
                <a:pos x="13" y="1"/>
              </a:cxn>
              <a:cxn ang="0">
                <a:pos x="12" y="1"/>
              </a:cxn>
              <a:cxn ang="0">
                <a:pos x="10" y="0"/>
              </a:cxn>
              <a:cxn ang="0">
                <a:pos x="5" y="0"/>
              </a:cxn>
              <a:cxn ang="0">
                <a:pos x="2" y="3"/>
              </a:cxn>
              <a:cxn ang="0">
                <a:pos x="1" y="4"/>
              </a:cxn>
              <a:cxn ang="0">
                <a:pos x="1" y="5"/>
              </a:cxn>
              <a:cxn ang="0">
                <a:pos x="0" y="4"/>
              </a:cxn>
              <a:cxn ang="0">
                <a:pos x="0" y="5"/>
              </a:cxn>
              <a:cxn ang="0">
                <a:pos x="6" y="6"/>
              </a:cxn>
              <a:cxn ang="0">
                <a:pos x="7" y="6"/>
              </a:cxn>
              <a:cxn ang="0">
                <a:pos x="6" y="8"/>
              </a:cxn>
              <a:cxn ang="0">
                <a:pos x="12" y="9"/>
              </a:cxn>
              <a:cxn ang="0">
                <a:pos x="18" y="11"/>
              </a:cxn>
              <a:cxn ang="0">
                <a:pos x="19" y="10"/>
              </a:cxn>
              <a:cxn ang="0">
                <a:pos x="20" y="10"/>
              </a:cxn>
              <a:cxn ang="0">
                <a:pos x="21" y="10"/>
              </a:cxn>
              <a:cxn ang="0">
                <a:pos x="26" y="11"/>
              </a:cxn>
              <a:cxn ang="0">
                <a:pos x="32" y="13"/>
              </a:cxn>
              <a:cxn ang="0">
                <a:pos x="33" y="13"/>
              </a:cxn>
              <a:cxn ang="0">
                <a:pos x="36" y="13"/>
              </a:cxn>
              <a:cxn ang="0">
                <a:pos x="41" y="14"/>
              </a:cxn>
              <a:cxn ang="0">
                <a:pos x="49" y="16"/>
              </a:cxn>
            </a:cxnLst>
            <a:rect l="0" t="0" r="r" b="b"/>
            <a:pathLst>
              <a:path w="50" h="16">
                <a:moveTo>
                  <a:pt x="49" y="16"/>
                </a:moveTo>
                <a:lnTo>
                  <a:pt x="50" y="16"/>
                </a:lnTo>
                <a:lnTo>
                  <a:pt x="50" y="16"/>
                </a:lnTo>
                <a:lnTo>
                  <a:pt x="49" y="14"/>
                </a:lnTo>
                <a:lnTo>
                  <a:pt x="50" y="11"/>
                </a:lnTo>
                <a:lnTo>
                  <a:pt x="49" y="10"/>
                </a:lnTo>
                <a:lnTo>
                  <a:pt x="43" y="10"/>
                </a:lnTo>
                <a:lnTo>
                  <a:pt x="41" y="9"/>
                </a:lnTo>
                <a:lnTo>
                  <a:pt x="41" y="8"/>
                </a:lnTo>
                <a:lnTo>
                  <a:pt x="41" y="7"/>
                </a:lnTo>
                <a:lnTo>
                  <a:pt x="40" y="5"/>
                </a:lnTo>
                <a:lnTo>
                  <a:pt x="39" y="5"/>
                </a:lnTo>
                <a:lnTo>
                  <a:pt x="37" y="5"/>
                </a:lnTo>
                <a:lnTo>
                  <a:pt x="34" y="4"/>
                </a:lnTo>
                <a:lnTo>
                  <a:pt x="33" y="5"/>
                </a:lnTo>
                <a:lnTo>
                  <a:pt x="32" y="5"/>
                </a:lnTo>
                <a:lnTo>
                  <a:pt x="31" y="4"/>
                </a:lnTo>
                <a:lnTo>
                  <a:pt x="31" y="3"/>
                </a:lnTo>
                <a:lnTo>
                  <a:pt x="30" y="3"/>
                </a:lnTo>
                <a:lnTo>
                  <a:pt x="30" y="3"/>
                </a:lnTo>
                <a:lnTo>
                  <a:pt x="29" y="4"/>
                </a:lnTo>
                <a:lnTo>
                  <a:pt x="28" y="5"/>
                </a:lnTo>
                <a:lnTo>
                  <a:pt x="27" y="6"/>
                </a:lnTo>
                <a:lnTo>
                  <a:pt x="18" y="5"/>
                </a:lnTo>
                <a:lnTo>
                  <a:pt x="17" y="4"/>
                </a:lnTo>
                <a:lnTo>
                  <a:pt x="16" y="2"/>
                </a:lnTo>
                <a:lnTo>
                  <a:pt x="14" y="1"/>
                </a:lnTo>
                <a:lnTo>
                  <a:pt x="13" y="1"/>
                </a:lnTo>
                <a:lnTo>
                  <a:pt x="12" y="1"/>
                </a:lnTo>
                <a:lnTo>
                  <a:pt x="12" y="1"/>
                </a:lnTo>
                <a:lnTo>
                  <a:pt x="11" y="0"/>
                </a:lnTo>
                <a:lnTo>
                  <a:pt x="10" y="0"/>
                </a:lnTo>
                <a:lnTo>
                  <a:pt x="8" y="1"/>
                </a:lnTo>
                <a:lnTo>
                  <a:pt x="5" y="0"/>
                </a:lnTo>
                <a:lnTo>
                  <a:pt x="4" y="1"/>
                </a:lnTo>
                <a:lnTo>
                  <a:pt x="2" y="3"/>
                </a:lnTo>
                <a:lnTo>
                  <a:pt x="2" y="3"/>
                </a:lnTo>
                <a:lnTo>
                  <a:pt x="1" y="4"/>
                </a:lnTo>
                <a:lnTo>
                  <a:pt x="1" y="5"/>
                </a:lnTo>
                <a:lnTo>
                  <a:pt x="1" y="5"/>
                </a:lnTo>
                <a:lnTo>
                  <a:pt x="0" y="4"/>
                </a:lnTo>
                <a:lnTo>
                  <a:pt x="0" y="4"/>
                </a:lnTo>
                <a:lnTo>
                  <a:pt x="0" y="5"/>
                </a:lnTo>
                <a:lnTo>
                  <a:pt x="0" y="5"/>
                </a:lnTo>
                <a:lnTo>
                  <a:pt x="4" y="5"/>
                </a:lnTo>
                <a:lnTo>
                  <a:pt x="6" y="6"/>
                </a:lnTo>
                <a:lnTo>
                  <a:pt x="7" y="6"/>
                </a:lnTo>
                <a:lnTo>
                  <a:pt x="7" y="6"/>
                </a:lnTo>
                <a:lnTo>
                  <a:pt x="6" y="8"/>
                </a:lnTo>
                <a:lnTo>
                  <a:pt x="6" y="8"/>
                </a:lnTo>
                <a:lnTo>
                  <a:pt x="9" y="9"/>
                </a:lnTo>
                <a:lnTo>
                  <a:pt x="12" y="9"/>
                </a:lnTo>
                <a:lnTo>
                  <a:pt x="14" y="10"/>
                </a:lnTo>
                <a:lnTo>
                  <a:pt x="18" y="11"/>
                </a:lnTo>
                <a:lnTo>
                  <a:pt x="18" y="10"/>
                </a:lnTo>
                <a:lnTo>
                  <a:pt x="19" y="10"/>
                </a:lnTo>
                <a:lnTo>
                  <a:pt x="19" y="10"/>
                </a:lnTo>
                <a:lnTo>
                  <a:pt x="20" y="10"/>
                </a:lnTo>
                <a:lnTo>
                  <a:pt x="20" y="10"/>
                </a:lnTo>
                <a:lnTo>
                  <a:pt x="21" y="10"/>
                </a:lnTo>
                <a:lnTo>
                  <a:pt x="21" y="10"/>
                </a:lnTo>
                <a:lnTo>
                  <a:pt x="26" y="11"/>
                </a:lnTo>
                <a:lnTo>
                  <a:pt x="30" y="12"/>
                </a:lnTo>
                <a:lnTo>
                  <a:pt x="32" y="13"/>
                </a:lnTo>
                <a:lnTo>
                  <a:pt x="32" y="12"/>
                </a:lnTo>
                <a:lnTo>
                  <a:pt x="33" y="13"/>
                </a:lnTo>
                <a:lnTo>
                  <a:pt x="35" y="14"/>
                </a:lnTo>
                <a:lnTo>
                  <a:pt x="36" y="13"/>
                </a:lnTo>
                <a:lnTo>
                  <a:pt x="37" y="13"/>
                </a:lnTo>
                <a:lnTo>
                  <a:pt x="41" y="14"/>
                </a:lnTo>
                <a:lnTo>
                  <a:pt x="43" y="13"/>
                </a:lnTo>
                <a:lnTo>
                  <a:pt x="49" y="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47" name="Freeform 213"/>
          <p:cNvSpPr>
            <a:spLocks/>
          </p:cNvSpPr>
          <p:nvPr/>
        </p:nvSpPr>
        <p:spPr bwMode="auto">
          <a:xfrm>
            <a:off x="7423221" y="4637091"/>
            <a:ext cx="10221" cy="11613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3" y="3"/>
              </a:cxn>
              <a:cxn ang="0">
                <a:pos x="2" y="1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1" y="1"/>
              </a:cxn>
              <a:cxn ang="0">
                <a:pos x="2" y="2"/>
              </a:cxn>
              <a:cxn ang="0">
                <a:pos x="2" y="3"/>
              </a:cxn>
            </a:cxnLst>
            <a:rect l="0" t="0" r="r" b="b"/>
            <a:pathLst>
              <a:path w="3" h="3">
                <a:moveTo>
                  <a:pt x="2" y="3"/>
                </a:moveTo>
                <a:lnTo>
                  <a:pt x="3" y="3"/>
                </a:lnTo>
                <a:lnTo>
                  <a:pt x="2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1" y="1"/>
                </a:lnTo>
                <a:lnTo>
                  <a:pt x="2" y="2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48" name="Freeform 214"/>
          <p:cNvSpPr>
            <a:spLocks/>
          </p:cNvSpPr>
          <p:nvPr/>
        </p:nvSpPr>
        <p:spPr bwMode="auto">
          <a:xfrm>
            <a:off x="4104825" y="5840940"/>
            <a:ext cx="6814" cy="1935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1" y="2"/>
              </a:cxn>
              <a:cxn ang="0">
                <a:pos x="2" y="3"/>
              </a:cxn>
              <a:cxn ang="0">
                <a:pos x="2" y="4"/>
              </a:cxn>
              <a:cxn ang="0">
                <a:pos x="2" y="5"/>
              </a:cxn>
              <a:cxn ang="0">
                <a:pos x="2" y="4"/>
              </a:cxn>
              <a:cxn ang="0">
                <a:pos x="2" y="4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2" h="5">
                <a:moveTo>
                  <a:pt x="0" y="0"/>
                </a:moveTo>
                <a:lnTo>
                  <a:pt x="0" y="1"/>
                </a:lnTo>
                <a:lnTo>
                  <a:pt x="1" y="2"/>
                </a:lnTo>
                <a:lnTo>
                  <a:pt x="2" y="3"/>
                </a:lnTo>
                <a:lnTo>
                  <a:pt x="2" y="4"/>
                </a:lnTo>
                <a:lnTo>
                  <a:pt x="2" y="5"/>
                </a:lnTo>
                <a:lnTo>
                  <a:pt x="2" y="4"/>
                </a:lnTo>
                <a:lnTo>
                  <a:pt x="2" y="4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49" name="Freeform 215"/>
          <p:cNvSpPr>
            <a:spLocks/>
          </p:cNvSpPr>
          <p:nvPr/>
        </p:nvSpPr>
        <p:spPr bwMode="auto">
          <a:xfrm>
            <a:off x="4111639" y="5840940"/>
            <a:ext cx="6814" cy="77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" y="2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1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50" name="Freeform 216"/>
          <p:cNvSpPr>
            <a:spLocks/>
          </p:cNvSpPr>
          <p:nvPr/>
        </p:nvSpPr>
        <p:spPr bwMode="auto">
          <a:xfrm>
            <a:off x="4118453" y="5926100"/>
            <a:ext cx="6814" cy="19355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1" y="5"/>
              </a:cxn>
              <a:cxn ang="0">
                <a:pos x="2" y="5"/>
              </a:cxn>
              <a:cxn ang="0">
                <a:pos x="2" y="4"/>
              </a:cxn>
              <a:cxn ang="0">
                <a:pos x="2" y="2"/>
              </a:cxn>
              <a:cxn ang="0">
                <a:pos x="2" y="1"/>
              </a:cxn>
            </a:cxnLst>
            <a:rect l="0" t="0" r="r" b="b"/>
            <a:pathLst>
              <a:path w="2" h="5">
                <a:moveTo>
                  <a:pt x="2" y="1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1" y="5"/>
                </a:lnTo>
                <a:lnTo>
                  <a:pt x="2" y="5"/>
                </a:lnTo>
                <a:lnTo>
                  <a:pt x="2" y="4"/>
                </a:lnTo>
                <a:lnTo>
                  <a:pt x="2" y="2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51" name="Freeform 217"/>
          <p:cNvSpPr>
            <a:spLocks/>
          </p:cNvSpPr>
          <p:nvPr/>
        </p:nvSpPr>
        <p:spPr bwMode="auto">
          <a:xfrm>
            <a:off x="4108232" y="5829329"/>
            <a:ext cx="6814" cy="387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</a:cxnLst>
            <a:rect l="0" t="0" r="r" b="b"/>
            <a:pathLst>
              <a:path w="2" h="1">
                <a:moveTo>
                  <a:pt x="1" y="1"/>
                </a:move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52" name="Freeform 218"/>
          <p:cNvSpPr>
            <a:spLocks/>
          </p:cNvSpPr>
          <p:nvPr/>
        </p:nvSpPr>
        <p:spPr bwMode="auto">
          <a:xfrm>
            <a:off x="4111639" y="5864166"/>
            <a:ext cx="13628" cy="38709"/>
          </a:xfrm>
          <a:custGeom>
            <a:avLst/>
            <a:gdLst/>
            <a:ahLst/>
            <a:cxnLst>
              <a:cxn ang="0">
                <a:pos x="4" y="1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1" y="1"/>
              </a:cxn>
              <a:cxn ang="0">
                <a:pos x="1" y="2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1" y="3"/>
              </a:cxn>
              <a:cxn ang="0">
                <a:pos x="1" y="5"/>
              </a:cxn>
              <a:cxn ang="0">
                <a:pos x="0" y="4"/>
              </a:cxn>
              <a:cxn ang="0">
                <a:pos x="0" y="4"/>
              </a:cxn>
              <a:cxn ang="0">
                <a:pos x="0" y="4"/>
              </a:cxn>
              <a:cxn ang="0">
                <a:pos x="0" y="6"/>
              </a:cxn>
              <a:cxn ang="0">
                <a:pos x="2" y="7"/>
              </a:cxn>
              <a:cxn ang="0">
                <a:pos x="2" y="7"/>
              </a:cxn>
              <a:cxn ang="0">
                <a:pos x="2" y="7"/>
              </a:cxn>
              <a:cxn ang="0">
                <a:pos x="2" y="10"/>
              </a:cxn>
              <a:cxn ang="0">
                <a:pos x="3" y="10"/>
              </a:cxn>
              <a:cxn ang="0">
                <a:pos x="4" y="10"/>
              </a:cxn>
              <a:cxn ang="0">
                <a:pos x="4" y="10"/>
              </a:cxn>
            </a:cxnLst>
            <a:rect l="0" t="0" r="r" b="b"/>
            <a:pathLst>
              <a:path w="4" h="10">
                <a:moveTo>
                  <a:pt x="4" y="10"/>
                </a:move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1" y="3"/>
                </a:lnTo>
                <a:lnTo>
                  <a:pt x="1" y="5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6"/>
                </a:lnTo>
                <a:lnTo>
                  <a:pt x="2" y="7"/>
                </a:lnTo>
                <a:lnTo>
                  <a:pt x="2" y="7"/>
                </a:lnTo>
                <a:lnTo>
                  <a:pt x="2" y="7"/>
                </a:lnTo>
                <a:lnTo>
                  <a:pt x="2" y="10"/>
                </a:lnTo>
                <a:lnTo>
                  <a:pt x="3" y="10"/>
                </a:lnTo>
                <a:lnTo>
                  <a:pt x="4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53" name="Freeform 219"/>
          <p:cNvSpPr>
            <a:spLocks/>
          </p:cNvSpPr>
          <p:nvPr/>
        </p:nvSpPr>
        <p:spPr bwMode="auto">
          <a:xfrm>
            <a:off x="4104825" y="5852554"/>
            <a:ext cx="6814" cy="11613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1" y="3"/>
              </a:cxn>
              <a:cxn ang="0">
                <a:pos x="2" y="2"/>
              </a:cxn>
              <a:cxn ang="0">
                <a:pos x="1" y="1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</a:cxnLst>
            <a:rect l="0" t="0" r="r" b="b"/>
            <a:pathLst>
              <a:path w="2" h="3">
                <a:moveTo>
                  <a:pt x="0" y="2"/>
                </a:moveTo>
                <a:lnTo>
                  <a:pt x="0" y="3"/>
                </a:lnTo>
                <a:lnTo>
                  <a:pt x="1" y="3"/>
                </a:lnTo>
                <a:lnTo>
                  <a:pt x="1" y="3"/>
                </a:lnTo>
                <a:lnTo>
                  <a:pt x="2" y="2"/>
                </a:lnTo>
                <a:lnTo>
                  <a:pt x="1" y="1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54" name="Freeform 220"/>
          <p:cNvSpPr>
            <a:spLocks/>
          </p:cNvSpPr>
          <p:nvPr/>
        </p:nvSpPr>
        <p:spPr bwMode="auto">
          <a:xfrm>
            <a:off x="4115046" y="5945455"/>
            <a:ext cx="10221" cy="774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1" y="1"/>
              </a:cxn>
              <a:cxn ang="0">
                <a:pos x="0" y="2"/>
              </a:cxn>
              <a:cxn ang="0">
                <a:pos x="1" y="1"/>
              </a:cxn>
              <a:cxn ang="0">
                <a:pos x="1" y="2"/>
              </a:cxn>
              <a:cxn ang="0">
                <a:pos x="3" y="1"/>
              </a:cxn>
              <a:cxn ang="0">
                <a:pos x="2" y="0"/>
              </a:cxn>
            </a:cxnLst>
            <a:rect l="0" t="0" r="r" b="b"/>
            <a:pathLst>
              <a:path w="3" h="2">
                <a:moveTo>
                  <a:pt x="2" y="0"/>
                </a:move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1" y="1"/>
                </a:lnTo>
                <a:lnTo>
                  <a:pt x="1" y="2"/>
                </a:lnTo>
                <a:lnTo>
                  <a:pt x="3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55" name="Freeform 221"/>
          <p:cNvSpPr>
            <a:spLocks/>
          </p:cNvSpPr>
          <p:nvPr/>
        </p:nvSpPr>
        <p:spPr bwMode="auto">
          <a:xfrm>
            <a:off x="4118453" y="5960939"/>
            <a:ext cx="6814" cy="15484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2" y="1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0" y="4"/>
              </a:cxn>
              <a:cxn ang="0">
                <a:pos x="1" y="4"/>
              </a:cxn>
              <a:cxn ang="0">
                <a:pos x="1" y="4"/>
              </a:cxn>
              <a:cxn ang="0">
                <a:pos x="2" y="3"/>
              </a:cxn>
            </a:cxnLst>
            <a:rect l="0" t="0" r="r" b="b"/>
            <a:pathLst>
              <a:path w="2" h="4">
                <a:moveTo>
                  <a:pt x="2" y="3"/>
                </a:moveTo>
                <a:lnTo>
                  <a:pt x="2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1" y="4"/>
                </a:lnTo>
                <a:lnTo>
                  <a:pt x="1" y="4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56" name="Freeform 222"/>
          <p:cNvSpPr>
            <a:spLocks/>
          </p:cNvSpPr>
          <p:nvPr/>
        </p:nvSpPr>
        <p:spPr bwMode="auto">
          <a:xfrm>
            <a:off x="4108233" y="5906746"/>
            <a:ext cx="10221" cy="11613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3" y="1"/>
              </a:cxn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</a:cxnLst>
            <a:rect l="0" t="0" r="r" b="b"/>
            <a:pathLst>
              <a:path w="3" h="3">
                <a:moveTo>
                  <a:pt x="2" y="3"/>
                </a:moveTo>
                <a:lnTo>
                  <a:pt x="3" y="1"/>
                </a:lnTo>
                <a:lnTo>
                  <a:pt x="2" y="0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57" name="Freeform 223"/>
          <p:cNvSpPr>
            <a:spLocks/>
          </p:cNvSpPr>
          <p:nvPr/>
        </p:nvSpPr>
        <p:spPr bwMode="auto">
          <a:xfrm>
            <a:off x="4115047" y="5960939"/>
            <a:ext cx="3407" cy="15484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4"/>
              </a:cxn>
              <a:cxn ang="0">
                <a:pos x="1" y="4"/>
              </a:cxn>
              <a:cxn ang="0">
                <a:pos x="1" y="4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</a:cxnLst>
            <a:rect l="0" t="0" r="r" b="b"/>
            <a:pathLst>
              <a:path w="1" h="4">
                <a:moveTo>
                  <a:pt x="0" y="1"/>
                </a:moveTo>
                <a:lnTo>
                  <a:pt x="0" y="1"/>
                </a:lnTo>
                <a:lnTo>
                  <a:pt x="0" y="4"/>
                </a:lnTo>
                <a:lnTo>
                  <a:pt x="1" y="4"/>
                </a:lnTo>
                <a:lnTo>
                  <a:pt x="1" y="4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58" name="Freeform 224"/>
          <p:cNvSpPr>
            <a:spLocks/>
          </p:cNvSpPr>
          <p:nvPr/>
        </p:nvSpPr>
        <p:spPr bwMode="auto">
          <a:xfrm>
            <a:off x="4121860" y="5999647"/>
            <a:ext cx="27256" cy="19355"/>
          </a:xfrm>
          <a:custGeom>
            <a:avLst/>
            <a:gdLst/>
            <a:ahLst/>
            <a:cxnLst>
              <a:cxn ang="0">
                <a:pos x="6" y="5"/>
              </a:cxn>
              <a:cxn ang="0">
                <a:pos x="8" y="5"/>
              </a:cxn>
              <a:cxn ang="0">
                <a:pos x="8" y="5"/>
              </a:cxn>
              <a:cxn ang="0">
                <a:pos x="8" y="5"/>
              </a:cxn>
              <a:cxn ang="0">
                <a:pos x="8" y="5"/>
              </a:cxn>
              <a:cxn ang="0">
                <a:pos x="7" y="4"/>
              </a:cxn>
              <a:cxn ang="0">
                <a:pos x="7" y="4"/>
              </a:cxn>
              <a:cxn ang="0">
                <a:pos x="6" y="4"/>
              </a:cxn>
              <a:cxn ang="0">
                <a:pos x="6" y="4"/>
              </a:cxn>
              <a:cxn ang="0">
                <a:pos x="6" y="4"/>
              </a:cxn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  <a:cxn ang="0">
                <a:pos x="1" y="2"/>
              </a:cxn>
              <a:cxn ang="0">
                <a:pos x="4" y="4"/>
              </a:cxn>
              <a:cxn ang="0">
                <a:pos x="4" y="4"/>
              </a:cxn>
              <a:cxn ang="0">
                <a:pos x="4" y="4"/>
              </a:cxn>
              <a:cxn ang="0">
                <a:pos x="4" y="3"/>
              </a:cxn>
              <a:cxn ang="0">
                <a:pos x="6" y="5"/>
              </a:cxn>
            </a:cxnLst>
            <a:rect l="0" t="0" r="r" b="b"/>
            <a:pathLst>
              <a:path w="8" h="5">
                <a:moveTo>
                  <a:pt x="6" y="5"/>
                </a:moveTo>
                <a:lnTo>
                  <a:pt x="8" y="5"/>
                </a:lnTo>
                <a:lnTo>
                  <a:pt x="8" y="5"/>
                </a:lnTo>
                <a:lnTo>
                  <a:pt x="8" y="5"/>
                </a:lnTo>
                <a:lnTo>
                  <a:pt x="8" y="5"/>
                </a:lnTo>
                <a:lnTo>
                  <a:pt x="7" y="4"/>
                </a:lnTo>
                <a:lnTo>
                  <a:pt x="7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1" y="2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3"/>
                </a:lnTo>
                <a:lnTo>
                  <a:pt x="6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59" name="Freeform 225"/>
          <p:cNvSpPr>
            <a:spLocks/>
          </p:cNvSpPr>
          <p:nvPr/>
        </p:nvSpPr>
        <p:spPr bwMode="auto">
          <a:xfrm>
            <a:off x="4115046" y="5852554"/>
            <a:ext cx="10221" cy="774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3" y="2"/>
              </a:cxn>
              <a:cxn ang="0">
                <a:pos x="3" y="2"/>
              </a:cxn>
              <a:cxn ang="0">
                <a:pos x="2" y="1"/>
              </a:cxn>
              <a:cxn ang="0">
                <a:pos x="2" y="0"/>
              </a:cxn>
            </a:cxnLst>
            <a:rect l="0" t="0" r="r" b="b"/>
            <a:pathLst>
              <a:path w="3" h="2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3" y="2"/>
                </a:lnTo>
                <a:lnTo>
                  <a:pt x="3" y="2"/>
                </a:lnTo>
                <a:lnTo>
                  <a:pt x="2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60" name="Freeform 226"/>
          <p:cNvSpPr>
            <a:spLocks/>
          </p:cNvSpPr>
          <p:nvPr/>
        </p:nvSpPr>
        <p:spPr bwMode="auto">
          <a:xfrm>
            <a:off x="4104825" y="5891262"/>
            <a:ext cx="6814" cy="7741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61" name="Freeform 227"/>
          <p:cNvSpPr>
            <a:spLocks/>
          </p:cNvSpPr>
          <p:nvPr/>
        </p:nvSpPr>
        <p:spPr bwMode="auto">
          <a:xfrm>
            <a:off x="3985582" y="4509351"/>
            <a:ext cx="3407" cy="11613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 h="3">
                <a:moveTo>
                  <a:pt x="1" y="0"/>
                </a:move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62" name="Freeform 228"/>
          <p:cNvSpPr>
            <a:spLocks/>
          </p:cNvSpPr>
          <p:nvPr/>
        </p:nvSpPr>
        <p:spPr bwMode="auto">
          <a:xfrm>
            <a:off x="3467722" y="5271919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63" name="Freeform 229"/>
          <p:cNvSpPr>
            <a:spLocks/>
          </p:cNvSpPr>
          <p:nvPr/>
        </p:nvSpPr>
        <p:spPr bwMode="auto">
          <a:xfrm>
            <a:off x="4135489" y="5988035"/>
            <a:ext cx="3407" cy="7741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</a:cxnLst>
            <a:rect l="0" t="0" r="r" b="b"/>
            <a:pathLst>
              <a:path w="1"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64" name="Freeform 230"/>
          <p:cNvSpPr>
            <a:spLocks/>
          </p:cNvSpPr>
          <p:nvPr/>
        </p:nvSpPr>
        <p:spPr bwMode="auto">
          <a:xfrm>
            <a:off x="4128674" y="5957067"/>
            <a:ext cx="6814" cy="11613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1" y="1"/>
              </a:cxn>
              <a:cxn ang="0">
                <a:pos x="1" y="0"/>
              </a:cxn>
            </a:cxnLst>
            <a:rect l="0" t="0" r="r" b="b"/>
            <a:pathLst>
              <a:path w="2" h="3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65" name="Freeform 231"/>
          <p:cNvSpPr>
            <a:spLocks/>
          </p:cNvSpPr>
          <p:nvPr/>
        </p:nvSpPr>
        <p:spPr bwMode="auto">
          <a:xfrm>
            <a:off x="4135489" y="5771265"/>
            <a:ext cx="3407" cy="387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66" name="Freeform 232"/>
          <p:cNvSpPr>
            <a:spLocks/>
          </p:cNvSpPr>
          <p:nvPr/>
        </p:nvSpPr>
        <p:spPr bwMode="auto">
          <a:xfrm>
            <a:off x="4121861" y="5918359"/>
            <a:ext cx="10221" cy="1548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1" y="2"/>
              </a:cxn>
              <a:cxn ang="0">
                <a:pos x="1" y="2"/>
              </a:cxn>
              <a:cxn ang="0">
                <a:pos x="2" y="4"/>
              </a:cxn>
              <a:cxn ang="0">
                <a:pos x="3" y="4"/>
              </a:cxn>
              <a:cxn ang="0">
                <a:pos x="2" y="2"/>
              </a:cxn>
              <a:cxn ang="0">
                <a:pos x="0" y="0"/>
              </a:cxn>
            </a:cxnLst>
            <a:rect l="0" t="0" r="r" b="b"/>
            <a:pathLst>
              <a:path w="3" h="4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1" y="2"/>
                </a:lnTo>
                <a:lnTo>
                  <a:pt x="1" y="2"/>
                </a:lnTo>
                <a:lnTo>
                  <a:pt x="2" y="4"/>
                </a:lnTo>
                <a:lnTo>
                  <a:pt x="3" y="4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67" name="Freeform 233"/>
          <p:cNvSpPr>
            <a:spLocks/>
          </p:cNvSpPr>
          <p:nvPr/>
        </p:nvSpPr>
        <p:spPr bwMode="auto">
          <a:xfrm>
            <a:off x="4121860" y="5825456"/>
            <a:ext cx="6814" cy="7741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68" name="Freeform 234"/>
          <p:cNvSpPr>
            <a:spLocks/>
          </p:cNvSpPr>
          <p:nvPr/>
        </p:nvSpPr>
        <p:spPr bwMode="auto">
          <a:xfrm>
            <a:off x="4135489" y="5953196"/>
            <a:ext cx="3407" cy="7741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1" y="1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</a:cxnLst>
            <a:rect l="0" t="0" r="r" b="b"/>
            <a:pathLst>
              <a:path w="1" h="2">
                <a:moveTo>
                  <a:pt x="1" y="2"/>
                </a:move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69" name="Freeform 235"/>
          <p:cNvSpPr>
            <a:spLocks/>
          </p:cNvSpPr>
          <p:nvPr/>
        </p:nvSpPr>
        <p:spPr bwMode="auto">
          <a:xfrm>
            <a:off x="4241104" y="6073195"/>
            <a:ext cx="20442" cy="19355"/>
          </a:xfrm>
          <a:custGeom>
            <a:avLst/>
            <a:gdLst/>
            <a:ahLst/>
            <a:cxnLst>
              <a:cxn ang="0">
                <a:pos x="6" y="1"/>
              </a:cxn>
              <a:cxn ang="0">
                <a:pos x="2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  <a:cxn ang="0">
                <a:pos x="2" y="4"/>
              </a:cxn>
              <a:cxn ang="0">
                <a:pos x="3" y="4"/>
              </a:cxn>
              <a:cxn ang="0">
                <a:pos x="3" y="4"/>
              </a:cxn>
              <a:cxn ang="0">
                <a:pos x="3" y="4"/>
              </a:cxn>
              <a:cxn ang="0">
                <a:pos x="4" y="4"/>
              </a:cxn>
              <a:cxn ang="0">
                <a:pos x="4" y="4"/>
              </a:cxn>
              <a:cxn ang="0">
                <a:pos x="4" y="4"/>
              </a:cxn>
              <a:cxn ang="0">
                <a:pos x="5" y="4"/>
              </a:cxn>
              <a:cxn ang="0">
                <a:pos x="5" y="4"/>
              </a:cxn>
              <a:cxn ang="0">
                <a:pos x="5" y="5"/>
              </a:cxn>
              <a:cxn ang="0">
                <a:pos x="6" y="5"/>
              </a:cxn>
              <a:cxn ang="0">
                <a:pos x="6" y="4"/>
              </a:cxn>
              <a:cxn ang="0">
                <a:pos x="6" y="4"/>
              </a:cxn>
              <a:cxn ang="0">
                <a:pos x="6" y="4"/>
              </a:cxn>
              <a:cxn ang="0">
                <a:pos x="6" y="2"/>
              </a:cxn>
              <a:cxn ang="0">
                <a:pos x="6" y="1"/>
              </a:cxn>
            </a:cxnLst>
            <a:rect l="0" t="0" r="r" b="b"/>
            <a:pathLst>
              <a:path w="6" h="5">
                <a:moveTo>
                  <a:pt x="6" y="1"/>
                </a:moveTo>
                <a:lnTo>
                  <a:pt x="2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2" y="4"/>
                </a:lnTo>
                <a:lnTo>
                  <a:pt x="3" y="4"/>
                </a:lnTo>
                <a:lnTo>
                  <a:pt x="3" y="4"/>
                </a:lnTo>
                <a:lnTo>
                  <a:pt x="3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5" y="4"/>
                </a:lnTo>
                <a:lnTo>
                  <a:pt x="5" y="4"/>
                </a:lnTo>
                <a:lnTo>
                  <a:pt x="5" y="5"/>
                </a:lnTo>
                <a:lnTo>
                  <a:pt x="6" y="5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2"/>
                </a:lnTo>
                <a:lnTo>
                  <a:pt x="6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70" name="Freeform 236"/>
          <p:cNvSpPr>
            <a:spLocks/>
          </p:cNvSpPr>
          <p:nvPr/>
        </p:nvSpPr>
        <p:spPr bwMode="auto">
          <a:xfrm>
            <a:off x="4234292" y="5995776"/>
            <a:ext cx="64733" cy="85160"/>
          </a:xfrm>
          <a:custGeom>
            <a:avLst/>
            <a:gdLst/>
            <a:ahLst/>
            <a:cxnLst>
              <a:cxn ang="0">
                <a:pos x="18" y="19"/>
              </a:cxn>
              <a:cxn ang="0">
                <a:pos x="15" y="19"/>
              </a:cxn>
              <a:cxn ang="0">
                <a:pos x="11" y="15"/>
              </a:cxn>
              <a:cxn ang="0">
                <a:pos x="10" y="14"/>
              </a:cxn>
              <a:cxn ang="0">
                <a:pos x="9" y="13"/>
              </a:cxn>
              <a:cxn ang="0">
                <a:pos x="8" y="13"/>
              </a:cxn>
              <a:cxn ang="0">
                <a:pos x="8" y="13"/>
              </a:cxn>
              <a:cxn ang="0">
                <a:pos x="8" y="13"/>
              </a:cxn>
              <a:cxn ang="0">
                <a:pos x="4" y="9"/>
              </a:cxn>
              <a:cxn ang="0">
                <a:pos x="2" y="6"/>
              </a:cxn>
              <a:cxn ang="0">
                <a:pos x="2" y="6"/>
              </a:cxn>
              <a:cxn ang="0">
                <a:pos x="1" y="6"/>
              </a:cxn>
              <a:cxn ang="0">
                <a:pos x="0" y="5"/>
              </a:cxn>
              <a:cxn ang="0">
                <a:pos x="1" y="4"/>
              </a:cxn>
              <a:cxn ang="0">
                <a:pos x="1" y="4"/>
              </a:cxn>
              <a:cxn ang="0">
                <a:pos x="2" y="4"/>
              </a:cxn>
              <a:cxn ang="0">
                <a:pos x="3" y="5"/>
              </a:cxn>
              <a:cxn ang="0">
                <a:pos x="3" y="4"/>
              </a:cxn>
              <a:cxn ang="0">
                <a:pos x="0" y="0"/>
              </a:cxn>
              <a:cxn ang="0">
                <a:pos x="0" y="0"/>
              </a:cxn>
              <a:cxn ang="0">
                <a:pos x="0" y="20"/>
              </a:cxn>
              <a:cxn ang="0">
                <a:pos x="0" y="20"/>
              </a:cxn>
              <a:cxn ang="0">
                <a:pos x="2" y="20"/>
              </a:cxn>
              <a:cxn ang="0">
                <a:pos x="4" y="20"/>
              </a:cxn>
              <a:cxn ang="0">
                <a:pos x="4" y="20"/>
              </a:cxn>
              <a:cxn ang="0">
                <a:pos x="10" y="21"/>
              </a:cxn>
              <a:cxn ang="0">
                <a:pos x="11" y="22"/>
              </a:cxn>
              <a:cxn ang="0">
                <a:pos x="12" y="22"/>
              </a:cxn>
              <a:cxn ang="0">
                <a:pos x="13" y="22"/>
              </a:cxn>
              <a:cxn ang="0">
                <a:pos x="15" y="21"/>
              </a:cxn>
              <a:cxn ang="0">
                <a:pos x="17" y="21"/>
              </a:cxn>
              <a:cxn ang="0">
                <a:pos x="18" y="20"/>
              </a:cxn>
              <a:cxn ang="0">
                <a:pos x="19" y="20"/>
              </a:cxn>
              <a:cxn ang="0">
                <a:pos x="19" y="19"/>
              </a:cxn>
              <a:cxn ang="0">
                <a:pos x="19" y="18"/>
              </a:cxn>
              <a:cxn ang="0">
                <a:pos x="18" y="19"/>
              </a:cxn>
            </a:cxnLst>
            <a:rect l="0" t="0" r="r" b="b"/>
            <a:pathLst>
              <a:path w="19" h="22">
                <a:moveTo>
                  <a:pt x="18" y="19"/>
                </a:moveTo>
                <a:lnTo>
                  <a:pt x="15" y="19"/>
                </a:lnTo>
                <a:lnTo>
                  <a:pt x="11" y="15"/>
                </a:lnTo>
                <a:lnTo>
                  <a:pt x="10" y="14"/>
                </a:lnTo>
                <a:lnTo>
                  <a:pt x="9" y="13"/>
                </a:lnTo>
                <a:lnTo>
                  <a:pt x="8" y="13"/>
                </a:lnTo>
                <a:lnTo>
                  <a:pt x="8" y="13"/>
                </a:lnTo>
                <a:lnTo>
                  <a:pt x="8" y="13"/>
                </a:lnTo>
                <a:lnTo>
                  <a:pt x="4" y="9"/>
                </a:lnTo>
                <a:lnTo>
                  <a:pt x="2" y="6"/>
                </a:lnTo>
                <a:lnTo>
                  <a:pt x="2" y="6"/>
                </a:lnTo>
                <a:lnTo>
                  <a:pt x="1" y="6"/>
                </a:lnTo>
                <a:lnTo>
                  <a:pt x="0" y="5"/>
                </a:lnTo>
                <a:lnTo>
                  <a:pt x="1" y="4"/>
                </a:lnTo>
                <a:lnTo>
                  <a:pt x="1" y="4"/>
                </a:lnTo>
                <a:lnTo>
                  <a:pt x="2" y="4"/>
                </a:lnTo>
                <a:lnTo>
                  <a:pt x="3" y="5"/>
                </a:lnTo>
                <a:lnTo>
                  <a:pt x="3" y="4"/>
                </a:lnTo>
                <a:lnTo>
                  <a:pt x="0" y="0"/>
                </a:lnTo>
                <a:lnTo>
                  <a:pt x="0" y="0"/>
                </a:lnTo>
                <a:lnTo>
                  <a:pt x="0" y="20"/>
                </a:lnTo>
                <a:lnTo>
                  <a:pt x="0" y="20"/>
                </a:lnTo>
                <a:lnTo>
                  <a:pt x="2" y="20"/>
                </a:lnTo>
                <a:lnTo>
                  <a:pt x="4" y="20"/>
                </a:lnTo>
                <a:lnTo>
                  <a:pt x="4" y="20"/>
                </a:lnTo>
                <a:lnTo>
                  <a:pt x="10" y="21"/>
                </a:lnTo>
                <a:lnTo>
                  <a:pt x="11" y="22"/>
                </a:lnTo>
                <a:lnTo>
                  <a:pt x="12" y="22"/>
                </a:lnTo>
                <a:lnTo>
                  <a:pt x="13" y="22"/>
                </a:lnTo>
                <a:lnTo>
                  <a:pt x="15" y="21"/>
                </a:lnTo>
                <a:lnTo>
                  <a:pt x="17" y="21"/>
                </a:lnTo>
                <a:lnTo>
                  <a:pt x="18" y="20"/>
                </a:lnTo>
                <a:lnTo>
                  <a:pt x="19" y="20"/>
                </a:lnTo>
                <a:lnTo>
                  <a:pt x="19" y="19"/>
                </a:lnTo>
                <a:lnTo>
                  <a:pt x="19" y="18"/>
                </a:lnTo>
                <a:lnTo>
                  <a:pt x="18" y="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71" name="Freeform 237"/>
          <p:cNvSpPr>
            <a:spLocks/>
          </p:cNvSpPr>
          <p:nvPr/>
        </p:nvSpPr>
        <p:spPr bwMode="auto">
          <a:xfrm>
            <a:off x="4264953" y="6080937"/>
            <a:ext cx="6814" cy="387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2" y="1"/>
              </a:cxn>
              <a:cxn ang="0">
                <a:pos x="1" y="1"/>
              </a:cxn>
              <a:cxn ang="0">
                <a:pos x="1" y="0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2" y="1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72" name="Freeform 238"/>
          <p:cNvSpPr>
            <a:spLocks/>
          </p:cNvSpPr>
          <p:nvPr/>
        </p:nvSpPr>
        <p:spPr bwMode="auto">
          <a:xfrm>
            <a:off x="4264954" y="6088678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73" name="Freeform 239"/>
          <p:cNvSpPr>
            <a:spLocks/>
          </p:cNvSpPr>
          <p:nvPr/>
        </p:nvSpPr>
        <p:spPr bwMode="auto">
          <a:xfrm>
            <a:off x="4271768" y="6088678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74" name="Freeform 240"/>
          <p:cNvSpPr>
            <a:spLocks/>
          </p:cNvSpPr>
          <p:nvPr/>
        </p:nvSpPr>
        <p:spPr bwMode="auto">
          <a:xfrm>
            <a:off x="4142302" y="5728685"/>
            <a:ext cx="13628" cy="15484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3" y="4"/>
              </a:cxn>
              <a:cxn ang="0">
                <a:pos x="4" y="3"/>
              </a:cxn>
              <a:cxn ang="0">
                <a:pos x="4" y="2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0" y="2"/>
              </a:cxn>
              <a:cxn ang="0">
                <a:pos x="1" y="2"/>
              </a:cxn>
              <a:cxn ang="0">
                <a:pos x="2" y="4"/>
              </a:cxn>
            </a:cxnLst>
            <a:rect l="0" t="0" r="r" b="b"/>
            <a:pathLst>
              <a:path w="4" h="4">
                <a:moveTo>
                  <a:pt x="2" y="4"/>
                </a:moveTo>
                <a:lnTo>
                  <a:pt x="2" y="4"/>
                </a:lnTo>
                <a:lnTo>
                  <a:pt x="3" y="4"/>
                </a:lnTo>
                <a:lnTo>
                  <a:pt x="4" y="3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0" y="2"/>
                </a:lnTo>
                <a:lnTo>
                  <a:pt x="1" y="2"/>
                </a:lnTo>
                <a:lnTo>
                  <a:pt x="2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75" name="Freeform 241"/>
          <p:cNvSpPr>
            <a:spLocks/>
          </p:cNvSpPr>
          <p:nvPr/>
        </p:nvSpPr>
        <p:spPr bwMode="auto">
          <a:xfrm>
            <a:off x="4125267" y="5651268"/>
            <a:ext cx="20442" cy="50321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3" y="1"/>
              </a:cxn>
              <a:cxn ang="0">
                <a:pos x="2" y="1"/>
              </a:cxn>
              <a:cxn ang="0">
                <a:pos x="0" y="11"/>
              </a:cxn>
              <a:cxn ang="0">
                <a:pos x="1" y="12"/>
              </a:cxn>
              <a:cxn ang="0">
                <a:pos x="3" y="13"/>
              </a:cxn>
              <a:cxn ang="0">
                <a:pos x="4" y="12"/>
              </a:cxn>
              <a:cxn ang="0">
                <a:pos x="3" y="11"/>
              </a:cxn>
              <a:cxn ang="0">
                <a:pos x="5" y="11"/>
              </a:cxn>
              <a:cxn ang="0">
                <a:pos x="4" y="10"/>
              </a:cxn>
              <a:cxn ang="0">
                <a:pos x="4" y="8"/>
              </a:cxn>
              <a:cxn ang="0">
                <a:pos x="5" y="8"/>
              </a:cxn>
              <a:cxn ang="0">
                <a:pos x="5" y="7"/>
              </a:cxn>
              <a:cxn ang="0">
                <a:pos x="4" y="7"/>
              </a:cxn>
              <a:cxn ang="0">
                <a:pos x="3" y="7"/>
              </a:cxn>
              <a:cxn ang="0">
                <a:pos x="4" y="6"/>
              </a:cxn>
              <a:cxn ang="0">
                <a:pos x="4" y="6"/>
              </a:cxn>
              <a:cxn ang="0">
                <a:pos x="5" y="5"/>
              </a:cxn>
              <a:cxn ang="0">
                <a:pos x="6" y="5"/>
              </a:cxn>
              <a:cxn ang="0">
                <a:pos x="4" y="1"/>
              </a:cxn>
              <a:cxn ang="0">
                <a:pos x="4" y="1"/>
              </a:cxn>
            </a:cxnLst>
            <a:rect l="0" t="0" r="r" b="b"/>
            <a:pathLst>
              <a:path w="6" h="13">
                <a:moveTo>
                  <a:pt x="4" y="1"/>
                </a:move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3" y="1"/>
                </a:lnTo>
                <a:lnTo>
                  <a:pt x="2" y="1"/>
                </a:lnTo>
                <a:lnTo>
                  <a:pt x="0" y="11"/>
                </a:lnTo>
                <a:lnTo>
                  <a:pt x="1" y="12"/>
                </a:lnTo>
                <a:lnTo>
                  <a:pt x="3" y="13"/>
                </a:lnTo>
                <a:lnTo>
                  <a:pt x="4" y="12"/>
                </a:lnTo>
                <a:lnTo>
                  <a:pt x="3" y="11"/>
                </a:lnTo>
                <a:lnTo>
                  <a:pt x="5" y="11"/>
                </a:lnTo>
                <a:lnTo>
                  <a:pt x="4" y="10"/>
                </a:lnTo>
                <a:lnTo>
                  <a:pt x="4" y="8"/>
                </a:lnTo>
                <a:lnTo>
                  <a:pt x="5" y="8"/>
                </a:lnTo>
                <a:lnTo>
                  <a:pt x="5" y="7"/>
                </a:lnTo>
                <a:lnTo>
                  <a:pt x="4" y="7"/>
                </a:lnTo>
                <a:lnTo>
                  <a:pt x="3" y="7"/>
                </a:lnTo>
                <a:lnTo>
                  <a:pt x="4" y="6"/>
                </a:lnTo>
                <a:lnTo>
                  <a:pt x="4" y="6"/>
                </a:lnTo>
                <a:lnTo>
                  <a:pt x="5" y="5"/>
                </a:lnTo>
                <a:lnTo>
                  <a:pt x="6" y="5"/>
                </a:lnTo>
                <a:lnTo>
                  <a:pt x="4" y="1"/>
                </a:lnTo>
                <a:lnTo>
                  <a:pt x="4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76" name="Freeform 242"/>
          <p:cNvSpPr>
            <a:spLocks/>
          </p:cNvSpPr>
          <p:nvPr/>
        </p:nvSpPr>
        <p:spPr bwMode="auto">
          <a:xfrm>
            <a:off x="4138895" y="5972551"/>
            <a:ext cx="40884" cy="54192"/>
          </a:xfrm>
          <a:custGeom>
            <a:avLst/>
            <a:gdLst/>
            <a:ahLst/>
            <a:cxnLst>
              <a:cxn ang="0">
                <a:pos x="4" y="3"/>
              </a:cxn>
              <a:cxn ang="0">
                <a:pos x="4" y="1"/>
              </a:cxn>
              <a:cxn ang="0">
                <a:pos x="3" y="1"/>
              </a:cxn>
              <a:cxn ang="0">
                <a:pos x="3" y="1"/>
              </a:cxn>
              <a:cxn ang="0">
                <a:pos x="3" y="2"/>
              </a:cxn>
              <a:cxn ang="0">
                <a:pos x="2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1" y="2"/>
              </a:cxn>
              <a:cxn ang="0">
                <a:pos x="0" y="7"/>
              </a:cxn>
              <a:cxn ang="0">
                <a:pos x="1" y="7"/>
              </a:cxn>
              <a:cxn ang="0">
                <a:pos x="1" y="7"/>
              </a:cxn>
              <a:cxn ang="0">
                <a:pos x="1" y="8"/>
              </a:cxn>
              <a:cxn ang="0">
                <a:pos x="2" y="8"/>
              </a:cxn>
              <a:cxn ang="0">
                <a:pos x="3" y="8"/>
              </a:cxn>
              <a:cxn ang="0">
                <a:pos x="3" y="8"/>
              </a:cxn>
              <a:cxn ang="0">
                <a:pos x="3" y="9"/>
              </a:cxn>
              <a:cxn ang="0">
                <a:pos x="4" y="9"/>
              </a:cxn>
              <a:cxn ang="0">
                <a:pos x="4" y="9"/>
              </a:cxn>
              <a:cxn ang="0">
                <a:pos x="4" y="8"/>
              </a:cxn>
              <a:cxn ang="0">
                <a:pos x="5" y="10"/>
              </a:cxn>
              <a:cxn ang="0">
                <a:pos x="6" y="10"/>
              </a:cxn>
              <a:cxn ang="0">
                <a:pos x="6" y="11"/>
              </a:cxn>
              <a:cxn ang="0">
                <a:pos x="5" y="11"/>
              </a:cxn>
              <a:cxn ang="0">
                <a:pos x="4" y="11"/>
              </a:cxn>
              <a:cxn ang="0">
                <a:pos x="3" y="11"/>
              </a:cxn>
              <a:cxn ang="0">
                <a:pos x="3" y="11"/>
              </a:cxn>
              <a:cxn ang="0">
                <a:pos x="6" y="13"/>
              </a:cxn>
              <a:cxn ang="0">
                <a:pos x="7" y="14"/>
              </a:cxn>
              <a:cxn ang="0">
                <a:pos x="7" y="13"/>
              </a:cxn>
              <a:cxn ang="0">
                <a:pos x="7" y="12"/>
              </a:cxn>
              <a:cxn ang="0">
                <a:pos x="7" y="12"/>
              </a:cxn>
              <a:cxn ang="0">
                <a:pos x="7" y="12"/>
              </a:cxn>
              <a:cxn ang="0">
                <a:pos x="7" y="11"/>
              </a:cxn>
              <a:cxn ang="0">
                <a:pos x="8" y="11"/>
              </a:cxn>
              <a:cxn ang="0">
                <a:pos x="8" y="11"/>
              </a:cxn>
              <a:cxn ang="0">
                <a:pos x="8" y="10"/>
              </a:cxn>
              <a:cxn ang="0">
                <a:pos x="8" y="10"/>
              </a:cxn>
              <a:cxn ang="0">
                <a:pos x="9" y="10"/>
              </a:cxn>
              <a:cxn ang="0">
                <a:pos x="12" y="8"/>
              </a:cxn>
              <a:cxn ang="0">
                <a:pos x="12" y="7"/>
              </a:cxn>
              <a:cxn ang="0">
                <a:pos x="12" y="6"/>
              </a:cxn>
              <a:cxn ang="0">
                <a:pos x="9" y="6"/>
              </a:cxn>
              <a:cxn ang="0">
                <a:pos x="7" y="8"/>
              </a:cxn>
              <a:cxn ang="0">
                <a:pos x="6" y="8"/>
              </a:cxn>
              <a:cxn ang="0">
                <a:pos x="6" y="7"/>
              </a:cxn>
              <a:cxn ang="0">
                <a:pos x="5" y="6"/>
              </a:cxn>
              <a:cxn ang="0">
                <a:pos x="4" y="5"/>
              </a:cxn>
              <a:cxn ang="0">
                <a:pos x="5" y="4"/>
              </a:cxn>
              <a:cxn ang="0">
                <a:pos x="6" y="3"/>
              </a:cxn>
              <a:cxn ang="0">
                <a:pos x="6" y="1"/>
              </a:cxn>
              <a:cxn ang="0">
                <a:pos x="5" y="1"/>
              </a:cxn>
              <a:cxn ang="0">
                <a:pos x="5" y="0"/>
              </a:cxn>
              <a:cxn ang="0">
                <a:pos x="5" y="1"/>
              </a:cxn>
              <a:cxn ang="0">
                <a:pos x="5" y="1"/>
              </a:cxn>
              <a:cxn ang="0">
                <a:pos x="5" y="2"/>
              </a:cxn>
              <a:cxn ang="0">
                <a:pos x="4" y="3"/>
              </a:cxn>
            </a:cxnLst>
            <a:rect l="0" t="0" r="r" b="b"/>
            <a:pathLst>
              <a:path w="12" h="14">
                <a:moveTo>
                  <a:pt x="4" y="3"/>
                </a:moveTo>
                <a:lnTo>
                  <a:pt x="4" y="1"/>
                </a:lnTo>
                <a:lnTo>
                  <a:pt x="3" y="1"/>
                </a:lnTo>
                <a:lnTo>
                  <a:pt x="3" y="1"/>
                </a:lnTo>
                <a:lnTo>
                  <a:pt x="3" y="2"/>
                </a:lnTo>
                <a:lnTo>
                  <a:pt x="2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2"/>
                </a:lnTo>
                <a:lnTo>
                  <a:pt x="0" y="7"/>
                </a:lnTo>
                <a:lnTo>
                  <a:pt x="1" y="7"/>
                </a:lnTo>
                <a:lnTo>
                  <a:pt x="1" y="7"/>
                </a:lnTo>
                <a:lnTo>
                  <a:pt x="1" y="8"/>
                </a:lnTo>
                <a:lnTo>
                  <a:pt x="2" y="8"/>
                </a:lnTo>
                <a:lnTo>
                  <a:pt x="3" y="8"/>
                </a:lnTo>
                <a:lnTo>
                  <a:pt x="3" y="8"/>
                </a:lnTo>
                <a:lnTo>
                  <a:pt x="3" y="9"/>
                </a:lnTo>
                <a:lnTo>
                  <a:pt x="4" y="9"/>
                </a:lnTo>
                <a:lnTo>
                  <a:pt x="4" y="9"/>
                </a:lnTo>
                <a:lnTo>
                  <a:pt x="4" y="8"/>
                </a:lnTo>
                <a:lnTo>
                  <a:pt x="5" y="10"/>
                </a:lnTo>
                <a:lnTo>
                  <a:pt x="6" y="10"/>
                </a:lnTo>
                <a:lnTo>
                  <a:pt x="6" y="11"/>
                </a:lnTo>
                <a:lnTo>
                  <a:pt x="5" y="11"/>
                </a:lnTo>
                <a:lnTo>
                  <a:pt x="4" y="11"/>
                </a:lnTo>
                <a:lnTo>
                  <a:pt x="3" y="11"/>
                </a:lnTo>
                <a:lnTo>
                  <a:pt x="3" y="11"/>
                </a:lnTo>
                <a:lnTo>
                  <a:pt x="6" y="13"/>
                </a:lnTo>
                <a:lnTo>
                  <a:pt x="7" y="14"/>
                </a:lnTo>
                <a:lnTo>
                  <a:pt x="7" y="13"/>
                </a:lnTo>
                <a:lnTo>
                  <a:pt x="7" y="12"/>
                </a:lnTo>
                <a:lnTo>
                  <a:pt x="7" y="12"/>
                </a:lnTo>
                <a:lnTo>
                  <a:pt x="7" y="12"/>
                </a:lnTo>
                <a:lnTo>
                  <a:pt x="7" y="11"/>
                </a:lnTo>
                <a:lnTo>
                  <a:pt x="8" y="11"/>
                </a:lnTo>
                <a:lnTo>
                  <a:pt x="8" y="11"/>
                </a:lnTo>
                <a:lnTo>
                  <a:pt x="8" y="10"/>
                </a:lnTo>
                <a:lnTo>
                  <a:pt x="8" y="10"/>
                </a:lnTo>
                <a:lnTo>
                  <a:pt x="9" y="10"/>
                </a:lnTo>
                <a:lnTo>
                  <a:pt x="12" y="8"/>
                </a:lnTo>
                <a:lnTo>
                  <a:pt x="12" y="7"/>
                </a:lnTo>
                <a:lnTo>
                  <a:pt x="12" y="6"/>
                </a:lnTo>
                <a:lnTo>
                  <a:pt x="9" y="6"/>
                </a:lnTo>
                <a:lnTo>
                  <a:pt x="7" y="8"/>
                </a:lnTo>
                <a:lnTo>
                  <a:pt x="6" y="8"/>
                </a:lnTo>
                <a:lnTo>
                  <a:pt x="6" y="7"/>
                </a:lnTo>
                <a:lnTo>
                  <a:pt x="5" y="6"/>
                </a:lnTo>
                <a:lnTo>
                  <a:pt x="4" y="5"/>
                </a:lnTo>
                <a:lnTo>
                  <a:pt x="5" y="4"/>
                </a:lnTo>
                <a:lnTo>
                  <a:pt x="6" y="3"/>
                </a:lnTo>
                <a:lnTo>
                  <a:pt x="6" y="1"/>
                </a:lnTo>
                <a:lnTo>
                  <a:pt x="5" y="1"/>
                </a:lnTo>
                <a:lnTo>
                  <a:pt x="5" y="0"/>
                </a:lnTo>
                <a:lnTo>
                  <a:pt x="5" y="1"/>
                </a:lnTo>
                <a:lnTo>
                  <a:pt x="5" y="1"/>
                </a:lnTo>
                <a:lnTo>
                  <a:pt x="5" y="2"/>
                </a:lnTo>
                <a:lnTo>
                  <a:pt x="4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77" name="Freeform 243"/>
          <p:cNvSpPr>
            <a:spLocks/>
          </p:cNvSpPr>
          <p:nvPr/>
        </p:nvSpPr>
        <p:spPr bwMode="auto">
          <a:xfrm>
            <a:off x="4370570" y="5960939"/>
            <a:ext cx="13628" cy="11613"/>
          </a:xfrm>
          <a:custGeom>
            <a:avLst/>
            <a:gdLst/>
            <a:ahLst/>
            <a:cxnLst>
              <a:cxn ang="0">
                <a:pos x="3" y="3"/>
              </a:cxn>
              <a:cxn ang="0">
                <a:pos x="4" y="1"/>
              </a:cxn>
              <a:cxn ang="0">
                <a:pos x="3" y="1"/>
              </a:cxn>
              <a:cxn ang="0">
                <a:pos x="3" y="1"/>
              </a:cxn>
              <a:cxn ang="0">
                <a:pos x="3" y="1"/>
              </a:cxn>
              <a:cxn ang="0">
                <a:pos x="2" y="1"/>
              </a:cxn>
              <a:cxn ang="0">
                <a:pos x="2" y="1"/>
              </a:cxn>
              <a:cxn ang="0">
                <a:pos x="1" y="1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1" y="1"/>
              </a:cxn>
              <a:cxn ang="0">
                <a:pos x="2" y="3"/>
              </a:cxn>
              <a:cxn ang="0">
                <a:pos x="3" y="3"/>
              </a:cxn>
              <a:cxn ang="0">
                <a:pos x="3" y="3"/>
              </a:cxn>
            </a:cxnLst>
            <a:rect l="0" t="0" r="r" b="b"/>
            <a:pathLst>
              <a:path w="4" h="3">
                <a:moveTo>
                  <a:pt x="3" y="3"/>
                </a:moveTo>
                <a:lnTo>
                  <a:pt x="4" y="1"/>
                </a:lnTo>
                <a:lnTo>
                  <a:pt x="3" y="1"/>
                </a:lnTo>
                <a:lnTo>
                  <a:pt x="3" y="1"/>
                </a:lnTo>
                <a:lnTo>
                  <a:pt x="3" y="1"/>
                </a:lnTo>
                <a:lnTo>
                  <a:pt x="2" y="1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1" y="1"/>
                </a:lnTo>
                <a:lnTo>
                  <a:pt x="2" y="3"/>
                </a:lnTo>
                <a:lnTo>
                  <a:pt x="3" y="3"/>
                </a:lnTo>
                <a:lnTo>
                  <a:pt x="3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78" name="Freeform 244"/>
          <p:cNvSpPr>
            <a:spLocks/>
          </p:cNvSpPr>
          <p:nvPr/>
        </p:nvSpPr>
        <p:spPr bwMode="auto">
          <a:xfrm>
            <a:off x="4309245" y="6069323"/>
            <a:ext cx="17035" cy="3871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1" y="1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2" y="1"/>
              </a:cxn>
              <a:cxn ang="0">
                <a:pos x="3" y="1"/>
              </a:cxn>
              <a:cxn ang="0">
                <a:pos x="3" y="1"/>
              </a:cxn>
              <a:cxn ang="0">
                <a:pos x="4" y="1"/>
              </a:cxn>
              <a:cxn ang="0">
                <a:pos x="5" y="1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1"/>
              </a:cxn>
            </a:cxnLst>
            <a:rect l="0" t="0" r="r" b="b"/>
            <a:pathLst>
              <a:path w="5" h="1">
                <a:moveTo>
                  <a:pt x="4" y="1"/>
                </a:moveTo>
                <a:lnTo>
                  <a:pt x="3" y="1"/>
                </a:ln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3" y="1"/>
                </a:lnTo>
                <a:lnTo>
                  <a:pt x="4" y="1"/>
                </a:lnTo>
                <a:lnTo>
                  <a:pt x="5" y="1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79" name="Freeform 245"/>
          <p:cNvSpPr>
            <a:spLocks/>
          </p:cNvSpPr>
          <p:nvPr/>
        </p:nvSpPr>
        <p:spPr bwMode="auto">
          <a:xfrm>
            <a:off x="4190001" y="6077066"/>
            <a:ext cx="3407" cy="774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1" y="0"/>
              </a:cxn>
              <a:cxn ang="0">
                <a:pos x="0" y="1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80" name="Freeform 246"/>
          <p:cNvSpPr>
            <a:spLocks/>
          </p:cNvSpPr>
          <p:nvPr/>
        </p:nvSpPr>
        <p:spPr bwMode="auto">
          <a:xfrm>
            <a:off x="4196815" y="6084807"/>
            <a:ext cx="3407" cy="387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 h="1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81" name="Freeform 247"/>
          <p:cNvSpPr>
            <a:spLocks/>
          </p:cNvSpPr>
          <p:nvPr/>
        </p:nvSpPr>
        <p:spPr bwMode="auto">
          <a:xfrm>
            <a:off x="4166152" y="6038356"/>
            <a:ext cx="23849" cy="19355"/>
          </a:xfrm>
          <a:custGeom>
            <a:avLst/>
            <a:gdLst/>
            <a:ahLst/>
            <a:cxnLst>
              <a:cxn ang="0">
                <a:pos x="5" y="4"/>
              </a:cxn>
              <a:cxn ang="0">
                <a:pos x="6" y="5"/>
              </a:cxn>
              <a:cxn ang="0">
                <a:pos x="6" y="5"/>
              </a:cxn>
              <a:cxn ang="0">
                <a:pos x="7" y="4"/>
              </a:cxn>
              <a:cxn ang="0">
                <a:pos x="7" y="3"/>
              </a:cxn>
              <a:cxn ang="0">
                <a:pos x="6" y="2"/>
              </a:cxn>
              <a:cxn ang="0">
                <a:pos x="6" y="2"/>
              </a:cxn>
              <a:cxn ang="0">
                <a:pos x="6" y="3"/>
              </a:cxn>
              <a:cxn ang="0">
                <a:pos x="6" y="2"/>
              </a:cxn>
              <a:cxn ang="0">
                <a:pos x="5" y="2"/>
              </a:cxn>
              <a:cxn ang="0">
                <a:pos x="5" y="1"/>
              </a:cxn>
              <a:cxn ang="0">
                <a:pos x="4" y="1"/>
              </a:cxn>
              <a:cxn ang="0">
                <a:pos x="3" y="2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1"/>
              </a:cxn>
              <a:cxn ang="0">
                <a:pos x="3" y="1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1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2" y="3"/>
              </a:cxn>
              <a:cxn ang="0">
                <a:pos x="2" y="3"/>
              </a:cxn>
              <a:cxn ang="0">
                <a:pos x="2" y="4"/>
              </a:cxn>
              <a:cxn ang="0">
                <a:pos x="3" y="4"/>
              </a:cxn>
              <a:cxn ang="0">
                <a:pos x="3" y="4"/>
              </a:cxn>
              <a:cxn ang="0">
                <a:pos x="3" y="4"/>
              </a:cxn>
              <a:cxn ang="0">
                <a:pos x="3" y="3"/>
              </a:cxn>
              <a:cxn ang="0">
                <a:pos x="5" y="4"/>
              </a:cxn>
            </a:cxnLst>
            <a:rect l="0" t="0" r="r" b="b"/>
            <a:pathLst>
              <a:path w="7" h="5">
                <a:moveTo>
                  <a:pt x="5" y="4"/>
                </a:moveTo>
                <a:lnTo>
                  <a:pt x="6" y="5"/>
                </a:lnTo>
                <a:lnTo>
                  <a:pt x="6" y="5"/>
                </a:lnTo>
                <a:lnTo>
                  <a:pt x="7" y="4"/>
                </a:lnTo>
                <a:lnTo>
                  <a:pt x="7" y="3"/>
                </a:lnTo>
                <a:lnTo>
                  <a:pt x="6" y="2"/>
                </a:lnTo>
                <a:lnTo>
                  <a:pt x="6" y="2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lnTo>
                  <a:pt x="5" y="1"/>
                </a:lnTo>
                <a:lnTo>
                  <a:pt x="4" y="1"/>
                </a:lnTo>
                <a:lnTo>
                  <a:pt x="3" y="2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1"/>
                </a:lnTo>
                <a:lnTo>
                  <a:pt x="3" y="1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2" y="3"/>
                </a:lnTo>
                <a:lnTo>
                  <a:pt x="2" y="3"/>
                </a:lnTo>
                <a:lnTo>
                  <a:pt x="2" y="4"/>
                </a:lnTo>
                <a:lnTo>
                  <a:pt x="3" y="4"/>
                </a:lnTo>
                <a:lnTo>
                  <a:pt x="3" y="4"/>
                </a:lnTo>
                <a:lnTo>
                  <a:pt x="3" y="4"/>
                </a:lnTo>
                <a:lnTo>
                  <a:pt x="3" y="3"/>
                </a:lnTo>
                <a:lnTo>
                  <a:pt x="5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82" name="Freeform 248"/>
          <p:cNvSpPr>
            <a:spLocks/>
          </p:cNvSpPr>
          <p:nvPr/>
        </p:nvSpPr>
        <p:spPr bwMode="auto">
          <a:xfrm>
            <a:off x="4138895" y="6019001"/>
            <a:ext cx="27256" cy="27096"/>
          </a:xfrm>
          <a:custGeom>
            <a:avLst/>
            <a:gdLst/>
            <a:ahLst/>
            <a:cxnLst>
              <a:cxn ang="0">
                <a:pos x="7" y="3"/>
              </a:cxn>
              <a:cxn ang="0">
                <a:pos x="7" y="3"/>
              </a:cxn>
              <a:cxn ang="0">
                <a:pos x="7" y="3"/>
              </a:cxn>
              <a:cxn ang="0">
                <a:pos x="6" y="3"/>
              </a:cxn>
              <a:cxn ang="0">
                <a:pos x="6" y="3"/>
              </a:cxn>
              <a:cxn ang="0">
                <a:pos x="5" y="1"/>
              </a:cxn>
              <a:cxn ang="0">
                <a:pos x="5" y="2"/>
              </a:cxn>
              <a:cxn ang="0">
                <a:pos x="4" y="1"/>
              </a:cxn>
              <a:cxn ang="0">
                <a:pos x="3" y="1"/>
              </a:cxn>
              <a:cxn ang="0">
                <a:pos x="3" y="1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3"/>
              </a:cxn>
              <a:cxn ang="0">
                <a:pos x="1" y="4"/>
              </a:cxn>
              <a:cxn ang="0">
                <a:pos x="3" y="4"/>
              </a:cxn>
              <a:cxn ang="0">
                <a:pos x="3" y="6"/>
              </a:cxn>
              <a:cxn ang="0">
                <a:pos x="3" y="7"/>
              </a:cxn>
              <a:cxn ang="0">
                <a:pos x="5" y="7"/>
              </a:cxn>
              <a:cxn ang="0">
                <a:pos x="4" y="7"/>
              </a:cxn>
              <a:cxn ang="0">
                <a:pos x="4" y="7"/>
              </a:cxn>
              <a:cxn ang="0">
                <a:pos x="5" y="7"/>
              </a:cxn>
              <a:cxn ang="0">
                <a:pos x="6" y="7"/>
              </a:cxn>
              <a:cxn ang="0">
                <a:pos x="6" y="7"/>
              </a:cxn>
              <a:cxn ang="0">
                <a:pos x="6" y="7"/>
              </a:cxn>
              <a:cxn ang="0">
                <a:pos x="6" y="7"/>
              </a:cxn>
              <a:cxn ang="0">
                <a:pos x="7" y="7"/>
              </a:cxn>
              <a:cxn ang="0">
                <a:pos x="7" y="7"/>
              </a:cxn>
              <a:cxn ang="0">
                <a:pos x="7" y="7"/>
              </a:cxn>
              <a:cxn ang="0">
                <a:pos x="7" y="5"/>
              </a:cxn>
              <a:cxn ang="0">
                <a:pos x="8" y="5"/>
              </a:cxn>
              <a:cxn ang="0">
                <a:pos x="8" y="4"/>
              </a:cxn>
              <a:cxn ang="0">
                <a:pos x="8" y="3"/>
              </a:cxn>
              <a:cxn ang="0">
                <a:pos x="7" y="3"/>
              </a:cxn>
            </a:cxnLst>
            <a:rect l="0" t="0" r="r" b="b"/>
            <a:pathLst>
              <a:path w="8" h="7">
                <a:moveTo>
                  <a:pt x="7" y="3"/>
                </a:moveTo>
                <a:lnTo>
                  <a:pt x="7" y="3"/>
                </a:lnTo>
                <a:lnTo>
                  <a:pt x="7" y="3"/>
                </a:lnTo>
                <a:lnTo>
                  <a:pt x="6" y="3"/>
                </a:lnTo>
                <a:lnTo>
                  <a:pt x="6" y="3"/>
                </a:lnTo>
                <a:lnTo>
                  <a:pt x="5" y="1"/>
                </a:lnTo>
                <a:lnTo>
                  <a:pt x="5" y="2"/>
                </a:lnTo>
                <a:lnTo>
                  <a:pt x="4" y="1"/>
                </a:lnTo>
                <a:lnTo>
                  <a:pt x="3" y="1"/>
                </a:lnTo>
                <a:lnTo>
                  <a:pt x="3" y="1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3"/>
                </a:lnTo>
                <a:lnTo>
                  <a:pt x="1" y="4"/>
                </a:lnTo>
                <a:lnTo>
                  <a:pt x="3" y="4"/>
                </a:lnTo>
                <a:lnTo>
                  <a:pt x="3" y="6"/>
                </a:lnTo>
                <a:lnTo>
                  <a:pt x="3" y="7"/>
                </a:lnTo>
                <a:lnTo>
                  <a:pt x="5" y="7"/>
                </a:lnTo>
                <a:lnTo>
                  <a:pt x="4" y="7"/>
                </a:lnTo>
                <a:lnTo>
                  <a:pt x="4" y="7"/>
                </a:lnTo>
                <a:lnTo>
                  <a:pt x="5" y="7"/>
                </a:lnTo>
                <a:lnTo>
                  <a:pt x="6" y="7"/>
                </a:lnTo>
                <a:lnTo>
                  <a:pt x="6" y="7"/>
                </a:lnTo>
                <a:lnTo>
                  <a:pt x="6" y="7"/>
                </a:lnTo>
                <a:lnTo>
                  <a:pt x="6" y="7"/>
                </a:lnTo>
                <a:lnTo>
                  <a:pt x="7" y="7"/>
                </a:lnTo>
                <a:lnTo>
                  <a:pt x="7" y="7"/>
                </a:lnTo>
                <a:lnTo>
                  <a:pt x="7" y="7"/>
                </a:lnTo>
                <a:lnTo>
                  <a:pt x="7" y="5"/>
                </a:lnTo>
                <a:lnTo>
                  <a:pt x="8" y="5"/>
                </a:lnTo>
                <a:lnTo>
                  <a:pt x="8" y="4"/>
                </a:lnTo>
                <a:lnTo>
                  <a:pt x="8" y="3"/>
                </a:lnTo>
                <a:lnTo>
                  <a:pt x="7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83" name="Freeform 249"/>
          <p:cNvSpPr>
            <a:spLocks/>
          </p:cNvSpPr>
          <p:nvPr/>
        </p:nvSpPr>
        <p:spPr bwMode="auto">
          <a:xfrm>
            <a:off x="4183187" y="5988035"/>
            <a:ext cx="51105" cy="89031"/>
          </a:xfrm>
          <a:custGeom>
            <a:avLst/>
            <a:gdLst/>
            <a:ahLst/>
            <a:cxnLst>
              <a:cxn ang="0">
                <a:pos x="13" y="23"/>
              </a:cxn>
              <a:cxn ang="0">
                <a:pos x="14" y="22"/>
              </a:cxn>
              <a:cxn ang="0">
                <a:pos x="15" y="2"/>
              </a:cxn>
              <a:cxn ang="0">
                <a:pos x="13" y="1"/>
              </a:cxn>
              <a:cxn ang="0">
                <a:pos x="12" y="1"/>
              </a:cxn>
              <a:cxn ang="0">
                <a:pos x="9" y="0"/>
              </a:cxn>
              <a:cxn ang="0">
                <a:pos x="8" y="3"/>
              </a:cxn>
              <a:cxn ang="0">
                <a:pos x="7" y="3"/>
              </a:cxn>
              <a:cxn ang="0">
                <a:pos x="6" y="3"/>
              </a:cxn>
              <a:cxn ang="0">
                <a:pos x="7" y="4"/>
              </a:cxn>
              <a:cxn ang="0">
                <a:pos x="6" y="5"/>
              </a:cxn>
              <a:cxn ang="0">
                <a:pos x="5" y="5"/>
              </a:cxn>
              <a:cxn ang="0">
                <a:pos x="5" y="8"/>
              </a:cxn>
              <a:cxn ang="0">
                <a:pos x="8" y="8"/>
              </a:cxn>
              <a:cxn ang="0">
                <a:pos x="11" y="8"/>
              </a:cxn>
              <a:cxn ang="0">
                <a:pos x="11" y="10"/>
              </a:cxn>
              <a:cxn ang="0">
                <a:pos x="8" y="11"/>
              </a:cxn>
              <a:cxn ang="0">
                <a:pos x="7" y="12"/>
              </a:cxn>
              <a:cxn ang="0">
                <a:pos x="8" y="15"/>
              </a:cxn>
              <a:cxn ang="0">
                <a:pos x="11" y="18"/>
              </a:cxn>
              <a:cxn ang="0">
                <a:pos x="10" y="18"/>
              </a:cxn>
              <a:cxn ang="0">
                <a:pos x="8" y="17"/>
              </a:cxn>
              <a:cxn ang="0">
                <a:pos x="7" y="16"/>
              </a:cxn>
              <a:cxn ang="0">
                <a:pos x="6" y="18"/>
              </a:cxn>
              <a:cxn ang="0">
                <a:pos x="7" y="18"/>
              </a:cxn>
              <a:cxn ang="0">
                <a:pos x="6" y="18"/>
              </a:cxn>
              <a:cxn ang="0">
                <a:pos x="2" y="16"/>
              </a:cxn>
              <a:cxn ang="0">
                <a:pos x="4" y="18"/>
              </a:cxn>
              <a:cxn ang="0">
                <a:pos x="3" y="18"/>
              </a:cxn>
              <a:cxn ang="0">
                <a:pos x="1" y="18"/>
              </a:cxn>
              <a:cxn ang="0">
                <a:pos x="0" y="19"/>
              </a:cxn>
              <a:cxn ang="0">
                <a:pos x="1" y="20"/>
              </a:cxn>
              <a:cxn ang="0">
                <a:pos x="1" y="21"/>
              </a:cxn>
              <a:cxn ang="0">
                <a:pos x="3" y="21"/>
              </a:cxn>
              <a:cxn ang="0">
                <a:pos x="2" y="22"/>
              </a:cxn>
              <a:cxn ang="0">
                <a:pos x="3" y="22"/>
              </a:cxn>
              <a:cxn ang="0">
                <a:pos x="4" y="22"/>
              </a:cxn>
              <a:cxn ang="0">
                <a:pos x="6" y="22"/>
              </a:cxn>
              <a:cxn ang="0">
                <a:pos x="8" y="22"/>
              </a:cxn>
              <a:cxn ang="0">
                <a:pos x="13" y="23"/>
              </a:cxn>
            </a:cxnLst>
            <a:rect l="0" t="0" r="r" b="b"/>
            <a:pathLst>
              <a:path w="15" h="23">
                <a:moveTo>
                  <a:pt x="13" y="23"/>
                </a:moveTo>
                <a:lnTo>
                  <a:pt x="13" y="23"/>
                </a:lnTo>
                <a:lnTo>
                  <a:pt x="15" y="23"/>
                </a:lnTo>
                <a:lnTo>
                  <a:pt x="14" y="22"/>
                </a:lnTo>
                <a:lnTo>
                  <a:pt x="15" y="22"/>
                </a:lnTo>
                <a:lnTo>
                  <a:pt x="15" y="2"/>
                </a:lnTo>
                <a:lnTo>
                  <a:pt x="15" y="0"/>
                </a:lnTo>
                <a:lnTo>
                  <a:pt x="13" y="1"/>
                </a:lnTo>
                <a:lnTo>
                  <a:pt x="12" y="2"/>
                </a:lnTo>
                <a:lnTo>
                  <a:pt x="12" y="1"/>
                </a:lnTo>
                <a:lnTo>
                  <a:pt x="11" y="0"/>
                </a:lnTo>
                <a:lnTo>
                  <a:pt x="9" y="0"/>
                </a:lnTo>
                <a:lnTo>
                  <a:pt x="8" y="3"/>
                </a:lnTo>
                <a:lnTo>
                  <a:pt x="8" y="3"/>
                </a:lnTo>
                <a:lnTo>
                  <a:pt x="8" y="3"/>
                </a:lnTo>
                <a:lnTo>
                  <a:pt x="7" y="3"/>
                </a:lnTo>
                <a:lnTo>
                  <a:pt x="5" y="3"/>
                </a:lnTo>
                <a:lnTo>
                  <a:pt x="6" y="3"/>
                </a:lnTo>
                <a:lnTo>
                  <a:pt x="6" y="4"/>
                </a:lnTo>
                <a:lnTo>
                  <a:pt x="7" y="4"/>
                </a:lnTo>
                <a:lnTo>
                  <a:pt x="7" y="5"/>
                </a:lnTo>
                <a:lnTo>
                  <a:pt x="6" y="5"/>
                </a:lnTo>
                <a:lnTo>
                  <a:pt x="5" y="4"/>
                </a:lnTo>
                <a:lnTo>
                  <a:pt x="5" y="5"/>
                </a:lnTo>
                <a:lnTo>
                  <a:pt x="4" y="8"/>
                </a:lnTo>
                <a:lnTo>
                  <a:pt x="5" y="8"/>
                </a:lnTo>
                <a:lnTo>
                  <a:pt x="7" y="9"/>
                </a:lnTo>
                <a:lnTo>
                  <a:pt x="8" y="8"/>
                </a:lnTo>
                <a:lnTo>
                  <a:pt x="10" y="8"/>
                </a:lnTo>
                <a:lnTo>
                  <a:pt x="11" y="8"/>
                </a:lnTo>
                <a:lnTo>
                  <a:pt x="11" y="9"/>
                </a:lnTo>
                <a:lnTo>
                  <a:pt x="11" y="10"/>
                </a:lnTo>
                <a:lnTo>
                  <a:pt x="8" y="11"/>
                </a:lnTo>
                <a:lnTo>
                  <a:pt x="8" y="11"/>
                </a:lnTo>
                <a:lnTo>
                  <a:pt x="7" y="11"/>
                </a:lnTo>
                <a:lnTo>
                  <a:pt x="7" y="12"/>
                </a:lnTo>
                <a:lnTo>
                  <a:pt x="7" y="15"/>
                </a:lnTo>
                <a:lnTo>
                  <a:pt x="8" y="15"/>
                </a:lnTo>
                <a:lnTo>
                  <a:pt x="11" y="17"/>
                </a:lnTo>
                <a:lnTo>
                  <a:pt x="11" y="18"/>
                </a:lnTo>
                <a:lnTo>
                  <a:pt x="10" y="18"/>
                </a:lnTo>
                <a:lnTo>
                  <a:pt x="10" y="18"/>
                </a:lnTo>
                <a:lnTo>
                  <a:pt x="9" y="17"/>
                </a:lnTo>
                <a:lnTo>
                  <a:pt x="8" y="17"/>
                </a:lnTo>
                <a:lnTo>
                  <a:pt x="8" y="18"/>
                </a:lnTo>
                <a:lnTo>
                  <a:pt x="7" y="16"/>
                </a:lnTo>
                <a:lnTo>
                  <a:pt x="6" y="17"/>
                </a:lnTo>
                <a:lnTo>
                  <a:pt x="6" y="18"/>
                </a:lnTo>
                <a:lnTo>
                  <a:pt x="8" y="18"/>
                </a:lnTo>
                <a:lnTo>
                  <a:pt x="7" y="18"/>
                </a:lnTo>
                <a:lnTo>
                  <a:pt x="6" y="19"/>
                </a:lnTo>
                <a:lnTo>
                  <a:pt x="6" y="18"/>
                </a:lnTo>
                <a:lnTo>
                  <a:pt x="2" y="15"/>
                </a:lnTo>
                <a:lnTo>
                  <a:pt x="2" y="16"/>
                </a:lnTo>
                <a:lnTo>
                  <a:pt x="3" y="17"/>
                </a:lnTo>
                <a:lnTo>
                  <a:pt x="4" y="18"/>
                </a:lnTo>
                <a:lnTo>
                  <a:pt x="3" y="18"/>
                </a:lnTo>
                <a:lnTo>
                  <a:pt x="3" y="18"/>
                </a:lnTo>
                <a:lnTo>
                  <a:pt x="2" y="18"/>
                </a:lnTo>
                <a:lnTo>
                  <a:pt x="1" y="18"/>
                </a:lnTo>
                <a:lnTo>
                  <a:pt x="1" y="19"/>
                </a:lnTo>
                <a:lnTo>
                  <a:pt x="0" y="19"/>
                </a:lnTo>
                <a:lnTo>
                  <a:pt x="1" y="19"/>
                </a:lnTo>
                <a:lnTo>
                  <a:pt x="1" y="20"/>
                </a:lnTo>
                <a:lnTo>
                  <a:pt x="0" y="21"/>
                </a:lnTo>
                <a:lnTo>
                  <a:pt x="1" y="21"/>
                </a:lnTo>
                <a:lnTo>
                  <a:pt x="1" y="20"/>
                </a:lnTo>
                <a:lnTo>
                  <a:pt x="3" y="21"/>
                </a:lnTo>
                <a:lnTo>
                  <a:pt x="2" y="21"/>
                </a:lnTo>
                <a:lnTo>
                  <a:pt x="2" y="22"/>
                </a:lnTo>
                <a:lnTo>
                  <a:pt x="3" y="22"/>
                </a:lnTo>
                <a:lnTo>
                  <a:pt x="3" y="22"/>
                </a:lnTo>
                <a:lnTo>
                  <a:pt x="2" y="22"/>
                </a:lnTo>
                <a:lnTo>
                  <a:pt x="4" y="22"/>
                </a:lnTo>
                <a:lnTo>
                  <a:pt x="4" y="22"/>
                </a:lnTo>
                <a:lnTo>
                  <a:pt x="6" y="22"/>
                </a:lnTo>
                <a:lnTo>
                  <a:pt x="8" y="22"/>
                </a:lnTo>
                <a:lnTo>
                  <a:pt x="8" y="22"/>
                </a:lnTo>
                <a:lnTo>
                  <a:pt x="12" y="22"/>
                </a:lnTo>
                <a:lnTo>
                  <a:pt x="13" y="2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84" name="Freeform 250"/>
          <p:cNvSpPr>
            <a:spLocks/>
          </p:cNvSpPr>
          <p:nvPr/>
        </p:nvSpPr>
        <p:spPr bwMode="auto">
          <a:xfrm>
            <a:off x="4210443" y="6077065"/>
            <a:ext cx="37477" cy="27096"/>
          </a:xfrm>
          <a:custGeom>
            <a:avLst/>
            <a:gdLst/>
            <a:ahLst/>
            <a:cxnLst>
              <a:cxn ang="0">
                <a:pos x="11" y="6"/>
              </a:cxn>
              <a:cxn ang="0">
                <a:pos x="10" y="6"/>
              </a:cxn>
              <a:cxn ang="0">
                <a:pos x="10" y="5"/>
              </a:cxn>
              <a:cxn ang="0">
                <a:pos x="9" y="4"/>
              </a:cxn>
              <a:cxn ang="0">
                <a:pos x="7" y="4"/>
              </a:cxn>
              <a:cxn ang="0">
                <a:pos x="7" y="4"/>
              </a:cxn>
              <a:cxn ang="0">
                <a:pos x="8" y="3"/>
              </a:cxn>
              <a:cxn ang="0">
                <a:pos x="10" y="3"/>
              </a:cxn>
              <a:cxn ang="0">
                <a:pos x="10" y="3"/>
              </a:cxn>
              <a:cxn ang="0">
                <a:pos x="9" y="3"/>
              </a:cxn>
              <a:cxn ang="0">
                <a:pos x="9" y="3"/>
              </a:cxn>
              <a:cxn ang="0">
                <a:pos x="7" y="3"/>
              </a:cxn>
              <a:cxn ang="0">
                <a:pos x="5" y="2"/>
              </a:cxn>
              <a:cxn ang="0">
                <a:pos x="6" y="2"/>
              </a:cxn>
              <a:cxn ang="0">
                <a:pos x="7" y="2"/>
              </a:cxn>
              <a:cxn ang="0">
                <a:pos x="7" y="2"/>
              </a:cxn>
              <a:cxn ang="0">
                <a:pos x="9" y="2"/>
              </a:cxn>
              <a:cxn ang="0">
                <a:pos x="9" y="1"/>
              </a:cxn>
              <a:cxn ang="0">
                <a:pos x="8" y="0"/>
              </a:cxn>
              <a:cxn ang="0">
                <a:pos x="7" y="0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2" y="3"/>
              </a:cxn>
              <a:cxn ang="0">
                <a:pos x="3" y="3"/>
              </a:cxn>
              <a:cxn ang="0">
                <a:pos x="3" y="3"/>
              </a:cxn>
              <a:cxn ang="0">
                <a:pos x="3" y="3"/>
              </a:cxn>
              <a:cxn ang="0">
                <a:pos x="3" y="3"/>
              </a:cxn>
              <a:cxn ang="0">
                <a:pos x="2" y="4"/>
              </a:cxn>
              <a:cxn ang="0">
                <a:pos x="1" y="4"/>
              </a:cxn>
              <a:cxn ang="0">
                <a:pos x="3" y="5"/>
              </a:cxn>
              <a:cxn ang="0">
                <a:pos x="3" y="5"/>
              </a:cxn>
              <a:cxn ang="0">
                <a:pos x="3" y="6"/>
              </a:cxn>
              <a:cxn ang="0">
                <a:pos x="5" y="6"/>
              </a:cxn>
              <a:cxn ang="0">
                <a:pos x="4" y="4"/>
              </a:cxn>
              <a:cxn ang="0">
                <a:pos x="4" y="3"/>
              </a:cxn>
              <a:cxn ang="0">
                <a:pos x="4" y="3"/>
              </a:cxn>
              <a:cxn ang="0">
                <a:pos x="5" y="3"/>
              </a:cxn>
              <a:cxn ang="0">
                <a:pos x="5" y="3"/>
              </a:cxn>
              <a:cxn ang="0">
                <a:pos x="6" y="4"/>
              </a:cxn>
              <a:cxn ang="0">
                <a:pos x="6" y="4"/>
              </a:cxn>
              <a:cxn ang="0">
                <a:pos x="6" y="5"/>
              </a:cxn>
              <a:cxn ang="0">
                <a:pos x="7" y="6"/>
              </a:cxn>
              <a:cxn ang="0">
                <a:pos x="8" y="5"/>
              </a:cxn>
              <a:cxn ang="0">
                <a:pos x="9" y="6"/>
              </a:cxn>
              <a:cxn ang="0">
                <a:pos x="10" y="6"/>
              </a:cxn>
              <a:cxn ang="0">
                <a:pos x="10" y="6"/>
              </a:cxn>
              <a:cxn ang="0">
                <a:pos x="11" y="7"/>
              </a:cxn>
              <a:cxn ang="0">
                <a:pos x="11" y="7"/>
              </a:cxn>
              <a:cxn ang="0">
                <a:pos x="11" y="7"/>
              </a:cxn>
              <a:cxn ang="0">
                <a:pos x="11" y="6"/>
              </a:cxn>
              <a:cxn ang="0">
                <a:pos x="11" y="6"/>
              </a:cxn>
            </a:cxnLst>
            <a:rect l="0" t="0" r="r" b="b"/>
            <a:pathLst>
              <a:path w="11" h="7">
                <a:moveTo>
                  <a:pt x="11" y="6"/>
                </a:moveTo>
                <a:lnTo>
                  <a:pt x="10" y="6"/>
                </a:lnTo>
                <a:lnTo>
                  <a:pt x="10" y="5"/>
                </a:lnTo>
                <a:lnTo>
                  <a:pt x="9" y="4"/>
                </a:lnTo>
                <a:lnTo>
                  <a:pt x="7" y="4"/>
                </a:lnTo>
                <a:lnTo>
                  <a:pt x="7" y="4"/>
                </a:lnTo>
                <a:lnTo>
                  <a:pt x="8" y="3"/>
                </a:lnTo>
                <a:lnTo>
                  <a:pt x="10" y="3"/>
                </a:lnTo>
                <a:lnTo>
                  <a:pt x="10" y="3"/>
                </a:lnTo>
                <a:lnTo>
                  <a:pt x="9" y="3"/>
                </a:lnTo>
                <a:lnTo>
                  <a:pt x="9" y="3"/>
                </a:lnTo>
                <a:lnTo>
                  <a:pt x="7" y="3"/>
                </a:lnTo>
                <a:lnTo>
                  <a:pt x="5" y="2"/>
                </a:lnTo>
                <a:lnTo>
                  <a:pt x="6" y="2"/>
                </a:lnTo>
                <a:lnTo>
                  <a:pt x="7" y="2"/>
                </a:lnTo>
                <a:lnTo>
                  <a:pt x="7" y="2"/>
                </a:lnTo>
                <a:lnTo>
                  <a:pt x="9" y="2"/>
                </a:lnTo>
                <a:lnTo>
                  <a:pt x="9" y="1"/>
                </a:lnTo>
                <a:lnTo>
                  <a:pt x="8" y="0"/>
                </a:lnTo>
                <a:lnTo>
                  <a:pt x="7" y="0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2" y="3"/>
                </a:lnTo>
                <a:lnTo>
                  <a:pt x="3" y="3"/>
                </a:lnTo>
                <a:lnTo>
                  <a:pt x="3" y="3"/>
                </a:lnTo>
                <a:lnTo>
                  <a:pt x="3" y="3"/>
                </a:lnTo>
                <a:lnTo>
                  <a:pt x="3" y="3"/>
                </a:lnTo>
                <a:lnTo>
                  <a:pt x="2" y="4"/>
                </a:lnTo>
                <a:lnTo>
                  <a:pt x="1" y="4"/>
                </a:lnTo>
                <a:lnTo>
                  <a:pt x="3" y="5"/>
                </a:lnTo>
                <a:lnTo>
                  <a:pt x="3" y="5"/>
                </a:lnTo>
                <a:lnTo>
                  <a:pt x="3" y="6"/>
                </a:lnTo>
                <a:lnTo>
                  <a:pt x="5" y="6"/>
                </a:lnTo>
                <a:lnTo>
                  <a:pt x="4" y="4"/>
                </a:lnTo>
                <a:lnTo>
                  <a:pt x="4" y="3"/>
                </a:lnTo>
                <a:lnTo>
                  <a:pt x="4" y="3"/>
                </a:lnTo>
                <a:lnTo>
                  <a:pt x="5" y="3"/>
                </a:lnTo>
                <a:lnTo>
                  <a:pt x="5" y="3"/>
                </a:lnTo>
                <a:lnTo>
                  <a:pt x="6" y="4"/>
                </a:lnTo>
                <a:lnTo>
                  <a:pt x="6" y="4"/>
                </a:lnTo>
                <a:lnTo>
                  <a:pt x="6" y="5"/>
                </a:lnTo>
                <a:lnTo>
                  <a:pt x="7" y="6"/>
                </a:lnTo>
                <a:lnTo>
                  <a:pt x="8" y="5"/>
                </a:lnTo>
                <a:lnTo>
                  <a:pt x="9" y="6"/>
                </a:lnTo>
                <a:lnTo>
                  <a:pt x="10" y="6"/>
                </a:lnTo>
                <a:lnTo>
                  <a:pt x="10" y="6"/>
                </a:lnTo>
                <a:lnTo>
                  <a:pt x="11" y="7"/>
                </a:lnTo>
                <a:lnTo>
                  <a:pt x="11" y="7"/>
                </a:lnTo>
                <a:lnTo>
                  <a:pt x="11" y="7"/>
                </a:lnTo>
                <a:lnTo>
                  <a:pt x="11" y="6"/>
                </a:lnTo>
                <a:lnTo>
                  <a:pt x="11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85" name="Freeform 251"/>
          <p:cNvSpPr>
            <a:spLocks/>
          </p:cNvSpPr>
          <p:nvPr/>
        </p:nvSpPr>
        <p:spPr bwMode="auto">
          <a:xfrm>
            <a:off x="4210442" y="6073195"/>
            <a:ext cx="13628" cy="774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4" y="2"/>
              </a:cxn>
              <a:cxn ang="0">
                <a:pos x="4" y="1"/>
              </a:cxn>
              <a:cxn ang="0">
                <a:pos x="4" y="1"/>
              </a:cxn>
              <a:cxn ang="0">
                <a:pos x="2" y="0"/>
              </a:cxn>
            </a:cxnLst>
            <a:rect l="0" t="0" r="r" b="b"/>
            <a:pathLst>
              <a:path w="4" h="2">
                <a:moveTo>
                  <a:pt x="2" y="0"/>
                </a:moveTo>
                <a:lnTo>
                  <a:pt x="1" y="1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4" y="2"/>
                </a:lnTo>
                <a:lnTo>
                  <a:pt x="4" y="1"/>
                </a:lnTo>
                <a:lnTo>
                  <a:pt x="4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86" name="Freeform 252"/>
          <p:cNvSpPr>
            <a:spLocks/>
          </p:cNvSpPr>
          <p:nvPr/>
        </p:nvSpPr>
        <p:spPr bwMode="auto">
          <a:xfrm>
            <a:off x="4193407" y="6030616"/>
            <a:ext cx="6814" cy="2322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4"/>
              </a:cxn>
              <a:cxn ang="0">
                <a:pos x="1" y="5"/>
              </a:cxn>
              <a:cxn ang="0">
                <a:pos x="1" y="6"/>
              </a:cxn>
              <a:cxn ang="0">
                <a:pos x="2" y="6"/>
              </a:cxn>
              <a:cxn ang="0">
                <a:pos x="2" y="5"/>
              </a:cxn>
              <a:cxn ang="0">
                <a:pos x="1" y="5"/>
              </a:cxn>
              <a:cxn ang="0">
                <a:pos x="1" y="5"/>
              </a:cxn>
              <a:cxn ang="0">
                <a:pos x="1" y="4"/>
              </a:cxn>
              <a:cxn ang="0">
                <a:pos x="1" y="3"/>
              </a:cxn>
              <a:cxn ang="0">
                <a:pos x="1" y="3"/>
              </a:cxn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1"/>
              </a:cxn>
              <a:cxn ang="0">
                <a:pos x="1" y="2"/>
              </a:cxn>
              <a:cxn ang="0">
                <a:pos x="1" y="2"/>
              </a:cxn>
              <a:cxn ang="0">
                <a:pos x="0" y="2"/>
              </a:cxn>
            </a:cxnLst>
            <a:rect l="0" t="0" r="r" b="b"/>
            <a:pathLst>
              <a:path w="2" h="6">
                <a:moveTo>
                  <a:pt x="0" y="2"/>
                </a:move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1" y="5"/>
                </a:lnTo>
                <a:lnTo>
                  <a:pt x="1" y="6"/>
                </a:lnTo>
                <a:lnTo>
                  <a:pt x="2" y="6"/>
                </a:lnTo>
                <a:lnTo>
                  <a:pt x="2" y="5"/>
                </a:lnTo>
                <a:lnTo>
                  <a:pt x="1" y="5"/>
                </a:lnTo>
                <a:lnTo>
                  <a:pt x="1" y="5"/>
                </a:lnTo>
                <a:lnTo>
                  <a:pt x="1" y="4"/>
                </a:lnTo>
                <a:lnTo>
                  <a:pt x="1" y="3"/>
                </a:lnTo>
                <a:lnTo>
                  <a:pt x="1" y="3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87" name="Freeform 253"/>
          <p:cNvSpPr>
            <a:spLocks/>
          </p:cNvSpPr>
          <p:nvPr/>
        </p:nvSpPr>
        <p:spPr bwMode="auto">
          <a:xfrm>
            <a:off x="7303976" y="4613866"/>
            <a:ext cx="13628" cy="11613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3" y="2"/>
              </a:cxn>
              <a:cxn ang="0">
                <a:pos x="4" y="3"/>
              </a:cxn>
              <a:cxn ang="0">
                <a:pos x="4" y="3"/>
              </a:cxn>
              <a:cxn ang="0">
                <a:pos x="3" y="2"/>
              </a:cxn>
              <a:cxn ang="0">
                <a:pos x="1" y="0"/>
              </a:cxn>
            </a:cxnLst>
            <a:rect l="0" t="0" r="r" b="b"/>
            <a:pathLst>
              <a:path w="4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3" y="2"/>
                </a:lnTo>
                <a:lnTo>
                  <a:pt x="4" y="3"/>
                </a:lnTo>
                <a:lnTo>
                  <a:pt x="4" y="3"/>
                </a:lnTo>
                <a:lnTo>
                  <a:pt x="3" y="2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88" name="Freeform 254"/>
          <p:cNvSpPr>
            <a:spLocks/>
          </p:cNvSpPr>
          <p:nvPr/>
        </p:nvSpPr>
        <p:spPr bwMode="auto">
          <a:xfrm>
            <a:off x="7859314" y="4714509"/>
            <a:ext cx="17035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"/>
              </a:cxn>
              <a:cxn ang="0">
                <a:pos x="4" y="0"/>
              </a:cxn>
              <a:cxn ang="0">
                <a:pos x="5" y="0"/>
              </a:cxn>
              <a:cxn ang="0">
                <a:pos x="5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5" h="1">
                <a:moveTo>
                  <a:pt x="0" y="0"/>
                </a:moveTo>
                <a:lnTo>
                  <a:pt x="1" y="1"/>
                </a:lnTo>
                <a:lnTo>
                  <a:pt x="4" y="0"/>
                </a:lnTo>
                <a:lnTo>
                  <a:pt x="5" y="0"/>
                </a:lnTo>
                <a:lnTo>
                  <a:pt x="5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89" name="Freeform 255"/>
          <p:cNvSpPr>
            <a:spLocks/>
          </p:cNvSpPr>
          <p:nvPr/>
        </p:nvSpPr>
        <p:spPr bwMode="auto">
          <a:xfrm>
            <a:off x="8050104" y="4706767"/>
            <a:ext cx="23849" cy="774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4" y="2"/>
              </a:cxn>
              <a:cxn ang="0">
                <a:pos x="7" y="2"/>
              </a:cxn>
              <a:cxn ang="0">
                <a:pos x="7" y="1"/>
              </a:cxn>
              <a:cxn ang="0">
                <a:pos x="6" y="1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7" h="2">
                <a:moveTo>
                  <a:pt x="0" y="1"/>
                </a:moveTo>
                <a:lnTo>
                  <a:pt x="0" y="1"/>
                </a:lnTo>
                <a:lnTo>
                  <a:pt x="4" y="2"/>
                </a:lnTo>
                <a:lnTo>
                  <a:pt x="7" y="2"/>
                </a:lnTo>
                <a:lnTo>
                  <a:pt x="7" y="1"/>
                </a:lnTo>
                <a:lnTo>
                  <a:pt x="6" y="1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90" name="Freeform 256"/>
          <p:cNvSpPr>
            <a:spLocks/>
          </p:cNvSpPr>
          <p:nvPr/>
        </p:nvSpPr>
        <p:spPr bwMode="auto">
          <a:xfrm>
            <a:off x="7842279" y="4710638"/>
            <a:ext cx="17035" cy="7741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1" y="2"/>
              </a:cxn>
              <a:cxn ang="0">
                <a:pos x="1" y="1"/>
              </a:cxn>
              <a:cxn ang="0">
                <a:pos x="3" y="1"/>
              </a:cxn>
              <a:cxn ang="0">
                <a:pos x="4" y="1"/>
              </a:cxn>
              <a:cxn ang="0">
                <a:pos x="5" y="1"/>
              </a:cxn>
            </a:cxnLst>
            <a:rect l="0" t="0" r="r" b="b"/>
            <a:pathLst>
              <a:path w="5" h="2">
                <a:moveTo>
                  <a:pt x="5" y="1"/>
                </a:move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1" y="2"/>
                </a:lnTo>
                <a:lnTo>
                  <a:pt x="1" y="1"/>
                </a:lnTo>
                <a:lnTo>
                  <a:pt x="3" y="1"/>
                </a:lnTo>
                <a:lnTo>
                  <a:pt x="4" y="1"/>
                </a:lnTo>
                <a:lnTo>
                  <a:pt x="5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91" name="Freeform 257"/>
          <p:cNvSpPr>
            <a:spLocks/>
          </p:cNvSpPr>
          <p:nvPr/>
        </p:nvSpPr>
        <p:spPr bwMode="auto">
          <a:xfrm>
            <a:off x="7869535" y="4718380"/>
            <a:ext cx="3407" cy="77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0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92" name="Freeform 258"/>
          <p:cNvSpPr>
            <a:spLocks/>
          </p:cNvSpPr>
          <p:nvPr/>
        </p:nvSpPr>
        <p:spPr bwMode="auto">
          <a:xfrm>
            <a:off x="7896790" y="4683542"/>
            <a:ext cx="10221" cy="7741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2" y="2"/>
              </a:cxn>
              <a:cxn ang="0">
                <a:pos x="2" y="2"/>
              </a:cxn>
              <a:cxn ang="0">
                <a:pos x="3" y="2"/>
              </a:cxn>
              <a:cxn ang="0">
                <a:pos x="2" y="2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3" h="2">
                <a:moveTo>
                  <a:pt x="0" y="2"/>
                </a:moveTo>
                <a:lnTo>
                  <a:pt x="2" y="2"/>
                </a:lnTo>
                <a:lnTo>
                  <a:pt x="2" y="2"/>
                </a:lnTo>
                <a:lnTo>
                  <a:pt x="3" y="2"/>
                </a:lnTo>
                <a:lnTo>
                  <a:pt x="2" y="2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93" name="Freeform 259"/>
          <p:cNvSpPr>
            <a:spLocks/>
          </p:cNvSpPr>
          <p:nvPr/>
        </p:nvSpPr>
        <p:spPr bwMode="auto">
          <a:xfrm>
            <a:off x="8390802" y="4555802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94" name="Freeform 260"/>
          <p:cNvSpPr>
            <a:spLocks/>
          </p:cNvSpPr>
          <p:nvPr/>
        </p:nvSpPr>
        <p:spPr bwMode="auto">
          <a:xfrm>
            <a:off x="8383988" y="5279661"/>
            <a:ext cx="3407" cy="387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1" y="0"/>
              </a:cxn>
            </a:cxnLst>
            <a:rect l="0" t="0" r="r" b="b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95" name="Freeform 261"/>
          <p:cNvSpPr>
            <a:spLocks/>
          </p:cNvSpPr>
          <p:nvPr/>
        </p:nvSpPr>
        <p:spPr bwMode="auto">
          <a:xfrm>
            <a:off x="8067138" y="4969988"/>
            <a:ext cx="6814" cy="11613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1" y="0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" y="3"/>
              </a:cxn>
              <a:cxn ang="0">
                <a:pos x="2" y="2"/>
              </a:cxn>
              <a:cxn ang="0">
                <a:pos x="1" y="0"/>
              </a:cxn>
            </a:cxnLst>
            <a:rect l="0" t="0" r="r" b="b"/>
            <a:pathLst>
              <a:path w="2" h="3">
                <a:moveTo>
                  <a:pt x="1" y="0"/>
                </a:moveTo>
                <a:lnTo>
                  <a:pt x="1" y="1"/>
                </a:lnTo>
                <a:lnTo>
                  <a:pt x="1" y="0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" y="3"/>
                </a:lnTo>
                <a:lnTo>
                  <a:pt x="2" y="2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96" name="Freeform 262"/>
          <p:cNvSpPr>
            <a:spLocks/>
          </p:cNvSpPr>
          <p:nvPr/>
        </p:nvSpPr>
        <p:spPr bwMode="auto">
          <a:xfrm>
            <a:off x="7869535" y="4834507"/>
            <a:ext cx="17035" cy="1161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1" y="3"/>
              </a:cxn>
              <a:cxn ang="0">
                <a:pos x="3" y="3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  <a:cxn ang="0">
                <a:pos x="2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</a:cxnLst>
            <a:rect l="0" t="0" r="r" b="b"/>
            <a:pathLst>
              <a:path w="5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1" y="3"/>
                </a:lnTo>
                <a:lnTo>
                  <a:pt x="3" y="3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lnTo>
                  <a:pt x="2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97" name="Freeform 263"/>
          <p:cNvSpPr>
            <a:spLocks/>
          </p:cNvSpPr>
          <p:nvPr/>
        </p:nvSpPr>
        <p:spPr bwMode="auto">
          <a:xfrm>
            <a:off x="7937673" y="4842249"/>
            <a:ext cx="6814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"/>
              </a:cxn>
              <a:cxn ang="0">
                <a:pos x="1" y="1"/>
              </a:cxn>
              <a:cxn ang="0">
                <a:pos x="2" y="1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1" y="1"/>
                </a:lnTo>
                <a:lnTo>
                  <a:pt x="1" y="1"/>
                </a:lnTo>
                <a:lnTo>
                  <a:pt x="2" y="1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98" name="Freeform 264"/>
          <p:cNvSpPr>
            <a:spLocks/>
          </p:cNvSpPr>
          <p:nvPr/>
        </p:nvSpPr>
        <p:spPr bwMode="auto">
          <a:xfrm>
            <a:off x="7920639" y="4826765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0"/>
                </a:move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99" name="Freeform 265"/>
          <p:cNvSpPr>
            <a:spLocks/>
          </p:cNvSpPr>
          <p:nvPr/>
        </p:nvSpPr>
        <p:spPr bwMode="auto">
          <a:xfrm>
            <a:off x="7883163" y="4579027"/>
            <a:ext cx="3407" cy="11613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1" y="3"/>
              </a:cxn>
              <a:cxn ang="0">
                <a:pos x="1" y="3"/>
              </a:cxn>
              <a:cxn ang="0">
                <a:pos x="1" y="0"/>
              </a:cxn>
            </a:cxnLst>
            <a:rect l="0" t="0" r="r" b="b"/>
            <a:pathLst>
              <a:path w="1" h="3">
                <a:moveTo>
                  <a:pt x="1" y="0"/>
                </a:moveTo>
                <a:lnTo>
                  <a:pt x="0" y="0"/>
                </a:lnTo>
                <a:lnTo>
                  <a:pt x="1" y="3"/>
                </a:lnTo>
                <a:lnTo>
                  <a:pt x="1" y="3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00" name="Freeform 266"/>
          <p:cNvSpPr>
            <a:spLocks/>
          </p:cNvSpPr>
          <p:nvPr/>
        </p:nvSpPr>
        <p:spPr bwMode="auto">
          <a:xfrm>
            <a:off x="7774139" y="4548061"/>
            <a:ext cx="10221" cy="387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2" y="1"/>
              </a:cxn>
              <a:cxn ang="0">
                <a:pos x="3" y="1"/>
              </a:cxn>
              <a:cxn ang="0">
                <a:pos x="3" y="1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3" h="1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3" y="1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01" name="Freeform 267"/>
          <p:cNvSpPr>
            <a:spLocks/>
          </p:cNvSpPr>
          <p:nvPr/>
        </p:nvSpPr>
        <p:spPr bwMode="auto">
          <a:xfrm>
            <a:off x="7757104" y="4563545"/>
            <a:ext cx="3407" cy="387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w="1" h="1">
                <a:moveTo>
                  <a:pt x="0" y="1"/>
                </a:move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02" name="Freeform 268"/>
          <p:cNvSpPr>
            <a:spLocks/>
          </p:cNvSpPr>
          <p:nvPr/>
        </p:nvSpPr>
        <p:spPr bwMode="auto">
          <a:xfrm>
            <a:off x="8407837" y="4780314"/>
            <a:ext cx="3407" cy="77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1" y="2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1"/>
                </a:lnTo>
                <a:lnTo>
                  <a:pt x="1" y="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03" name="Freeform 269"/>
          <p:cNvSpPr>
            <a:spLocks/>
          </p:cNvSpPr>
          <p:nvPr/>
        </p:nvSpPr>
        <p:spPr bwMode="auto">
          <a:xfrm>
            <a:off x="7794580" y="4532577"/>
            <a:ext cx="6814" cy="387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2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</a:cxnLst>
            <a:rect l="0" t="0" r="r" b="b"/>
            <a:pathLst>
              <a:path w="2" h="1">
                <a:moveTo>
                  <a:pt x="1" y="1"/>
                </a:moveTo>
                <a:lnTo>
                  <a:pt x="2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04" name="Freeform 270"/>
          <p:cNvSpPr>
            <a:spLocks/>
          </p:cNvSpPr>
          <p:nvPr/>
        </p:nvSpPr>
        <p:spPr bwMode="auto">
          <a:xfrm>
            <a:off x="7896789" y="4706767"/>
            <a:ext cx="13628" cy="3871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4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4" y="1"/>
              </a:cxn>
              <a:cxn ang="0">
                <a:pos x="4" y="0"/>
              </a:cxn>
            </a:cxnLst>
            <a:rect l="0" t="0" r="r" b="b"/>
            <a:pathLst>
              <a:path w="4" h="1">
                <a:moveTo>
                  <a:pt x="4" y="0"/>
                </a:moveTo>
                <a:lnTo>
                  <a:pt x="4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4" y="1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05" name="Freeform 271"/>
          <p:cNvSpPr>
            <a:spLocks/>
          </p:cNvSpPr>
          <p:nvPr/>
        </p:nvSpPr>
        <p:spPr bwMode="auto">
          <a:xfrm>
            <a:off x="7907010" y="4749347"/>
            <a:ext cx="6814" cy="77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1"/>
              </a:cxn>
              <a:cxn ang="0">
                <a:pos x="2" y="1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1"/>
                </a:lnTo>
                <a:lnTo>
                  <a:pt x="2" y="1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06" name="Freeform 272"/>
          <p:cNvSpPr>
            <a:spLocks/>
          </p:cNvSpPr>
          <p:nvPr/>
        </p:nvSpPr>
        <p:spPr bwMode="auto">
          <a:xfrm>
            <a:off x="7859314" y="4594511"/>
            <a:ext cx="3407" cy="11613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1" y="3"/>
              </a:cxn>
              <a:cxn ang="0">
                <a:pos x="0" y="1"/>
              </a:cxn>
            </a:cxnLst>
            <a:rect l="0" t="0" r="r" b="b"/>
            <a:pathLst>
              <a:path w="1" h="3">
                <a:moveTo>
                  <a:pt x="0" y="1"/>
                </a:moveTo>
                <a:lnTo>
                  <a:pt x="0" y="0"/>
                </a:lnTo>
                <a:lnTo>
                  <a:pt x="0" y="0"/>
                </a:lnTo>
                <a:lnTo>
                  <a:pt x="1" y="3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07" name="Freeform 273"/>
          <p:cNvSpPr>
            <a:spLocks/>
          </p:cNvSpPr>
          <p:nvPr/>
        </p:nvSpPr>
        <p:spPr bwMode="auto">
          <a:xfrm>
            <a:off x="8537302" y="4892570"/>
            <a:ext cx="17035" cy="11613"/>
          </a:xfrm>
          <a:custGeom>
            <a:avLst/>
            <a:gdLst/>
            <a:ahLst/>
            <a:cxnLst>
              <a:cxn ang="0">
                <a:pos x="4" y="3"/>
              </a:cxn>
              <a:cxn ang="0">
                <a:pos x="4" y="2"/>
              </a:cxn>
              <a:cxn ang="0">
                <a:pos x="4" y="1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2"/>
              </a:cxn>
              <a:cxn ang="0">
                <a:pos x="2" y="3"/>
              </a:cxn>
              <a:cxn ang="0">
                <a:pos x="4" y="3"/>
              </a:cxn>
              <a:cxn ang="0">
                <a:pos x="5" y="3"/>
              </a:cxn>
              <a:cxn ang="0">
                <a:pos x="4" y="3"/>
              </a:cxn>
              <a:cxn ang="0">
                <a:pos x="4" y="3"/>
              </a:cxn>
            </a:cxnLst>
            <a:rect l="0" t="0" r="r" b="b"/>
            <a:pathLst>
              <a:path w="5" h="3">
                <a:moveTo>
                  <a:pt x="4" y="3"/>
                </a:moveTo>
                <a:lnTo>
                  <a:pt x="4" y="2"/>
                </a:lnTo>
                <a:lnTo>
                  <a:pt x="4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2"/>
                </a:lnTo>
                <a:lnTo>
                  <a:pt x="2" y="3"/>
                </a:lnTo>
                <a:lnTo>
                  <a:pt x="4" y="3"/>
                </a:lnTo>
                <a:lnTo>
                  <a:pt x="5" y="3"/>
                </a:lnTo>
                <a:lnTo>
                  <a:pt x="4" y="3"/>
                </a:lnTo>
                <a:lnTo>
                  <a:pt x="4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08" name="Freeform 274"/>
          <p:cNvSpPr>
            <a:spLocks/>
          </p:cNvSpPr>
          <p:nvPr/>
        </p:nvSpPr>
        <p:spPr bwMode="auto">
          <a:xfrm>
            <a:off x="8619068" y="5922230"/>
            <a:ext cx="6814" cy="11613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1" y="3"/>
              </a:cxn>
              <a:cxn ang="0">
                <a:pos x="1" y="3"/>
              </a:cxn>
              <a:cxn ang="0">
                <a:pos x="1" y="3"/>
              </a:cxn>
              <a:cxn ang="0">
                <a:pos x="1" y="3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2" y="3"/>
              </a:cxn>
              <a:cxn ang="0">
                <a:pos x="2" y="1"/>
              </a:cxn>
            </a:cxnLst>
            <a:rect l="0" t="0" r="r" b="b"/>
            <a:pathLst>
              <a:path w="2" h="3">
                <a:moveTo>
                  <a:pt x="2" y="1"/>
                </a:moveTo>
                <a:lnTo>
                  <a:pt x="2" y="0"/>
                </a:lnTo>
                <a:lnTo>
                  <a:pt x="1" y="0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1" y="3"/>
                </a:lnTo>
                <a:lnTo>
                  <a:pt x="1" y="3"/>
                </a:lnTo>
                <a:lnTo>
                  <a:pt x="1" y="3"/>
                </a:lnTo>
                <a:lnTo>
                  <a:pt x="1" y="3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2" y="3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09" name="Freeform 275"/>
          <p:cNvSpPr>
            <a:spLocks/>
          </p:cNvSpPr>
          <p:nvPr/>
        </p:nvSpPr>
        <p:spPr bwMode="auto">
          <a:xfrm>
            <a:off x="8523673" y="4849991"/>
            <a:ext cx="13628" cy="30967"/>
          </a:xfrm>
          <a:custGeom>
            <a:avLst/>
            <a:gdLst/>
            <a:ahLst/>
            <a:cxnLst>
              <a:cxn ang="0">
                <a:pos x="4" y="8"/>
              </a:cxn>
              <a:cxn ang="0">
                <a:pos x="4" y="7"/>
              </a:cxn>
              <a:cxn ang="0">
                <a:pos x="4" y="7"/>
              </a:cxn>
              <a:cxn ang="0">
                <a:pos x="4" y="6"/>
              </a:cxn>
              <a:cxn ang="0">
                <a:pos x="3" y="6"/>
              </a:cxn>
              <a:cxn ang="0">
                <a:pos x="3" y="6"/>
              </a:cxn>
              <a:cxn ang="0">
                <a:pos x="3" y="5"/>
              </a:cxn>
              <a:cxn ang="0">
                <a:pos x="2" y="3"/>
              </a:cxn>
              <a:cxn ang="0">
                <a:pos x="1" y="3"/>
              </a:cxn>
              <a:cxn ang="0">
                <a:pos x="1" y="3"/>
              </a:cxn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2" y="6"/>
              </a:cxn>
              <a:cxn ang="0">
                <a:pos x="4" y="7"/>
              </a:cxn>
              <a:cxn ang="0">
                <a:pos x="4" y="7"/>
              </a:cxn>
              <a:cxn ang="0">
                <a:pos x="4" y="8"/>
              </a:cxn>
            </a:cxnLst>
            <a:rect l="0" t="0" r="r" b="b"/>
            <a:pathLst>
              <a:path w="4" h="8">
                <a:moveTo>
                  <a:pt x="4" y="8"/>
                </a:moveTo>
                <a:lnTo>
                  <a:pt x="4" y="7"/>
                </a:lnTo>
                <a:lnTo>
                  <a:pt x="4" y="7"/>
                </a:lnTo>
                <a:lnTo>
                  <a:pt x="4" y="6"/>
                </a:lnTo>
                <a:lnTo>
                  <a:pt x="3" y="6"/>
                </a:lnTo>
                <a:lnTo>
                  <a:pt x="3" y="6"/>
                </a:lnTo>
                <a:lnTo>
                  <a:pt x="3" y="5"/>
                </a:lnTo>
                <a:lnTo>
                  <a:pt x="2" y="3"/>
                </a:lnTo>
                <a:lnTo>
                  <a:pt x="1" y="3"/>
                </a:lnTo>
                <a:lnTo>
                  <a:pt x="1" y="3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2" y="6"/>
                </a:lnTo>
                <a:lnTo>
                  <a:pt x="4" y="7"/>
                </a:lnTo>
                <a:lnTo>
                  <a:pt x="4" y="7"/>
                </a:lnTo>
                <a:lnTo>
                  <a:pt x="4" y="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10" name="Freeform 276"/>
          <p:cNvSpPr>
            <a:spLocks/>
          </p:cNvSpPr>
          <p:nvPr/>
        </p:nvSpPr>
        <p:spPr bwMode="auto">
          <a:xfrm>
            <a:off x="8513453" y="4865474"/>
            <a:ext cx="3407" cy="387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11" name="Freeform 277"/>
          <p:cNvSpPr>
            <a:spLocks/>
          </p:cNvSpPr>
          <p:nvPr/>
        </p:nvSpPr>
        <p:spPr bwMode="auto">
          <a:xfrm>
            <a:off x="8370359" y="4865474"/>
            <a:ext cx="6814" cy="77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"/>
              </a:cxn>
              <a:cxn ang="0">
                <a:pos x="2" y="2"/>
              </a:cxn>
              <a:cxn ang="0">
                <a:pos x="2" y="2"/>
              </a:cxn>
              <a:cxn ang="0">
                <a:pos x="2" y="1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1" y="1"/>
                </a:lnTo>
                <a:lnTo>
                  <a:pt x="2" y="2"/>
                </a:lnTo>
                <a:lnTo>
                  <a:pt x="2" y="2"/>
                </a:lnTo>
                <a:lnTo>
                  <a:pt x="2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12" name="Freeform 278"/>
          <p:cNvSpPr>
            <a:spLocks/>
          </p:cNvSpPr>
          <p:nvPr/>
        </p:nvSpPr>
        <p:spPr bwMode="auto">
          <a:xfrm>
            <a:off x="8659953" y="5004826"/>
            <a:ext cx="3407" cy="1161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1" y="3"/>
              </a:cxn>
              <a:cxn ang="0">
                <a:pos x="1" y="2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1" y="3"/>
                </a:lnTo>
                <a:lnTo>
                  <a:pt x="1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13" name="Freeform 279"/>
          <p:cNvSpPr>
            <a:spLocks/>
          </p:cNvSpPr>
          <p:nvPr/>
        </p:nvSpPr>
        <p:spPr bwMode="auto">
          <a:xfrm>
            <a:off x="8503232" y="4873217"/>
            <a:ext cx="23849" cy="15484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3"/>
              </a:cxn>
              <a:cxn ang="0">
                <a:pos x="2" y="3"/>
              </a:cxn>
              <a:cxn ang="0">
                <a:pos x="7" y="4"/>
              </a:cxn>
              <a:cxn ang="0">
                <a:pos x="7" y="3"/>
              </a:cxn>
              <a:cxn ang="0">
                <a:pos x="7" y="2"/>
              </a:cxn>
              <a:cxn ang="0">
                <a:pos x="7" y="2"/>
              </a:cxn>
              <a:cxn ang="0">
                <a:pos x="4" y="1"/>
              </a:cxn>
            </a:cxnLst>
            <a:rect l="0" t="0" r="r" b="b"/>
            <a:pathLst>
              <a:path w="7" h="4">
                <a:moveTo>
                  <a:pt x="4" y="1"/>
                </a:move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3"/>
                </a:lnTo>
                <a:lnTo>
                  <a:pt x="2" y="3"/>
                </a:lnTo>
                <a:lnTo>
                  <a:pt x="7" y="4"/>
                </a:lnTo>
                <a:lnTo>
                  <a:pt x="7" y="3"/>
                </a:lnTo>
                <a:lnTo>
                  <a:pt x="7" y="2"/>
                </a:lnTo>
                <a:lnTo>
                  <a:pt x="7" y="2"/>
                </a:lnTo>
                <a:lnTo>
                  <a:pt x="4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14" name="Freeform 280"/>
          <p:cNvSpPr>
            <a:spLocks/>
          </p:cNvSpPr>
          <p:nvPr/>
        </p:nvSpPr>
        <p:spPr bwMode="auto">
          <a:xfrm>
            <a:off x="8656545" y="5020310"/>
            <a:ext cx="6814" cy="77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2" y="2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2" y="2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15" name="Freeform 281"/>
          <p:cNvSpPr>
            <a:spLocks/>
          </p:cNvSpPr>
          <p:nvPr/>
        </p:nvSpPr>
        <p:spPr bwMode="auto">
          <a:xfrm>
            <a:off x="8581592" y="5113212"/>
            <a:ext cx="54512" cy="50321"/>
          </a:xfrm>
          <a:custGeom>
            <a:avLst/>
            <a:gdLst/>
            <a:ahLst/>
            <a:cxnLst>
              <a:cxn ang="0">
                <a:pos x="15" y="12"/>
              </a:cxn>
              <a:cxn ang="0">
                <a:pos x="15" y="13"/>
              </a:cxn>
              <a:cxn ang="0">
                <a:pos x="16" y="13"/>
              </a:cxn>
              <a:cxn ang="0">
                <a:pos x="16" y="12"/>
              </a:cxn>
              <a:cxn ang="0">
                <a:pos x="16" y="12"/>
              </a:cxn>
              <a:cxn ang="0">
                <a:pos x="16" y="12"/>
              </a:cxn>
              <a:cxn ang="0">
                <a:pos x="16" y="11"/>
              </a:cxn>
              <a:cxn ang="0">
                <a:pos x="15" y="11"/>
              </a:cxn>
              <a:cxn ang="0">
                <a:pos x="14" y="11"/>
              </a:cxn>
              <a:cxn ang="0">
                <a:pos x="14" y="10"/>
              </a:cxn>
              <a:cxn ang="0">
                <a:pos x="13" y="8"/>
              </a:cxn>
              <a:cxn ang="0">
                <a:pos x="10" y="8"/>
              </a:cxn>
              <a:cxn ang="0">
                <a:pos x="10" y="8"/>
              </a:cxn>
              <a:cxn ang="0">
                <a:pos x="9" y="8"/>
              </a:cxn>
              <a:cxn ang="0">
                <a:pos x="9" y="7"/>
              </a:cxn>
              <a:cxn ang="0">
                <a:pos x="9" y="6"/>
              </a:cxn>
              <a:cxn ang="0">
                <a:pos x="8" y="6"/>
              </a:cxn>
              <a:cxn ang="0">
                <a:pos x="8" y="6"/>
              </a:cxn>
              <a:cxn ang="0">
                <a:pos x="7" y="4"/>
              </a:cxn>
              <a:cxn ang="0">
                <a:pos x="7" y="4"/>
              </a:cxn>
              <a:cxn ang="0">
                <a:pos x="6" y="3"/>
              </a:cxn>
              <a:cxn ang="0">
                <a:pos x="5" y="3"/>
              </a:cxn>
              <a:cxn ang="0">
                <a:pos x="4" y="2"/>
              </a:cxn>
              <a:cxn ang="0">
                <a:pos x="4" y="1"/>
              </a:cxn>
              <a:cxn ang="0">
                <a:pos x="3" y="1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0"/>
              </a:cxn>
              <a:cxn ang="0">
                <a:pos x="1" y="1"/>
              </a:cxn>
              <a:cxn ang="0">
                <a:pos x="1" y="1"/>
              </a:cxn>
              <a:cxn ang="0">
                <a:pos x="2" y="3"/>
              </a:cxn>
              <a:cxn ang="0">
                <a:pos x="2" y="4"/>
              </a:cxn>
              <a:cxn ang="0">
                <a:pos x="2" y="4"/>
              </a:cxn>
              <a:cxn ang="0">
                <a:pos x="4" y="6"/>
              </a:cxn>
              <a:cxn ang="0">
                <a:pos x="6" y="7"/>
              </a:cxn>
              <a:cxn ang="0">
                <a:pos x="6" y="8"/>
              </a:cxn>
              <a:cxn ang="0">
                <a:pos x="6" y="8"/>
              </a:cxn>
              <a:cxn ang="0">
                <a:pos x="7" y="8"/>
              </a:cxn>
              <a:cxn ang="0">
                <a:pos x="8" y="8"/>
              </a:cxn>
              <a:cxn ang="0">
                <a:pos x="9" y="9"/>
              </a:cxn>
              <a:cxn ang="0">
                <a:pos x="9" y="9"/>
              </a:cxn>
              <a:cxn ang="0">
                <a:pos x="9" y="10"/>
              </a:cxn>
              <a:cxn ang="0">
                <a:pos x="10" y="10"/>
              </a:cxn>
              <a:cxn ang="0">
                <a:pos x="10" y="10"/>
              </a:cxn>
              <a:cxn ang="0">
                <a:pos x="10" y="10"/>
              </a:cxn>
              <a:cxn ang="0">
                <a:pos x="11" y="11"/>
              </a:cxn>
              <a:cxn ang="0">
                <a:pos x="11" y="11"/>
              </a:cxn>
              <a:cxn ang="0">
                <a:pos x="12" y="11"/>
              </a:cxn>
              <a:cxn ang="0">
                <a:pos x="12" y="11"/>
              </a:cxn>
              <a:cxn ang="0">
                <a:pos x="13" y="11"/>
              </a:cxn>
              <a:cxn ang="0">
                <a:pos x="13" y="11"/>
              </a:cxn>
              <a:cxn ang="0">
                <a:pos x="14" y="11"/>
              </a:cxn>
              <a:cxn ang="0">
                <a:pos x="14" y="12"/>
              </a:cxn>
              <a:cxn ang="0">
                <a:pos x="15" y="12"/>
              </a:cxn>
            </a:cxnLst>
            <a:rect l="0" t="0" r="r" b="b"/>
            <a:pathLst>
              <a:path w="16" h="13">
                <a:moveTo>
                  <a:pt x="15" y="12"/>
                </a:moveTo>
                <a:lnTo>
                  <a:pt x="15" y="13"/>
                </a:lnTo>
                <a:lnTo>
                  <a:pt x="16" y="13"/>
                </a:lnTo>
                <a:lnTo>
                  <a:pt x="16" y="12"/>
                </a:lnTo>
                <a:lnTo>
                  <a:pt x="16" y="12"/>
                </a:lnTo>
                <a:lnTo>
                  <a:pt x="16" y="12"/>
                </a:lnTo>
                <a:lnTo>
                  <a:pt x="16" y="11"/>
                </a:lnTo>
                <a:lnTo>
                  <a:pt x="15" y="11"/>
                </a:lnTo>
                <a:lnTo>
                  <a:pt x="14" y="11"/>
                </a:lnTo>
                <a:lnTo>
                  <a:pt x="14" y="10"/>
                </a:lnTo>
                <a:lnTo>
                  <a:pt x="13" y="8"/>
                </a:lnTo>
                <a:lnTo>
                  <a:pt x="10" y="8"/>
                </a:lnTo>
                <a:lnTo>
                  <a:pt x="10" y="8"/>
                </a:lnTo>
                <a:lnTo>
                  <a:pt x="9" y="8"/>
                </a:lnTo>
                <a:lnTo>
                  <a:pt x="9" y="7"/>
                </a:lnTo>
                <a:lnTo>
                  <a:pt x="9" y="6"/>
                </a:lnTo>
                <a:lnTo>
                  <a:pt x="8" y="6"/>
                </a:lnTo>
                <a:lnTo>
                  <a:pt x="8" y="6"/>
                </a:lnTo>
                <a:lnTo>
                  <a:pt x="7" y="4"/>
                </a:lnTo>
                <a:lnTo>
                  <a:pt x="7" y="4"/>
                </a:lnTo>
                <a:lnTo>
                  <a:pt x="6" y="3"/>
                </a:lnTo>
                <a:lnTo>
                  <a:pt x="5" y="3"/>
                </a:lnTo>
                <a:lnTo>
                  <a:pt x="4" y="2"/>
                </a:lnTo>
                <a:lnTo>
                  <a:pt x="4" y="1"/>
                </a:lnTo>
                <a:lnTo>
                  <a:pt x="3" y="1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0"/>
                </a:lnTo>
                <a:lnTo>
                  <a:pt x="1" y="1"/>
                </a:lnTo>
                <a:lnTo>
                  <a:pt x="1" y="1"/>
                </a:lnTo>
                <a:lnTo>
                  <a:pt x="2" y="3"/>
                </a:lnTo>
                <a:lnTo>
                  <a:pt x="2" y="4"/>
                </a:lnTo>
                <a:lnTo>
                  <a:pt x="2" y="4"/>
                </a:lnTo>
                <a:lnTo>
                  <a:pt x="4" y="6"/>
                </a:lnTo>
                <a:lnTo>
                  <a:pt x="6" y="7"/>
                </a:lnTo>
                <a:lnTo>
                  <a:pt x="6" y="8"/>
                </a:lnTo>
                <a:lnTo>
                  <a:pt x="6" y="8"/>
                </a:lnTo>
                <a:lnTo>
                  <a:pt x="7" y="8"/>
                </a:lnTo>
                <a:lnTo>
                  <a:pt x="8" y="8"/>
                </a:lnTo>
                <a:lnTo>
                  <a:pt x="9" y="9"/>
                </a:lnTo>
                <a:lnTo>
                  <a:pt x="9" y="9"/>
                </a:lnTo>
                <a:lnTo>
                  <a:pt x="9" y="10"/>
                </a:lnTo>
                <a:lnTo>
                  <a:pt x="10" y="10"/>
                </a:lnTo>
                <a:lnTo>
                  <a:pt x="10" y="10"/>
                </a:lnTo>
                <a:lnTo>
                  <a:pt x="10" y="10"/>
                </a:lnTo>
                <a:lnTo>
                  <a:pt x="11" y="11"/>
                </a:lnTo>
                <a:lnTo>
                  <a:pt x="11" y="11"/>
                </a:lnTo>
                <a:lnTo>
                  <a:pt x="12" y="11"/>
                </a:lnTo>
                <a:lnTo>
                  <a:pt x="12" y="11"/>
                </a:lnTo>
                <a:lnTo>
                  <a:pt x="13" y="11"/>
                </a:lnTo>
                <a:lnTo>
                  <a:pt x="13" y="11"/>
                </a:lnTo>
                <a:lnTo>
                  <a:pt x="14" y="11"/>
                </a:lnTo>
                <a:lnTo>
                  <a:pt x="14" y="12"/>
                </a:lnTo>
                <a:lnTo>
                  <a:pt x="15" y="1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16" name="Freeform 282"/>
          <p:cNvSpPr>
            <a:spLocks/>
          </p:cNvSpPr>
          <p:nvPr/>
        </p:nvSpPr>
        <p:spPr bwMode="auto">
          <a:xfrm>
            <a:off x="8659952" y="5051278"/>
            <a:ext cx="6814" cy="7741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1" y="2"/>
              </a:cxn>
              <a:cxn ang="0">
                <a:pos x="2" y="2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</a:cxnLst>
            <a:rect l="0" t="0" r="r" b="b"/>
            <a:pathLst>
              <a:path w="2" h="2">
                <a:moveTo>
                  <a:pt x="1" y="2"/>
                </a:moveTo>
                <a:lnTo>
                  <a:pt x="1" y="2"/>
                </a:lnTo>
                <a:lnTo>
                  <a:pt x="2" y="2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17" name="Freeform 283"/>
          <p:cNvSpPr>
            <a:spLocks/>
          </p:cNvSpPr>
          <p:nvPr/>
        </p:nvSpPr>
        <p:spPr bwMode="auto">
          <a:xfrm>
            <a:off x="8445313" y="4815153"/>
            <a:ext cx="20442" cy="15484"/>
          </a:xfrm>
          <a:custGeom>
            <a:avLst/>
            <a:gdLst/>
            <a:ahLst/>
            <a:cxnLst>
              <a:cxn ang="0">
                <a:pos x="6" y="4"/>
              </a:cxn>
              <a:cxn ang="0">
                <a:pos x="5" y="3"/>
              </a:cxn>
              <a:cxn ang="0">
                <a:pos x="5" y="3"/>
              </a:cxn>
              <a:cxn ang="0">
                <a:pos x="4" y="2"/>
              </a:cxn>
              <a:cxn ang="0">
                <a:pos x="3" y="2"/>
              </a:cxn>
              <a:cxn ang="0">
                <a:pos x="2" y="1"/>
              </a:cxn>
              <a:cxn ang="0">
                <a:pos x="2" y="1"/>
              </a:cxn>
              <a:cxn ang="0">
                <a:pos x="0" y="0"/>
              </a:cxn>
              <a:cxn ang="0">
                <a:pos x="0" y="0"/>
              </a:cxn>
              <a:cxn ang="0">
                <a:pos x="2" y="3"/>
              </a:cxn>
              <a:cxn ang="0">
                <a:pos x="5" y="4"/>
              </a:cxn>
              <a:cxn ang="0">
                <a:pos x="6" y="4"/>
              </a:cxn>
            </a:cxnLst>
            <a:rect l="0" t="0" r="r" b="b"/>
            <a:pathLst>
              <a:path w="6" h="4">
                <a:moveTo>
                  <a:pt x="6" y="4"/>
                </a:moveTo>
                <a:lnTo>
                  <a:pt x="5" y="3"/>
                </a:lnTo>
                <a:lnTo>
                  <a:pt x="5" y="3"/>
                </a:lnTo>
                <a:lnTo>
                  <a:pt x="4" y="2"/>
                </a:lnTo>
                <a:lnTo>
                  <a:pt x="3" y="2"/>
                </a:lnTo>
                <a:lnTo>
                  <a:pt x="2" y="1"/>
                </a:lnTo>
                <a:lnTo>
                  <a:pt x="2" y="1"/>
                </a:lnTo>
                <a:lnTo>
                  <a:pt x="0" y="0"/>
                </a:lnTo>
                <a:lnTo>
                  <a:pt x="0" y="0"/>
                </a:lnTo>
                <a:lnTo>
                  <a:pt x="2" y="3"/>
                </a:lnTo>
                <a:lnTo>
                  <a:pt x="5" y="4"/>
                </a:lnTo>
                <a:lnTo>
                  <a:pt x="6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18" name="Freeform 284"/>
          <p:cNvSpPr>
            <a:spLocks/>
          </p:cNvSpPr>
          <p:nvPr/>
        </p:nvSpPr>
        <p:spPr bwMode="auto">
          <a:xfrm>
            <a:off x="8452127" y="4842249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19" name="Freeform 285"/>
          <p:cNvSpPr>
            <a:spLocks/>
          </p:cNvSpPr>
          <p:nvPr/>
        </p:nvSpPr>
        <p:spPr bwMode="auto">
          <a:xfrm>
            <a:off x="8506638" y="4927409"/>
            <a:ext cx="6814" cy="387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2" y="1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2" h="1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2" y="1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20" name="Freeform 286"/>
          <p:cNvSpPr>
            <a:spLocks/>
          </p:cNvSpPr>
          <p:nvPr/>
        </p:nvSpPr>
        <p:spPr bwMode="auto">
          <a:xfrm>
            <a:off x="8445313" y="4834507"/>
            <a:ext cx="6814" cy="77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2"/>
              </a:cxn>
              <a:cxn ang="0">
                <a:pos x="2" y="1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1" y="2"/>
                </a:lnTo>
                <a:lnTo>
                  <a:pt x="2" y="1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21" name="Freeform 287"/>
          <p:cNvSpPr>
            <a:spLocks/>
          </p:cNvSpPr>
          <p:nvPr/>
        </p:nvSpPr>
        <p:spPr bwMode="auto">
          <a:xfrm>
            <a:off x="8458941" y="4853862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22" name="Freeform 288"/>
          <p:cNvSpPr>
            <a:spLocks/>
          </p:cNvSpPr>
          <p:nvPr/>
        </p:nvSpPr>
        <p:spPr bwMode="auto">
          <a:xfrm>
            <a:off x="8482790" y="4834507"/>
            <a:ext cx="23849" cy="19355"/>
          </a:xfrm>
          <a:custGeom>
            <a:avLst/>
            <a:gdLst/>
            <a:ahLst/>
            <a:cxnLst>
              <a:cxn ang="0">
                <a:pos x="7" y="5"/>
              </a:cxn>
              <a:cxn ang="0">
                <a:pos x="7" y="4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7" y="5"/>
              </a:cxn>
              <a:cxn ang="0">
                <a:pos x="7" y="5"/>
              </a:cxn>
            </a:cxnLst>
            <a:rect l="0" t="0" r="r" b="b"/>
            <a:pathLst>
              <a:path w="7" h="5">
                <a:moveTo>
                  <a:pt x="7" y="5"/>
                </a:moveTo>
                <a:lnTo>
                  <a:pt x="7" y="4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7" y="5"/>
                </a:lnTo>
                <a:lnTo>
                  <a:pt x="7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23" name="Freeform 289"/>
          <p:cNvSpPr>
            <a:spLocks/>
          </p:cNvSpPr>
          <p:nvPr/>
        </p:nvSpPr>
        <p:spPr bwMode="auto">
          <a:xfrm>
            <a:off x="8469161" y="4857733"/>
            <a:ext cx="6814" cy="387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1" y="1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24" name="Freeform 290"/>
          <p:cNvSpPr>
            <a:spLocks/>
          </p:cNvSpPr>
          <p:nvPr/>
        </p:nvSpPr>
        <p:spPr bwMode="auto">
          <a:xfrm>
            <a:off x="8458941" y="4846119"/>
            <a:ext cx="10221" cy="11613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2" y="1"/>
              </a:cxn>
              <a:cxn ang="0">
                <a:pos x="2" y="3"/>
              </a:cxn>
              <a:cxn ang="0">
                <a:pos x="3" y="3"/>
              </a:cxn>
              <a:cxn ang="0">
                <a:pos x="3" y="1"/>
              </a:cxn>
              <a:cxn ang="0">
                <a:pos x="2" y="0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2" y="1"/>
                </a:lnTo>
                <a:lnTo>
                  <a:pt x="2" y="3"/>
                </a:lnTo>
                <a:lnTo>
                  <a:pt x="3" y="3"/>
                </a:lnTo>
                <a:lnTo>
                  <a:pt x="3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25" name="Freeform 291"/>
          <p:cNvSpPr>
            <a:spLocks/>
          </p:cNvSpPr>
          <p:nvPr/>
        </p:nvSpPr>
        <p:spPr bwMode="auto">
          <a:xfrm>
            <a:off x="7624232" y="4819023"/>
            <a:ext cx="23849" cy="11613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3" y="3"/>
              </a:cxn>
              <a:cxn ang="0">
                <a:pos x="7" y="1"/>
              </a:cxn>
              <a:cxn ang="0">
                <a:pos x="6" y="0"/>
              </a:cxn>
              <a:cxn ang="0">
                <a:pos x="1" y="0"/>
              </a:cxn>
              <a:cxn ang="0">
                <a:pos x="0" y="1"/>
              </a:cxn>
            </a:cxnLst>
            <a:rect l="0" t="0" r="r" b="b"/>
            <a:pathLst>
              <a:path w="7" h="3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3" y="3"/>
                </a:lnTo>
                <a:lnTo>
                  <a:pt x="7" y="1"/>
                </a:lnTo>
                <a:lnTo>
                  <a:pt x="6" y="0"/>
                </a:lnTo>
                <a:lnTo>
                  <a:pt x="1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26" name="Freeform 292"/>
          <p:cNvSpPr>
            <a:spLocks/>
          </p:cNvSpPr>
          <p:nvPr/>
        </p:nvSpPr>
        <p:spPr bwMode="auto">
          <a:xfrm>
            <a:off x="7951301" y="4915795"/>
            <a:ext cx="20442" cy="15484"/>
          </a:xfrm>
          <a:custGeom>
            <a:avLst/>
            <a:gdLst/>
            <a:ahLst/>
            <a:cxnLst>
              <a:cxn ang="0">
                <a:pos x="4" y="4"/>
              </a:cxn>
              <a:cxn ang="0">
                <a:pos x="5" y="3"/>
              </a:cxn>
              <a:cxn ang="0">
                <a:pos x="6" y="1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4" y="1"/>
              </a:cxn>
              <a:cxn ang="0">
                <a:pos x="3" y="1"/>
              </a:cxn>
              <a:cxn ang="0">
                <a:pos x="2" y="1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  <a:cxn ang="0">
                <a:pos x="0" y="0"/>
              </a:cxn>
              <a:cxn ang="0">
                <a:pos x="1" y="2"/>
              </a:cxn>
              <a:cxn ang="0">
                <a:pos x="3" y="4"/>
              </a:cxn>
              <a:cxn ang="0">
                <a:pos x="4" y="4"/>
              </a:cxn>
            </a:cxnLst>
            <a:rect l="0" t="0" r="r" b="b"/>
            <a:pathLst>
              <a:path w="6" h="4">
                <a:moveTo>
                  <a:pt x="4" y="4"/>
                </a:moveTo>
                <a:lnTo>
                  <a:pt x="5" y="3"/>
                </a:lnTo>
                <a:lnTo>
                  <a:pt x="6" y="1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4" y="1"/>
                </a:lnTo>
                <a:lnTo>
                  <a:pt x="3" y="1"/>
                </a:lnTo>
                <a:lnTo>
                  <a:pt x="2" y="1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1" y="2"/>
                </a:lnTo>
                <a:lnTo>
                  <a:pt x="3" y="4"/>
                </a:lnTo>
                <a:lnTo>
                  <a:pt x="4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27" name="Freeform 293"/>
          <p:cNvSpPr>
            <a:spLocks/>
          </p:cNvSpPr>
          <p:nvPr/>
        </p:nvSpPr>
        <p:spPr bwMode="auto">
          <a:xfrm>
            <a:off x="8002407" y="4788056"/>
            <a:ext cx="3407" cy="7741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1" y="1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</a:cxnLst>
            <a:rect l="0" t="0" r="r" b="b"/>
            <a:pathLst>
              <a:path w="1" h="2">
                <a:moveTo>
                  <a:pt x="0" y="2"/>
                </a:moveTo>
                <a:lnTo>
                  <a:pt x="0" y="2"/>
                </a:lnTo>
                <a:lnTo>
                  <a:pt x="1" y="1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28" name="Freeform 294"/>
          <p:cNvSpPr>
            <a:spLocks/>
          </p:cNvSpPr>
          <p:nvPr/>
        </p:nvSpPr>
        <p:spPr bwMode="auto">
          <a:xfrm>
            <a:off x="8022848" y="4807411"/>
            <a:ext cx="6814" cy="15484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1" y="4"/>
              </a:cxn>
              <a:cxn ang="0">
                <a:pos x="2" y="3"/>
              </a:cxn>
              <a:cxn ang="0">
                <a:pos x="2" y="3"/>
              </a:cxn>
              <a:cxn ang="0">
                <a:pos x="2" y="2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1" y="3"/>
              </a:cxn>
              <a:cxn ang="0">
                <a:pos x="0" y="3"/>
              </a:cxn>
            </a:cxnLst>
            <a:rect l="0" t="0" r="r" b="b"/>
            <a:pathLst>
              <a:path w="2" h="4">
                <a:moveTo>
                  <a:pt x="0" y="3"/>
                </a:move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1" y="4"/>
                </a:lnTo>
                <a:lnTo>
                  <a:pt x="2" y="3"/>
                </a:lnTo>
                <a:lnTo>
                  <a:pt x="2" y="3"/>
                </a:lnTo>
                <a:lnTo>
                  <a:pt x="2" y="2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1" y="3"/>
                </a:lnTo>
                <a:lnTo>
                  <a:pt x="0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29" name="Freeform 295"/>
          <p:cNvSpPr>
            <a:spLocks/>
          </p:cNvSpPr>
          <p:nvPr/>
        </p:nvSpPr>
        <p:spPr bwMode="auto">
          <a:xfrm>
            <a:off x="8022849" y="4791928"/>
            <a:ext cx="10221" cy="23225"/>
          </a:xfrm>
          <a:custGeom>
            <a:avLst/>
            <a:gdLst/>
            <a:ahLst/>
            <a:cxnLst>
              <a:cxn ang="0">
                <a:pos x="3" y="5"/>
              </a:cxn>
              <a:cxn ang="0">
                <a:pos x="3" y="4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1" y="2"/>
              </a:cxn>
              <a:cxn ang="0">
                <a:pos x="2" y="2"/>
              </a:cxn>
              <a:cxn ang="0">
                <a:pos x="2" y="2"/>
              </a:cxn>
              <a:cxn ang="0">
                <a:pos x="1" y="3"/>
              </a:cxn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1" y="3"/>
              </a:cxn>
              <a:cxn ang="0">
                <a:pos x="0" y="3"/>
              </a:cxn>
              <a:cxn ang="0">
                <a:pos x="1" y="4"/>
              </a:cxn>
              <a:cxn ang="0">
                <a:pos x="1" y="4"/>
              </a:cxn>
              <a:cxn ang="0">
                <a:pos x="2" y="5"/>
              </a:cxn>
              <a:cxn ang="0">
                <a:pos x="3" y="6"/>
              </a:cxn>
              <a:cxn ang="0">
                <a:pos x="3" y="6"/>
              </a:cxn>
              <a:cxn ang="0">
                <a:pos x="3" y="6"/>
              </a:cxn>
              <a:cxn ang="0">
                <a:pos x="3" y="5"/>
              </a:cxn>
              <a:cxn ang="0">
                <a:pos x="3" y="4"/>
              </a:cxn>
              <a:cxn ang="0">
                <a:pos x="3" y="5"/>
              </a:cxn>
              <a:cxn ang="0">
                <a:pos x="3" y="5"/>
              </a:cxn>
            </a:cxnLst>
            <a:rect l="0" t="0" r="r" b="b"/>
            <a:pathLst>
              <a:path w="3" h="6">
                <a:moveTo>
                  <a:pt x="3" y="5"/>
                </a:moveTo>
                <a:lnTo>
                  <a:pt x="3" y="4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lnTo>
                  <a:pt x="1" y="3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1" y="3"/>
                </a:lnTo>
                <a:lnTo>
                  <a:pt x="0" y="3"/>
                </a:lnTo>
                <a:lnTo>
                  <a:pt x="1" y="4"/>
                </a:lnTo>
                <a:lnTo>
                  <a:pt x="1" y="4"/>
                </a:lnTo>
                <a:lnTo>
                  <a:pt x="2" y="5"/>
                </a:lnTo>
                <a:lnTo>
                  <a:pt x="3" y="6"/>
                </a:lnTo>
                <a:lnTo>
                  <a:pt x="3" y="6"/>
                </a:lnTo>
                <a:lnTo>
                  <a:pt x="3" y="6"/>
                </a:lnTo>
                <a:lnTo>
                  <a:pt x="3" y="5"/>
                </a:lnTo>
                <a:lnTo>
                  <a:pt x="3" y="4"/>
                </a:lnTo>
                <a:lnTo>
                  <a:pt x="3" y="5"/>
                </a:lnTo>
                <a:lnTo>
                  <a:pt x="3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30" name="Freeform 296"/>
          <p:cNvSpPr>
            <a:spLocks/>
          </p:cNvSpPr>
          <p:nvPr/>
        </p:nvSpPr>
        <p:spPr bwMode="auto">
          <a:xfrm>
            <a:off x="8339696" y="4729992"/>
            <a:ext cx="40884" cy="4645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4" y="3"/>
              </a:cxn>
              <a:cxn ang="0">
                <a:pos x="4" y="3"/>
              </a:cxn>
              <a:cxn ang="0">
                <a:pos x="6" y="5"/>
              </a:cxn>
              <a:cxn ang="0">
                <a:pos x="8" y="5"/>
              </a:cxn>
              <a:cxn ang="0">
                <a:pos x="8" y="5"/>
              </a:cxn>
              <a:cxn ang="0">
                <a:pos x="11" y="12"/>
              </a:cxn>
              <a:cxn ang="0">
                <a:pos x="11" y="12"/>
              </a:cxn>
              <a:cxn ang="0">
                <a:pos x="12" y="10"/>
              </a:cxn>
              <a:cxn ang="0">
                <a:pos x="12" y="9"/>
              </a:cxn>
              <a:cxn ang="0">
                <a:pos x="11" y="8"/>
              </a:cxn>
              <a:cxn ang="0">
                <a:pos x="11" y="8"/>
              </a:cxn>
              <a:cxn ang="0">
                <a:pos x="11" y="7"/>
              </a:cxn>
              <a:cxn ang="0">
                <a:pos x="10" y="7"/>
              </a:cxn>
              <a:cxn ang="0">
                <a:pos x="9" y="6"/>
              </a:cxn>
              <a:cxn ang="0">
                <a:pos x="6" y="4"/>
              </a:cxn>
              <a:cxn ang="0">
                <a:pos x="5" y="4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12" h="12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4" y="3"/>
                </a:lnTo>
                <a:lnTo>
                  <a:pt x="4" y="3"/>
                </a:lnTo>
                <a:lnTo>
                  <a:pt x="6" y="5"/>
                </a:lnTo>
                <a:lnTo>
                  <a:pt x="8" y="5"/>
                </a:lnTo>
                <a:lnTo>
                  <a:pt x="8" y="5"/>
                </a:lnTo>
                <a:lnTo>
                  <a:pt x="11" y="12"/>
                </a:lnTo>
                <a:lnTo>
                  <a:pt x="11" y="12"/>
                </a:lnTo>
                <a:lnTo>
                  <a:pt x="12" y="10"/>
                </a:lnTo>
                <a:lnTo>
                  <a:pt x="12" y="9"/>
                </a:lnTo>
                <a:lnTo>
                  <a:pt x="11" y="8"/>
                </a:lnTo>
                <a:lnTo>
                  <a:pt x="11" y="8"/>
                </a:lnTo>
                <a:lnTo>
                  <a:pt x="11" y="7"/>
                </a:lnTo>
                <a:lnTo>
                  <a:pt x="10" y="7"/>
                </a:lnTo>
                <a:lnTo>
                  <a:pt x="9" y="6"/>
                </a:lnTo>
                <a:lnTo>
                  <a:pt x="6" y="4"/>
                </a:lnTo>
                <a:lnTo>
                  <a:pt x="5" y="4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31" name="Freeform 297"/>
          <p:cNvSpPr>
            <a:spLocks/>
          </p:cNvSpPr>
          <p:nvPr/>
        </p:nvSpPr>
        <p:spPr bwMode="auto">
          <a:xfrm>
            <a:off x="7944488" y="4919667"/>
            <a:ext cx="10221" cy="774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3" y="2"/>
              </a:cxn>
              <a:cxn ang="0">
                <a:pos x="2" y="1"/>
              </a:cxn>
              <a:cxn ang="0">
                <a:pos x="1" y="0"/>
              </a:cxn>
            </a:cxnLst>
            <a:rect l="0" t="0" r="r" b="b"/>
            <a:pathLst>
              <a:path w="3" h="2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3" y="2"/>
                </a:lnTo>
                <a:lnTo>
                  <a:pt x="2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32" name="Freeform 298"/>
          <p:cNvSpPr>
            <a:spLocks/>
          </p:cNvSpPr>
          <p:nvPr/>
        </p:nvSpPr>
        <p:spPr bwMode="auto">
          <a:xfrm>
            <a:off x="7951302" y="4675800"/>
            <a:ext cx="17035" cy="7741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3" y="2"/>
              </a:cxn>
              <a:cxn ang="0">
                <a:pos x="4" y="2"/>
              </a:cxn>
              <a:cxn ang="0">
                <a:pos x="5" y="1"/>
              </a:cxn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2" y="1"/>
              </a:cxn>
            </a:cxnLst>
            <a:rect l="0" t="0" r="r" b="b"/>
            <a:pathLst>
              <a:path w="5" h="2">
                <a:moveTo>
                  <a:pt x="2" y="1"/>
                </a:moveTo>
                <a:lnTo>
                  <a:pt x="3" y="2"/>
                </a:lnTo>
                <a:lnTo>
                  <a:pt x="4" y="2"/>
                </a:lnTo>
                <a:lnTo>
                  <a:pt x="5" y="1"/>
                </a:lnTo>
                <a:lnTo>
                  <a:pt x="2" y="0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33" name="Freeform 299"/>
          <p:cNvSpPr>
            <a:spLocks/>
          </p:cNvSpPr>
          <p:nvPr/>
        </p:nvSpPr>
        <p:spPr bwMode="auto">
          <a:xfrm>
            <a:off x="8067139" y="4911924"/>
            <a:ext cx="3407" cy="7741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</a:cxnLst>
            <a:rect l="0" t="0" r="r" b="b"/>
            <a:pathLst>
              <a:path w="1" h="2">
                <a:moveTo>
                  <a:pt x="0" y="2"/>
                </a:moveTo>
                <a:lnTo>
                  <a:pt x="0" y="2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34" name="Freeform 300"/>
          <p:cNvSpPr>
            <a:spLocks/>
          </p:cNvSpPr>
          <p:nvPr/>
        </p:nvSpPr>
        <p:spPr bwMode="auto">
          <a:xfrm>
            <a:off x="7941080" y="4710638"/>
            <a:ext cx="13628" cy="11613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3"/>
              </a:cxn>
              <a:cxn ang="0">
                <a:pos x="3" y="3"/>
              </a:cxn>
              <a:cxn ang="0">
                <a:pos x="4" y="2"/>
              </a:cxn>
              <a:cxn ang="0">
                <a:pos x="3" y="1"/>
              </a:cxn>
              <a:cxn ang="0">
                <a:pos x="4" y="1"/>
              </a:cxn>
              <a:cxn ang="0">
                <a:pos x="3" y="0"/>
              </a:cxn>
            </a:cxnLst>
            <a:rect l="0" t="0" r="r" b="b"/>
            <a:pathLst>
              <a:path w="4" h="3">
                <a:moveTo>
                  <a:pt x="3" y="0"/>
                </a:move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3"/>
                </a:lnTo>
                <a:lnTo>
                  <a:pt x="3" y="3"/>
                </a:lnTo>
                <a:lnTo>
                  <a:pt x="4" y="2"/>
                </a:lnTo>
                <a:lnTo>
                  <a:pt x="3" y="1"/>
                </a:lnTo>
                <a:lnTo>
                  <a:pt x="4" y="1"/>
                </a:lnTo>
                <a:lnTo>
                  <a:pt x="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35" name="Freeform 301"/>
          <p:cNvSpPr>
            <a:spLocks/>
          </p:cNvSpPr>
          <p:nvPr/>
        </p:nvSpPr>
        <p:spPr bwMode="auto">
          <a:xfrm>
            <a:off x="8377174" y="5213855"/>
            <a:ext cx="3407" cy="27096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" y="4"/>
              </a:cxn>
              <a:cxn ang="0">
                <a:pos x="1" y="2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4"/>
              </a:cxn>
              <a:cxn ang="0">
                <a:pos x="0" y="7"/>
              </a:cxn>
              <a:cxn ang="0">
                <a:pos x="0" y="7"/>
              </a:cxn>
            </a:cxnLst>
            <a:rect l="0" t="0" r="r" b="b"/>
            <a:pathLst>
              <a:path w="1" h="7">
                <a:moveTo>
                  <a:pt x="0" y="7"/>
                </a:moveTo>
                <a:lnTo>
                  <a:pt x="1" y="4"/>
                </a:lnTo>
                <a:lnTo>
                  <a:pt x="1" y="2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0" y="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36" name="Freeform 302"/>
          <p:cNvSpPr>
            <a:spLocks/>
          </p:cNvSpPr>
          <p:nvPr/>
        </p:nvSpPr>
        <p:spPr bwMode="auto">
          <a:xfrm>
            <a:off x="8332882" y="4877087"/>
            <a:ext cx="6814" cy="387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2" h="1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37" name="Freeform 303"/>
          <p:cNvSpPr>
            <a:spLocks/>
          </p:cNvSpPr>
          <p:nvPr/>
        </p:nvSpPr>
        <p:spPr bwMode="auto">
          <a:xfrm>
            <a:off x="8281778" y="4791927"/>
            <a:ext cx="6814" cy="77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2"/>
              </a:cxn>
              <a:cxn ang="0">
                <a:pos x="2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1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38" name="Freeform 304"/>
          <p:cNvSpPr>
            <a:spLocks/>
          </p:cNvSpPr>
          <p:nvPr/>
        </p:nvSpPr>
        <p:spPr bwMode="auto">
          <a:xfrm>
            <a:off x="8292000" y="4760960"/>
            <a:ext cx="74953" cy="46451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8"/>
              </a:cxn>
              <a:cxn ang="0">
                <a:pos x="0" y="9"/>
              </a:cxn>
              <a:cxn ang="0">
                <a:pos x="1" y="10"/>
              </a:cxn>
              <a:cxn ang="0">
                <a:pos x="3" y="11"/>
              </a:cxn>
              <a:cxn ang="0">
                <a:pos x="4" y="11"/>
              </a:cxn>
              <a:cxn ang="0">
                <a:pos x="6" y="11"/>
              </a:cxn>
              <a:cxn ang="0">
                <a:pos x="7" y="11"/>
              </a:cxn>
              <a:cxn ang="0">
                <a:pos x="7" y="12"/>
              </a:cxn>
              <a:cxn ang="0">
                <a:pos x="13" y="12"/>
              </a:cxn>
              <a:cxn ang="0">
                <a:pos x="17" y="11"/>
              </a:cxn>
              <a:cxn ang="0">
                <a:pos x="18" y="9"/>
              </a:cxn>
              <a:cxn ang="0">
                <a:pos x="18" y="9"/>
              </a:cxn>
              <a:cxn ang="0">
                <a:pos x="18" y="8"/>
              </a:cxn>
              <a:cxn ang="0">
                <a:pos x="19" y="8"/>
              </a:cxn>
              <a:cxn ang="0">
                <a:pos x="20" y="8"/>
              </a:cxn>
              <a:cxn ang="0">
                <a:pos x="21" y="7"/>
              </a:cxn>
              <a:cxn ang="0">
                <a:pos x="21" y="6"/>
              </a:cxn>
              <a:cxn ang="0">
                <a:pos x="21" y="5"/>
              </a:cxn>
              <a:cxn ang="0">
                <a:pos x="22" y="5"/>
              </a:cxn>
              <a:cxn ang="0">
                <a:pos x="22" y="4"/>
              </a:cxn>
              <a:cxn ang="0">
                <a:pos x="22" y="2"/>
              </a:cxn>
              <a:cxn ang="0">
                <a:pos x="22" y="1"/>
              </a:cxn>
              <a:cxn ang="0">
                <a:pos x="21" y="0"/>
              </a:cxn>
              <a:cxn ang="0">
                <a:pos x="20" y="1"/>
              </a:cxn>
              <a:cxn ang="0">
                <a:pos x="20" y="1"/>
              </a:cxn>
              <a:cxn ang="0">
                <a:pos x="19" y="1"/>
              </a:cxn>
              <a:cxn ang="0">
                <a:pos x="18" y="1"/>
              </a:cxn>
              <a:cxn ang="0">
                <a:pos x="18" y="1"/>
              </a:cxn>
              <a:cxn ang="0">
                <a:pos x="18" y="1"/>
              </a:cxn>
              <a:cxn ang="0">
                <a:pos x="18" y="4"/>
              </a:cxn>
              <a:cxn ang="0">
                <a:pos x="18" y="4"/>
              </a:cxn>
              <a:cxn ang="0">
                <a:pos x="18" y="5"/>
              </a:cxn>
              <a:cxn ang="0">
                <a:pos x="17" y="5"/>
              </a:cxn>
              <a:cxn ang="0">
                <a:pos x="16" y="5"/>
              </a:cxn>
              <a:cxn ang="0">
                <a:pos x="14" y="8"/>
              </a:cxn>
              <a:cxn ang="0">
                <a:pos x="14" y="8"/>
              </a:cxn>
              <a:cxn ang="0">
                <a:pos x="13" y="8"/>
              </a:cxn>
              <a:cxn ang="0">
                <a:pos x="12" y="8"/>
              </a:cxn>
              <a:cxn ang="0">
                <a:pos x="10" y="8"/>
              </a:cxn>
              <a:cxn ang="0">
                <a:pos x="10" y="8"/>
              </a:cxn>
              <a:cxn ang="0">
                <a:pos x="10" y="7"/>
              </a:cxn>
              <a:cxn ang="0">
                <a:pos x="10" y="6"/>
              </a:cxn>
              <a:cxn ang="0">
                <a:pos x="10" y="5"/>
              </a:cxn>
              <a:cxn ang="0">
                <a:pos x="9" y="6"/>
              </a:cxn>
              <a:cxn ang="0">
                <a:pos x="9" y="7"/>
              </a:cxn>
              <a:cxn ang="0">
                <a:pos x="9" y="8"/>
              </a:cxn>
              <a:cxn ang="0">
                <a:pos x="8" y="8"/>
              </a:cxn>
              <a:cxn ang="0">
                <a:pos x="1" y="8"/>
              </a:cxn>
              <a:cxn ang="0">
                <a:pos x="0" y="8"/>
              </a:cxn>
            </a:cxnLst>
            <a:rect l="0" t="0" r="r" b="b"/>
            <a:pathLst>
              <a:path w="22" h="12">
                <a:moveTo>
                  <a:pt x="0" y="8"/>
                </a:moveTo>
                <a:lnTo>
                  <a:pt x="0" y="8"/>
                </a:lnTo>
                <a:lnTo>
                  <a:pt x="0" y="9"/>
                </a:lnTo>
                <a:lnTo>
                  <a:pt x="1" y="10"/>
                </a:lnTo>
                <a:lnTo>
                  <a:pt x="3" y="11"/>
                </a:lnTo>
                <a:lnTo>
                  <a:pt x="4" y="11"/>
                </a:lnTo>
                <a:lnTo>
                  <a:pt x="6" y="11"/>
                </a:lnTo>
                <a:lnTo>
                  <a:pt x="7" y="11"/>
                </a:lnTo>
                <a:lnTo>
                  <a:pt x="7" y="12"/>
                </a:lnTo>
                <a:lnTo>
                  <a:pt x="13" y="12"/>
                </a:lnTo>
                <a:lnTo>
                  <a:pt x="17" y="11"/>
                </a:lnTo>
                <a:lnTo>
                  <a:pt x="18" y="9"/>
                </a:lnTo>
                <a:lnTo>
                  <a:pt x="18" y="9"/>
                </a:lnTo>
                <a:lnTo>
                  <a:pt x="18" y="8"/>
                </a:lnTo>
                <a:lnTo>
                  <a:pt x="19" y="8"/>
                </a:lnTo>
                <a:lnTo>
                  <a:pt x="20" y="8"/>
                </a:lnTo>
                <a:lnTo>
                  <a:pt x="21" y="7"/>
                </a:lnTo>
                <a:lnTo>
                  <a:pt x="21" y="6"/>
                </a:lnTo>
                <a:lnTo>
                  <a:pt x="21" y="5"/>
                </a:lnTo>
                <a:lnTo>
                  <a:pt x="22" y="5"/>
                </a:lnTo>
                <a:lnTo>
                  <a:pt x="22" y="4"/>
                </a:lnTo>
                <a:lnTo>
                  <a:pt x="22" y="2"/>
                </a:lnTo>
                <a:lnTo>
                  <a:pt x="22" y="1"/>
                </a:lnTo>
                <a:lnTo>
                  <a:pt x="21" y="0"/>
                </a:lnTo>
                <a:lnTo>
                  <a:pt x="20" y="1"/>
                </a:lnTo>
                <a:lnTo>
                  <a:pt x="20" y="1"/>
                </a:lnTo>
                <a:lnTo>
                  <a:pt x="19" y="1"/>
                </a:lnTo>
                <a:lnTo>
                  <a:pt x="18" y="1"/>
                </a:lnTo>
                <a:lnTo>
                  <a:pt x="18" y="1"/>
                </a:lnTo>
                <a:lnTo>
                  <a:pt x="18" y="1"/>
                </a:lnTo>
                <a:lnTo>
                  <a:pt x="18" y="4"/>
                </a:lnTo>
                <a:lnTo>
                  <a:pt x="18" y="4"/>
                </a:lnTo>
                <a:lnTo>
                  <a:pt x="18" y="5"/>
                </a:lnTo>
                <a:lnTo>
                  <a:pt x="17" y="5"/>
                </a:lnTo>
                <a:lnTo>
                  <a:pt x="16" y="5"/>
                </a:lnTo>
                <a:lnTo>
                  <a:pt x="14" y="8"/>
                </a:lnTo>
                <a:lnTo>
                  <a:pt x="14" y="8"/>
                </a:lnTo>
                <a:lnTo>
                  <a:pt x="13" y="8"/>
                </a:lnTo>
                <a:lnTo>
                  <a:pt x="12" y="8"/>
                </a:lnTo>
                <a:lnTo>
                  <a:pt x="10" y="8"/>
                </a:lnTo>
                <a:lnTo>
                  <a:pt x="10" y="8"/>
                </a:lnTo>
                <a:lnTo>
                  <a:pt x="10" y="7"/>
                </a:lnTo>
                <a:lnTo>
                  <a:pt x="10" y="6"/>
                </a:lnTo>
                <a:lnTo>
                  <a:pt x="10" y="5"/>
                </a:lnTo>
                <a:lnTo>
                  <a:pt x="9" y="6"/>
                </a:lnTo>
                <a:lnTo>
                  <a:pt x="9" y="7"/>
                </a:lnTo>
                <a:lnTo>
                  <a:pt x="9" y="8"/>
                </a:lnTo>
                <a:lnTo>
                  <a:pt x="8" y="8"/>
                </a:lnTo>
                <a:lnTo>
                  <a:pt x="1" y="8"/>
                </a:lnTo>
                <a:lnTo>
                  <a:pt x="0" y="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39" name="Freeform 305"/>
          <p:cNvSpPr>
            <a:spLocks/>
          </p:cNvSpPr>
          <p:nvPr/>
        </p:nvSpPr>
        <p:spPr bwMode="auto">
          <a:xfrm>
            <a:off x="8339696" y="4884829"/>
            <a:ext cx="6814" cy="387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2" y="1"/>
              </a:cxn>
              <a:cxn ang="0">
                <a:pos x="2" y="1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</a:cxnLst>
            <a:rect l="0" t="0" r="r" b="b"/>
            <a:pathLst>
              <a:path w="2" h="1">
                <a:moveTo>
                  <a:pt x="1" y="1"/>
                </a:moveTo>
                <a:lnTo>
                  <a:pt x="2" y="1"/>
                </a:lnTo>
                <a:lnTo>
                  <a:pt x="2" y="1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40" name="Freeform 306"/>
          <p:cNvSpPr>
            <a:spLocks/>
          </p:cNvSpPr>
          <p:nvPr/>
        </p:nvSpPr>
        <p:spPr bwMode="auto">
          <a:xfrm>
            <a:off x="8268151" y="4788057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41" name="Freeform 307"/>
          <p:cNvSpPr>
            <a:spLocks/>
          </p:cNvSpPr>
          <p:nvPr/>
        </p:nvSpPr>
        <p:spPr bwMode="auto">
          <a:xfrm>
            <a:off x="7964930" y="4683542"/>
            <a:ext cx="374767" cy="220641"/>
          </a:xfrm>
          <a:custGeom>
            <a:avLst/>
            <a:gdLst/>
            <a:ahLst/>
            <a:cxnLst>
              <a:cxn ang="0">
                <a:pos x="81" y="24"/>
              </a:cxn>
              <a:cxn ang="0">
                <a:pos x="73" y="18"/>
              </a:cxn>
              <a:cxn ang="0">
                <a:pos x="54" y="12"/>
              </a:cxn>
              <a:cxn ang="0">
                <a:pos x="53" y="11"/>
              </a:cxn>
              <a:cxn ang="0">
                <a:pos x="50" y="10"/>
              </a:cxn>
              <a:cxn ang="0">
                <a:pos x="42" y="8"/>
              </a:cxn>
              <a:cxn ang="0">
                <a:pos x="34" y="8"/>
              </a:cxn>
              <a:cxn ang="0">
                <a:pos x="30" y="12"/>
              </a:cxn>
              <a:cxn ang="0">
                <a:pos x="25" y="17"/>
              </a:cxn>
              <a:cxn ang="0">
                <a:pos x="20" y="12"/>
              </a:cxn>
              <a:cxn ang="0">
                <a:pos x="18" y="6"/>
              </a:cxn>
              <a:cxn ang="0">
                <a:pos x="13" y="2"/>
              </a:cxn>
              <a:cxn ang="0">
                <a:pos x="5" y="2"/>
              </a:cxn>
              <a:cxn ang="0">
                <a:pos x="1" y="6"/>
              </a:cxn>
              <a:cxn ang="0">
                <a:pos x="5" y="6"/>
              </a:cxn>
              <a:cxn ang="0">
                <a:pos x="7" y="10"/>
              </a:cxn>
              <a:cxn ang="0">
                <a:pos x="16" y="10"/>
              </a:cxn>
              <a:cxn ang="0">
                <a:pos x="13" y="12"/>
              </a:cxn>
              <a:cxn ang="0">
                <a:pos x="6" y="13"/>
              </a:cxn>
              <a:cxn ang="0">
                <a:pos x="8" y="14"/>
              </a:cxn>
              <a:cxn ang="0">
                <a:pos x="10" y="17"/>
              </a:cxn>
              <a:cxn ang="0">
                <a:pos x="11" y="20"/>
              </a:cxn>
              <a:cxn ang="0">
                <a:pos x="16" y="15"/>
              </a:cxn>
              <a:cxn ang="0">
                <a:pos x="16" y="18"/>
              </a:cxn>
              <a:cxn ang="0">
                <a:pos x="19" y="20"/>
              </a:cxn>
              <a:cxn ang="0">
                <a:pos x="23" y="22"/>
              </a:cxn>
              <a:cxn ang="0">
                <a:pos x="37" y="26"/>
              </a:cxn>
              <a:cxn ang="0">
                <a:pos x="39" y="28"/>
              </a:cxn>
              <a:cxn ang="0">
                <a:pos x="41" y="30"/>
              </a:cxn>
              <a:cxn ang="0">
                <a:pos x="42" y="36"/>
              </a:cxn>
              <a:cxn ang="0">
                <a:pos x="43" y="38"/>
              </a:cxn>
              <a:cxn ang="0">
                <a:pos x="44" y="39"/>
              </a:cxn>
              <a:cxn ang="0">
                <a:pos x="39" y="41"/>
              </a:cxn>
              <a:cxn ang="0">
                <a:pos x="43" y="44"/>
              </a:cxn>
              <a:cxn ang="0">
                <a:pos x="44" y="42"/>
              </a:cxn>
              <a:cxn ang="0">
                <a:pos x="49" y="42"/>
              </a:cxn>
              <a:cxn ang="0">
                <a:pos x="56" y="48"/>
              </a:cxn>
              <a:cxn ang="0">
                <a:pos x="59" y="48"/>
              </a:cxn>
              <a:cxn ang="0">
                <a:pos x="68" y="47"/>
              </a:cxn>
              <a:cxn ang="0">
                <a:pos x="69" y="43"/>
              </a:cxn>
              <a:cxn ang="0">
                <a:pos x="70" y="42"/>
              </a:cxn>
              <a:cxn ang="0">
                <a:pos x="73" y="40"/>
              </a:cxn>
              <a:cxn ang="0">
                <a:pos x="76" y="39"/>
              </a:cxn>
              <a:cxn ang="0">
                <a:pos x="79" y="41"/>
              </a:cxn>
              <a:cxn ang="0">
                <a:pos x="85" y="43"/>
              </a:cxn>
              <a:cxn ang="0">
                <a:pos x="89" y="49"/>
              </a:cxn>
              <a:cxn ang="0">
                <a:pos x="93" y="53"/>
              </a:cxn>
              <a:cxn ang="0">
                <a:pos x="105" y="57"/>
              </a:cxn>
              <a:cxn ang="0">
                <a:pos x="108" y="55"/>
              </a:cxn>
              <a:cxn ang="0">
                <a:pos x="110" y="54"/>
              </a:cxn>
              <a:cxn ang="0">
                <a:pos x="105" y="51"/>
              </a:cxn>
              <a:cxn ang="0">
                <a:pos x="101" y="48"/>
              </a:cxn>
              <a:cxn ang="0">
                <a:pos x="96" y="46"/>
              </a:cxn>
              <a:cxn ang="0">
                <a:pos x="94" y="42"/>
              </a:cxn>
              <a:cxn ang="0">
                <a:pos x="89" y="35"/>
              </a:cxn>
              <a:cxn ang="0">
                <a:pos x="93" y="33"/>
              </a:cxn>
              <a:cxn ang="0">
                <a:pos x="90" y="31"/>
              </a:cxn>
            </a:cxnLst>
            <a:rect l="0" t="0" r="r" b="b"/>
            <a:pathLst>
              <a:path w="110" h="57">
                <a:moveTo>
                  <a:pt x="82" y="28"/>
                </a:moveTo>
                <a:lnTo>
                  <a:pt x="82" y="28"/>
                </a:lnTo>
                <a:lnTo>
                  <a:pt x="82" y="26"/>
                </a:lnTo>
                <a:lnTo>
                  <a:pt x="81" y="24"/>
                </a:lnTo>
                <a:lnTo>
                  <a:pt x="81" y="23"/>
                </a:lnTo>
                <a:lnTo>
                  <a:pt x="76" y="20"/>
                </a:lnTo>
                <a:lnTo>
                  <a:pt x="74" y="18"/>
                </a:lnTo>
                <a:lnTo>
                  <a:pt x="73" y="18"/>
                </a:lnTo>
                <a:lnTo>
                  <a:pt x="56" y="12"/>
                </a:lnTo>
                <a:lnTo>
                  <a:pt x="55" y="12"/>
                </a:lnTo>
                <a:lnTo>
                  <a:pt x="55" y="12"/>
                </a:lnTo>
                <a:lnTo>
                  <a:pt x="54" y="12"/>
                </a:lnTo>
                <a:lnTo>
                  <a:pt x="54" y="12"/>
                </a:lnTo>
                <a:lnTo>
                  <a:pt x="54" y="12"/>
                </a:lnTo>
                <a:lnTo>
                  <a:pt x="54" y="11"/>
                </a:lnTo>
                <a:lnTo>
                  <a:pt x="53" y="11"/>
                </a:lnTo>
                <a:lnTo>
                  <a:pt x="52" y="11"/>
                </a:lnTo>
                <a:lnTo>
                  <a:pt x="52" y="10"/>
                </a:lnTo>
                <a:lnTo>
                  <a:pt x="51" y="11"/>
                </a:lnTo>
                <a:lnTo>
                  <a:pt x="50" y="10"/>
                </a:lnTo>
                <a:lnTo>
                  <a:pt x="50" y="10"/>
                </a:lnTo>
                <a:lnTo>
                  <a:pt x="49" y="11"/>
                </a:lnTo>
                <a:lnTo>
                  <a:pt x="43" y="8"/>
                </a:lnTo>
                <a:lnTo>
                  <a:pt x="42" y="8"/>
                </a:lnTo>
                <a:lnTo>
                  <a:pt x="39" y="6"/>
                </a:lnTo>
                <a:lnTo>
                  <a:pt x="38" y="6"/>
                </a:lnTo>
                <a:lnTo>
                  <a:pt x="38" y="6"/>
                </a:lnTo>
                <a:lnTo>
                  <a:pt x="34" y="8"/>
                </a:lnTo>
                <a:lnTo>
                  <a:pt x="34" y="9"/>
                </a:lnTo>
                <a:lnTo>
                  <a:pt x="34" y="10"/>
                </a:lnTo>
                <a:lnTo>
                  <a:pt x="30" y="10"/>
                </a:lnTo>
                <a:lnTo>
                  <a:pt x="30" y="12"/>
                </a:lnTo>
                <a:lnTo>
                  <a:pt x="27" y="13"/>
                </a:lnTo>
                <a:lnTo>
                  <a:pt x="27" y="14"/>
                </a:lnTo>
                <a:lnTo>
                  <a:pt x="26" y="15"/>
                </a:lnTo>
                <a:lnTo>
                  <a:pt x="25" y="17"/>
                </a:lnTo>
                <a:lnTo>
                  <a:pt x="23" y="17"/>
                </a:lnTo>
                <a:lnTo>
                  <a:pt x="22" y="15"/>
                </a:lnTo>
                <a:lnTo>
                  <a:pt x="20" y="12"/>
                </a:lnTo>
                <a:lnTo>
                  <a:pt x="20" y="12"/>
                </a:lnTo>
                <a:lnTo>
                  <a:pt x="19" y="13"/>
                </a:lnTo>
                <a:lnTo>
                  <a:pt x="18" y="11"/>
                </a:lnTo>
                <a:lnTo>
                  <a:pt x="17" y="9"/>
                </a:lnTo>
                <a:lnTo>
                  <a:pt x="18" y="6"/>
                </a:lnTo>
                <a:lnTo>
                  <a:pt x="17" y="5"/>
                </a:lnTo>
                <a:lnTo>
                  <a:pt x="17" y="4"/>
                </a:lnTo>
                <a:lnTo>
                  <a:pt x="16" y="2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6" y="0"/>
                </a:lnTo>
                <a:lnTo>
                  <a:pt x="5" y="2"/>
                </a:lnTo>
                <a:lnTo>
                  <a:pt x="1" y="2"/>
                </a:lnTo>
                <a:lnTo>
                  <a:pt x="1" y="2"/>
                </a:lnTo>
                <a:lnTo>
                  <a:pt x="0" y="6"/>
                </a:lnTo>
                <a:lnTo>
                  <a:pt x="1" y="6"/>
                </a:lnTo>
                <a:lnTo>
                  <a:pt x="1" y="6"/>
                </a:lnTo>
                <a:lnTo>
                  <a:pt x="2" y="6"/>
                </a:lnTo>
                <a:lnTo>
                  <a:pt x="3" y="6"/>
                </a:lnTo>
                <a:lnTo>
                  <a:pt x="5" y="6"/>
                </a:lnTo>
                <a:lnTo>
                  <a:pt x="5" y="7"/>
                </a:lnTo>
                <a:lnTo>
                  <a:pt x="5" y="8"/>
                </a:lnTo>
                <a:lnTo>
                  <a:pt x="6" y="10"/>
                </a:lnTo>
                <a:lnTo>
                  <a:pt x="7" y="10"/>
                </a:lnTo>
                <a:lnTo>
                  <a:pt x="9" y="10"/>
                </a:lnTo>
                <a:lnTo>
                  <a:pt x="9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6" y="12"/>
                </a:lnTo>
                <a:lnTo>
                  <a:pt x="15" y="12"/>
                </a:lnTo>
                <a:lnTo>
                  <a:pt x="13" y="12"/>
                </a:lnTo>
                <a:lnTo>
                  <a:pt x="12" y="11"/>
                </a:lnTo>
                <a:lnTo>
                  <a:pt x="9" y="13"/>
                </a:lnTo>
                <a:lnTo>
                  <a:pt x="8" y="13"/>
                </a:lnTo>
                <a:lnTo>
                  <a:pt x="6" y="13"/>
                </a:lnTo>
                <a:lnTo>
                  <a:pt x="5" y="13"/>
                </a:lnTo>
                <a:lnTo>
                  <a:pt x="5" y="14"/>
                </a:lnTo>
                <a:lnTo>
                  <a:pt x="6" y="14"/>
                </a:lnTo>
                <a:lnTo>
                  <a:pt x="8" y="14"/>
                </a:lnTo>
                <a:lnTo>
                  <a:pt x="9" y="15"/>
                </a:lnTo>
                <a:lnTo>
                  <a:pt x="9" y="17"/>
                </a:lnTo>
                <a:lnTo>
                  <a:pt x="10" y="17"/>
                </a:lnTo>
                <a:lnTo>
                  <a:pt x="10" y="17"/>
                </a:lnTo>
                <a:lnTo>
                  <a:pt x="10" y="18"/>
                </a:lnTo>
                <a:lnTo>
                  <a:pt x="10" y="20"/>
                </a:lnTo>
                <a:lnTo>
                  <a:pt x="11" y="20"/>
                </a:lnTo>
                <a:lnTo>
                  <a:pt x="11" y="20"/>
                </a:lnTo>
                <a:lnTo>
                  <a:pt x="13" y="20"/>
                </a:lnTo>
                <a:lnTo>
                  <a:pt x="14" y="19"/>
                </a:lnTo>
                <a:lnTo>
                  <a:pt x="16" y="14"/>
                </a:lnTo>
                <a:lnTo>
                  <a:pt x="16" y="15"/>
                </a:lnTo>
                <a:lnTo>
                  <a:pt x="16" y="16"/>
                </a:lnTo>
                <a:lnTo>
                  <a:pt x="16" y="17"/>
                </a:lnTo>
                <a:lnTo>
                  <a:pt x="16" y="18"/>
                </a:lnTo>
                <a:lnTo>
                  <a:pt x="16" y="18"/>
                </a:lnTo>
                <a:lnTo>
                  <a:pt x="16" y="19"/>
                </a:lnTo>
                <a:lnTo>
                  <a:pt x="18" y="20"/>
                </a:lnTo>
                <a:lnTo>
                  <a:pt x="19" y="20"/>
                </a:lnTo>
                <a:lnTo>
                  <a:pt x="19" y="20"/>
                </a:lnTo>
                <a:lnTo>
                  <a:pt x="20" y="20"/>
                </a:lnTo>
                <a:lnTo>
                  <a:pt x="20" y="20"/>
                </a:lnTo>
                <a:lnTo>
                  <a:pt x="21" y="21"/>
                </a:lnTo>
                <a:lnTo>
                  <a:pt x="23" y="22"/>
                </a:lnTo>
                <a:lnTo>
                  <a:pt x="23" y="22"/>
                </a:lnTo>
                <a:lnTo>
                  <a:pt x="33" y="25"/>
                </a:lnTo>
                <a:lnTo>
                  <a:pt x="34" y="25"/>
                </a:lnTo>
                <a:lnTo>
                  <a:pt x="37" y="26"/>
                </a:lnTo>
                <a:lnTo>
                  <a:pt x="38" y="27"/>
                </a:lnTo>
                <a:lnTo>
                  <a:pt x="38" y="27"/>
                </a:lnTo>
                <a:lnTo>
                  <a:pt x="38" y="28"/>
                </a:lnTo>
                <a:lnTo>
                  <a:pt x="39" y="28"/>
                </a:lnTo>
                <a:lnTo>
                  <a:pt x="39" y="28"/>
                </a:lnTo>
                <a:lnTo>
                  <a:pt x="41" y="29"/>
                </a:lnTo>
                <a:lnTo>
                  <a:pt x="41" y="30"/>
                </a:lnTo>
                <a:lnTo>
                  <a:pt x="41" y="30"/>
                </a:lnTo>
                <a:lnTo>
                  <a:pt x="41" y="32"/>
                </a:lnTo>
                <a:lnTo>
                  <a:pt x="42" y="34"/>
                </a:lnTo>
                <a:lnTo>
                  <a:pt x="43" y="34"/>
                </a:lnTo>
                <a:lnTo>
                  <a:pt x="42" y="36"/>
                </a:lnTo>
                <a:lnTo>
                  <a:pt x="41" y="36"/>
                </a:lnTo>
                <a:lnTo>
                  <a:pt x="43" y="37"/>
                </a:lnTo>
                <a:lnTo>
                  <a:pt x="44" y="37"/>
                </a:lnTo>
                <a:lnTo>
                  <a:pt x="43" y="38"/>
                </a:lnTo>
                <a:lnTo>
                  <a:pt x="43" y="38"/>
                </a:lnTo>
                <a:lnTo>
                  <a:pt x="45" y="39"/>
                </a:lnTo>
                <a:lnTo>
                  <a:pt x="45" y="39"/>
                </a:lnTo>
                <a:lnTo>
                  <a:pt x="44" y="39"/>
                </a:lnTo>
                <a:lnTo>
                  <a:pt x="42" y="39"/>
                </a:lnTo>
                <a:lnTo>
                  <a:pt x="41" y="39"/>
                </a:lnTo>
                <a:lnTo>
                  <a:pt x="41" y="39"/>
                </a:lnTo>
                <a:lnTo>
                  <a:pt x="39" y="41"/>
                </a:lnTo>
                <a:lnTo>
                  <a:pt x="38" y="43"/>
                </a:lnTo>
                <a:lnTo>
                  <a:pt x="38" y="44"/>
                </a:lnTo>
                <a:lnTo>
                  <a:pt x="42" y="43"/>
                </a:lnTo>
                <a:lnTo>
                  <a:pt x="43" y="44"/>
                </a:lnTo>
                <a:lnTo>
                  <a:pt x="44" y="44"/>
                </a:lnTo>
                <a:lnTo>
                  <a:pt x="44" y="43"/>
                </a:lnTo>
                <a:lnTo>
                  <a:pt x="44" y="43"/>
                </a:lnTo>
                <a:lnTo>
                  <a:pt x="44" y="42"/>
                </a:lnTo>
                <a:lnTo>
                  <a:pt x="45" y="43"/>
                </a:lnTo>
                <a:lnTo>
                  <a:pt x="45" y="42"/>
                </a:lnTo>
                <a:lnTo>
                  <a:pt x="47" y="42"/>
                </a:lnTo>
                <a:lnTo>
                  <a:pt x="49" y="42"/>
                </a:lnTo>
                <a:lnTo>
                  <a:pt x="50" y="42"/>
                </a:lnTo>
                <a:lnTo>
                  <a:pt x="50" y="43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8" y="48"/>
                </a:lnTo>
                <a:lnTo>
                  <a:pt x="59" y="48"/>
                </a:lnTo>
                <a:lnTo>
                  <a:pt x="60" y="49"/>
                </a:lnTo>
                <a:lnTo>
                  <a:pt x="63" y="48"/>
                </a:lnTo>
                <a:lnTo>
                  <a:pt x="65" y="49"/>
                </a:lnTo>
                <a:lnTo>
                  <a:pt x="68" y="47"/>
                </a:lnTo>
                <a:lnTo>
                  <a:pt x="68" y="47"/>
                </a:lnTo>
                <a:lnTo>
                  <a:pt x="68" y="45"/>
                </a:lnTo>
                <a:lnTo>
                  <a:pt x="67" y="44"/>
                </a:lnTo>
                <a:lnTo>
                  <a:pt x="69" y="43"/>
                </a:lnTo>
                <a:lnTo>
                  <a:pt x="69" y="42"/>
                </a:lnTo>
                <a:lnTo>
                  <a:pt x="69" y="42"/>
                </a:lnTo>
                <a:lnTo>
                  <a:pt x="70" y="42"/>
                </a:lnTo>
                <a:lnTo>
                  <a:pt x="70" y="42"/>
                </a:lnTo>
                <a:lnTo>
                  <a:pt x="71" y="42"/>
                </a:lnTo>
                <a:lnTo>
                  <a:pt x="70" y="39"/>
                </a:lnTo>
                <a:lnTo>
                  <a:pt x="71" y="40"/>
                </a:lnTo>
                <a:lnTo>
                  <a:pt x="73" y="40"/>
                </a:lnTo>
                <a:lnTo>
                  <a:pt x="74" y="40"/>
                </a:lnTo>
                <a:lnTo>
                  <a:pt x="74" y="39"/>
                </a:lnTo>
                <a:lnTo>
                  <a:pt x="75" y="39"/>
                </a:lnTo>
                <a:lnTo>
                  <a:pt x="76" y="39"/>
                </a:lnTo>
                <a:lnTo>
                  <a:pt x="77" y="39"/>
                </a:lnTo>
                <a:lnTo>
                  <a:pt x="77" y="40"/>
                </a:lnTo>
                <a:lnTo>
                  <a:pt x="77" y="40"/>
                </a:lnTo>
                <a:lnTo>
                  <a:pt x="79" y="41"/>
                </a:lnTo>
                <a:lnTo>
                  <a:pt x="79" y="41"/>
                </a:lnTo>
                <a:lnTo>
                  <a:pt x="80" y="42"/>
                </a:lnTo>
                <a:lnTo>
                  <a:pt x="81" y="42"/>
                </a:lnTo>
                <a:lnTo>
                  <a:pt x="85" y="43"/>
                </a:lnTo>
                <a:lnTo>
                  <a:pt x="85" y="44"/>
                </a:lnTo>
                <a:lnTo>
                  <a:pt x="87" y="47"/>
                </a:lnTo>
                <a:lnTo>
                  <a:pt x="89" y="48"/>
                </a:lnTo>
                <a:lnTo>
                  <a:pt x="89" y="49"/>
                </a:lnTo>
                <a:lnTo>
                  <a:pt x="89" y="49"/>
                </a:lnTo>
                <a:lnTo>
                  <a:pt x="89" y="50"/>
                </a:lnTo>
                <a:lnTo>
                  <a:pt x="91" y="50"/>
                </a:lnTo>
                <a:lnTo>
                  <a:pt x="93" y="53"/>
                </a:lnTo>
                <a:lnTo>
                  <a:pt x="93" y="53"/>
                </a:lnTo>
                <a:lnTo>
                  <a:pt x="94" y="53"/>
                </a:lnTo>
                <a:lnTo>
                  <a:pt x="105" y="55"/>
                </a:lnTo>
                <a:lnTo>
                  <a:pt x="105" y="57"/>
                </a:lnTo>
                <a:lnTo>
                  <a:pt x="107" y="57"/>
                </a:lnTo>
                <a:lnTo>
                  <a:pt x="108" y="57"/>
                </a:lnTo>
                <a:lnTo>
                  <a:pt x="109" y="56"/>
                </a:lnTo>
                <a:lnTo>
                  <a:pt x="108" y="55"/>
                </a:lnTo>
                <a:lnTo>
                  <a:pt x="107" y="55"/>
                </a:lnTo>
                <a:lnTo>
                  <a:pt x="109" y="55"/>
                </a:lnTo>
                <a:lnTo>
                  <a:pt x="110" y="54"/>
                </a:lnTo>
                <a:lnTo>
                  <a:pt x="110" y="54"/>
                </a:lnTo>
                <a:lnTo>
                  <a:pt x="107" y="53"/>
                </a:lnTo>
                <a:lnTo>
                  <a:pt x="104" y="53"/>
                </a:lnTo>
                <a:lnTo>
                  <a:pt x="104" y="52"/>
                </a:lnTo>
                <a:lnTo>
                  <a:pt x="105" y="51"/>
                </a:lnTo>
                <a:lnTo>
                  <a:pt x="104" y="50"/>
                </a:lnTo>
                <a:lnTo>
                  <a:pt x="102" y="50"/>
                </a:lnTo>
                <a:lnTo>
                  <a:pt x="101" y="50"/>
                </a:lnTo>
                <a:lnTo>
                  <a:pt x="101" y="48"/>
                </a:lnTo>
                <a:lnTo>
                  <a:pt x="100" y="47"/>
                </a:lnTo>
                <a:lnTo>
                  <a:pt x="98" y="48"/>
                </a:lnTo>
                <a:lnTo>
                  <a:pt x="97" y="47"/>
                </a:lnTo>
                <a:lnTo>
                  <a:pt x="96" y="46"/>
                </a:lnTo>
                <a:lnTo>
                  <a:pt x="96" y="44"/>
                </a:lnTo>
                <a:lnTo>
                  <a:pt x="95" y="42"/>
                </a:lnTo>
                <a:lnTo>
                  <a:pt x="95" y="42"/>
                </a:lnTo>
                <a:lnTo>
                  <a:pt x="94" y="42"/>
                </a:lnTo>
                <a:lnTo>
                  <a:pt x="91" y="39"/>
                </a:lnTo>
                <a:lnTo>
                  <a:pt x="90" y="39"/>
                </a:lnTo>
                <a:lnTo>
                  <a:pt x="89" y="35"/>
                </a:lnTo>
                <a:lnTo>
                  <a:pt x="89" y="35"/>
                </a:lnTo>
                <a:lnTo>
                  <a:pt x="92" y="35"/>
                </a:lnTo>
                <a:lnTo>
                  <a:pt x="92" y="35"/>
                </a:lnTo>
                <a:lnTo>
                  <a:pt x="93" y="35"/>
                </a:lnTo>
                <a:lnTo>
                  <a:pt x="93" y="33"/>
                </a:lnTo>
                <a:lnTo>
                  <a:pt x="93" y="32"/>
                </a:lnTo>
                <a:lnTo>
                  <a:pt x="92" y="31"/>
                </a:lnTo>
                <a:lnTo>
                  <a:pt x="91" y="31"/>
                </a:lnTo>
                <a:lnTo>
                  <a:pt x="90" y="31"/>
                </a:lnTo>
                <a:lnTo>
                  <a:pt x="87" y="30"/>
                </a:lnTo>
                <a:lnTo>
                  <a:pt x="85" y="28"/>
                </a:lnTo>
                <a:lnTo>
                  <a:pt x="82" y="2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42" name="Freeform 308"/>
          <p:cNvSpPr>
            <a:spLocks/>
          </p:cNvSpPr>
          <p:nvPr/>
        </p:nvSpPr>
        <p:spPr bwMode="auto">
          <a:xfrm>
            <a:off x="8257930" y="4718381"/>
            <a:ext cx="10221" cy="387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2" y="1"/>
              </a:cxn>
              <a:cxn ang="0">
                <a:pos x="3" y="1"/>
              </a:cxn>
              <a:cxn ang="0">
                <a:pos x="3" y="0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3" h="1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lnTo>
                  <a:pt x="3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43" name="Freeform 309"/>
          <p:cNvSpPr>
            <a:spLocks/>
          </p:cNvSpPr>
          <p:nvPr/>
        </p:nvSpPr>
        <p:spPr bwMode="auto">
          <a:xfrm>
            <a:off x="8118243" y="5028052"/>
            <a:ext cx="13628" cy="774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2" y="1"/>
              </a:cxn>
              <a:cxn ang="0">
                <a:pos x="2" y="1"/>
              </a:cxn>
              <a:cxn ang="0">
                <a:pos x="3" y="1"/>
              </a:cxn>
              <a:cxn ang="0">
                <a:pos x="4" y="1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4" h="2">
                <a:moveTo>
                  <a:pt x="1" y="0"/>
                </a:move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1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44" name="Freeform 310"/>
          <p:cNvSpPr>
            <a:spLocks/>
          </p:cNvSpPr>
          <p:nvPr/>
        </p:nvSpPr>
        <p:spPr bwMode="auto">
          <a:xfrm>
            <a:off x="8223859" y="5624170"/>
            <a:ext cx="68140" cy="81289"/>
          </a:xfrm>
          <a:custGeom>
            <a:avLst/>
            <a:gdLst/>
            <a:ahLst/>
            <a:cxnLst>
              <a:cxn ang="0">
                <a:pos x="19" y="1"/>
              </a:cxn>
              <a:cxn ang="0">
                <a:pos x="18" y="0"/>
              </a:cxn>
              <a:cxn ang="0">
                <a:pos x="17" y="0"/>
              </a:cxn>
              <a:cxn ang="0">
                <a:pos x="17" y="1"/>
              </a:cxn>
              <a:cxn ang="0">
                <a:pos x="16" y="0"/>
              </a:cxn>
              <a:cxn ang="0">
                <a:pos x="14" y="1"/>
              </a:cxn>
              <a:cxn ang="0">
                <a:pos x="13" y="2"/>
              </a:cxn>
              <a:cxn ang="0">
                <a:pos x="10" y="3"/>
              </a:cxn>
              <a:cxn ang="0">
                <a:pos x="6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3" y="11"/>
              </a:cxn>
              <a:cxn ang="0">
                <a:pos x="4" y="11"/>
              </a:cxn>
              <a:cxn ang="0">
                <a:pos x="3" y="12"/>
              </a:cxn>
              <a:cxn ang="0">
                <a:pos x="2" y="10"/>
              </a:cxn>
              <a:cxn ang="0">
                <a:pos x="3" y="14"/>
              </a:cxn>
              <a:cxn ang="0">
                <a:pos x="5" y="18"/>
              </a:cxn>
              <a:cxn ang="0">
                <a:pos x="7" y="18"/>
              </a:cxn>
              <a:cxn ang="0">
                <a:pos x="8" y="18"/>
              </a:cxn>
              <a:cxn ang="0">
                <a:pos x="7" y="19"/>
              </a:cxn>
              <a:cxn ang="0">
                <a:pos x="6" y="19"/>
              </a:cxn>
              <a:cxn ang="0">
                <a:pos x="7" y="20"/>
              </a:cxn>
              <a:cxn ang="0">
                <a:pos x="8" y="20"/>
              </a:cxn>
              <a:cxn ang="0">
                <a:pos x="9" y="21"/>
              </a:cxn>
              <a:cxn ang="0">
                <a:pos x="9" y="20"/>
              </a:cxn>
              <a:cxn ang="0">
                <a:pos x="10" y="21"/>
              </a:cxn>
              <a:cxn ang="0">
                <a:pos x="11" y="21"/>
              </a:cxn>
              <a:cxn ang="0">
                <a:pos x="12" y="21"/>
              </a:cxn>
              <a:cxn ang="0">
                <a:pos x="12" y="20"/>
              </a:cxn>
              <a:cxn ang="0">
                <a:pos x="13" y="18"/>
              </a:cxn>
              <a:cxn ang="0">
                <a:pos x="13" y="18"/>
              </a:cxn>
              <a:cxn ang="0">
                <a:pos x="13" y="18"/>
              </a:cxn>
              <a:cxn ang="0">
                <a:pos x="14" y="18"/>
              </a:cxn>
              <a:cxn ang="0">
                <a:pos x="14" y="18"/>
              </a:cxn>
              <a:cxn ang="0">
                <a:pos x="15" y="17"/>
              </a:cxn>
              <a:cxn ang="0">
                <a:pos x="15" y="16"/>
              </a:cxn>
              <a:cxn ang="0">
                <a:pos x="15" y="15"/>
              </a:cxn>
              <a:cxn ang="0">
                <a:pos x="15" y="14"/>
              </a:cxn>
              <a:cxn ang="0">
                <a:pos x="16" y="15"/>
              </a:cxn>
              <a:cxn ang="0">
                <a:pos x="17" y="15"/>
              </a:cxn>
              <a:cxn ang="0">
                <a:pos x="17" y="14"/>
              </a:cxn>
              <a:cxn ang="0">
                <a:pos x="17" y="13"/>
              </a:cxn>
              <a:cxn ang="0">
                <a:pos x="18" y="13"/>
              </a:cxn>
              <a:cxn ang="0">
                <a:pos x="18" y="11"/>
              </a:cxn>
              <a:cxn ang="0">
                <a:pos x="19" y="9"/>
              </a:cxn>
              <a:cxn ang="0">
                <a:pos x="20" y="10"/>
              </a:cxn>
              <a:cxn ang="0">
                <a:pos x="20" y="11"/>
              </a:cxn>
              <a:cxn ang="0">
                <a:pos x="20" y="11"/>
              </a:cxn>
              <a:cxn ang="0">
                <a:pos x="20" y="10"/>
              </a:cxn>
              <a:cxn ang="0">
                <a:pos x="19" y="1"/>
              </a:cxn>
            </a:cxnLst>
            <a:rect l="0" t="0" r="r" b="b"/>
            <a:pathLst>
              <a:path w="20" h="21">
                <a:moveTo>
                  <a:pt x="19" y="1"/>
                </a:moveTo>
                <a:lnTo>
                  <a:pt x="18" y="0"/>
                </a:lnTo>
                <a:lnTo>
                  <a:pt x="17" y="0"/>
                </a:lnTo>
                <a:lnTo>
                  <a:pt x="17" y="1"/>
                </a:lnTo>
                <a:lnTo>
                  <a:pt x="16" y="0"/>
                </a:lnTo>
                <a:lnTo>
                  <a:pt x="14" y="1"/>
                </a:lnTo>
                <a:lnTo>
                  <a:pt x="13" y="2"/>
                </a:lnTo>
                <a:lnTo>
                  <a:pt x="10" y="3"/>
                </a:lnTo>
                <a:lnTo>
                  <a:pt x="6" y="3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3" y="11"/>
                </a:lnTo>
                <a:lnTo>
                  <a:pt x="4" y="11"/>
                </a:lnTo>
                <a:lnTo>
                  <a:pt x="3" y="12"/>
                </a:lnTo>
                <a:lnTo>
                  <a:pt x="2" y="10"/>
                </a:lnTo>
                <a:lnTo>
                  <a:pt x="3" y="14"/>
                </a:lnTo>
                <a:lnTo>
                  <a:pt x="5" y="18"/>
                </a:lnTo>
                <a:lnTo>
                  <a:pt x="7" y="18"/>
                </a:lnTo>
                <a:lnTo>
                  <a:pt x="8" y="18"/>
                </a:lnTo>
                <a:lnTo>
                  <a:pt x="7" y="19"/>
                </a:lnTo>
                <a:lnTo>
                  <a:pt x="6" y="19"/>
                </a:lnTo>
                <a:lnTo>
                  <a:pt x="7" y="20"/>
                </a:lnTo>
                <a:lnTo>
                  <a:pt x="8" y="20"/>
                </a:lnTo>
                <a:lnTo>
                  <a:pt x="9" y="21"/>
                </a:lnTo>
                <a:lnTo>
                  <a:pt x="9" y="20"/>
                </a:lnTo>
                <a:lnTo>
                  <a:pt x="10" y="21"/>
                </a:lnTo>
                <a:lnTo>
                  <a:pt x="11" y="21"/>
                </a:lnTo>
                <a:lnTo>
                  <a:pt x="12" y="21"/>
                </a:lnTo>
                <a:lnTo>
                  <a:pt x="12" y="20"/>
                </a:lnTo>
                <a:lnTo>
                  <a:pt x="13" y="18"/>
                </a:lnTo>
                <a:lnTo>
                  <a:pt x="13" y="18"/>
                </a:lnTo>
                <a:lnTo>
                  <a:pt x="13" y="18"/>
                </a:lnTo>
                <a:lnTo>
                  <a:pt x="14" y="18"/>
                </a:lnTo>
                <a:lnTo>
                  <a:pt x="14" y="18"/>
                </a:lnTo>
                <a:lnTo>
                  <a:pt x="15" y="17"/>
                </a:lnTo>
                <a:lnTo>
                  <a:pt x="15" y="16"/>
                </a:lnTo>
                <a:lnTo>
                  <a:pt x="15" y="15"/>
                </a:lnTo>
                <a:lnTo>
                  <a:pt x="15" y="14"/>
                </a:lnTo>
                <a:lnTo>
                  <a:pt x="16" y="15"/>
                </a:lnTo>
                <a:lnTo>
                  <a:pt x="17" y="15"/>
                </a:lnTo>
                <a:lnTo>
                  <a:pt x="17" y="14"/>
                </a:lnTo>
                <a:lnTo>
                  <a:pt x="17" y="13"/>
                </a:lnTo>
                <a:lnTo>
                  <a:pt x="18" y="13"/>
                </a:lnTo>
                <a:lnTo>
                  <a:pt x="18" y="11"/>
                </a:lnTo>
                <a:lnTo>
                  <a:pt x="19" y="9"/>
                </a:lnTo>
                <a:lnTo>
                  <a:pt x="20" y="10"/>
                </a:lnTo>
                <a:lnTo>
                  <a:pt x="20" y="11"/>
                </a:lnTo>
                <a:lnTo>
                  <a:pt x="20" y="11"/>
                </a:lnTo>
                <a:lnTo>
                  <a:pt x="20" y="10"/>
                </a:lnTo>
                <a:lnTo>
                  <a:pt x="19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45" name="Freeform 311"/>
          <p:cNvSpPr>
            <a:spLocks/>
          </p:cNvSpPr>
          <p:nvPr/>
        </p:nvSpPr>
        <p:spPr bwMode="auto">
          <a:xfrm>
            <a:off x="8278371" y="5593203"/>
            <a:ext cx="13628" cy="15484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2" y="4"/>
              </a:cxn>
              <a:cxn ang="0">
                <a:pos x="4" y="4"/>
              </a:cxn>
              <a:cxn ang="0">
                <a:pos x="4" y="4"/>
              </a:cxn>
              <a:cxn ang="0">
                <a:pos x="3" y="2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2" y="3"/>
              </a:cxn>
            </a:cxnLst>
            <a:rect l="0" t="0" r="r" b="b"/>
            <a:pathLst>
              <a:path w="4" h="4">
                <a:moveTo>
                  <a:pt x="2" y="3"/>
                </a:moveTo>
                <a:lnTo>
                  <a:pt x="2" y="4"/>
                </a:lnTo>
                <a:lnTo>
                  <a:pt x="4" y="4"/>
                </a:lnTo>
                <a:lnTo>
                  <a:pt x="4" y="4"/>
                </a:lnTo>
                <a:lnTo>
                  <a:pt x="3" y="2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46" name="Freeform 312"/>
          <p:cNvSpPr>
            <a:spLocks/>
          </p:cNvSpPr>
          <p:nvPr/>
        </p:nvSpPr>
        <p:spPr bwMode="auto">
          <a:xfrm>
            <a:off x="7631046" y="4904183"/>
            <a:ext cx="756349" cy="677408"/>
          </a:xfrm>
          <a:custGeom>
            <a:avLst/>
            <a:gdLst/>
            <a:ahLst/>
            <a:cxnLst>
              <a:cxn ang="0">
                <a:pos x="218" y="84"/>
              </a:cxn>
              <a:cxn ang="0">
                <a:pos x="206" y="68"/>
              </a:cxn>
              <a:cxn ang="0">
                <a:pos x="201" y="67"/>
              </a:cxn>
              <a:cxn ang="0">
                <a:pos x="196" y="55"/>
              </a:cxn>
              <a:cxn ang="0">
                <a:pos x="188" y="49"/>
              </a:cxn>
              <a:cxn ang="0">
                <a:pos x="182" y="44"/>
              </a:cxn>
              <a:cxn ang="0">
                <a:pos x="176" y="28"/>
              </a:cxn>
              <a:cxn ang="0">
                <a:pos x="169" y="21"/>
              </a:cxn>
              <a:cxn ang="0">
                <a:pos x="165" y="7"/>
              </a:cxn>
              <a:cxn ang="0">
                <a:pos x="160" y="1"/>
              </a:cxn>
              <a:cxn ang="0">
                <a:pos x="156" y="25"/>
              </a:cxn>
              <a:cxn ang="0">
                <a:pos x="132" y="30"/>
              </a:cxn>
              <a:cxn ang="0">
                <a:pos x="123" y="24"/>
              </a:cxn>
              <a:cxn ang="0">
                <a:pos x="126" y="14"/>
              </a:cxn>
              <a:cxn ang="0">
                <a:pos x="129" y="9"/>
              </a:cxn>
              <a:cxn ang="0">
                <a:pos x="125" y="8"/>
              </a:cxn>
              <a:cxn ang="0">
                <a:pos x="119" y="8"/>
              </a:cxn>
              <a:cxn ang="0">
                <a:pos x="112" y="6"/>
              </a:cxn>
              <a:cxn ang="0">
                <a:pos x="106" y="4"/>
              </a:cxn>
              <a:cxn ang="0">
                <a:pos x="102" y="3"/>
              </a:cxn>
              <a:cxn ang="0">
                <a:pos x="99" y="9"/>
              </a:cxn>
              <a:cxn ang="0">
                <a:pos x="92" y="14"/>
              </a:cxn>
              <a:cxn ang="0">
                <a:pos x="91" y="23"/>
              </a:cxn>
              <a:cxn ang="0">
                <a:pos x="83" y="24"/>
              </a:cxn>
              <a:cxn ang="0">
                <a:pos x="77" y="18"/>
              </a:cxn>
              <a:cxn ang="0">
                <a:pos x="70" y="20"/>
              </a:cxn>
              <a:cxn ang="0">
                <a:pos x="66" y="25"/>
              </a:cxn>
              <a:cxn ang="0">
                <a:pos x="62" y="29"/>
              </a:cxn>
              <a:cxn ang="0">
                <a:pos x="56" y="33"/>
              </a:cxn>
              <a:cxn ang="0">
                <a:pos x="52" y="33"/>
              </a:cxn>
              <a:cxn ang="0">
                <a:pos x="47" y="44"/>
              </a:cxn>
              <a:cxn ang="0">
                <a:pos x="27" y="55"/>
              </a:cxn>
              <a:cxn ang="0">
                <a:pos x="9" y="62"/>
              </a:cxn>
              <a:cxn ang="0">
                <a:pos x="4" y="64"/>
              </a:cxn>
              <a:cxn ang="0">
                <a:pos x="4" y="86"/>
              </a:cxn>
              <a:cxn ang="0">
                <a:pos x="2" y="90"/>
              </a:cxn>
              <a:cxn ang="0">
                <a:pos x="0" y="89"/>
              </a:cxn>
              <a:cxn ang="0">
                <a:pos x="9" y="109"/>
              </a:cxn>
              <a:cxn ang="0">
                <a:pos x="11" y="136"/>
              </a:cxn>
              <a:cxn ang="0">
                <a:pos x="24" y="146"/>
              </a:cxn>
              <a:cxn ang="0">
                <a:pos x="35" y="141"/>
              </a:cxn>
              <a:cxn ang="0">
                <a:pos x="54" y="138"/>
              </a:cxn>
              <a:cxn ang="0">
                <a:pos x="70" y="127"/>
              </a:cxn>
              <a:cxn ang="0">
                <a:pos x="111" y="127"/>
              </a:cxn>
              <a:cxn ang="0">
                <a:pos x="119" y="135"/>
              </a:cxn>
              <a:cxn ang="0">
                <a:pos x="122" y="144"/>
              </a:cxn>
              <a:cxn ang="0">
                <a:pos x="129" y="138"/>
              </a:cxn>
              <a:cxn ang="0">
                <a:pos x="136" y="130"/>
              </a:cxn>
              <a:cxn ang="0">
                <a:pos x="133" y="142"/>
              </a:cxn>
              <a:cxn ang="0">
                <a:pos x="136" y="143"/>
              </a:cxn>
              <a:cxn ang="0">
                <a:pos x="143" y="149"/>
              </a:cxn>
              <a:cxn ang="0">
                <a:pos x="150" y="166"/>
              </a:cxn>
              <a:cxn ang="0">
                <a:pos x="172" y="168"/>
              </a:cxn>
              <a:cxn ang="0">
                <a:pos x="176" y="169"/>
              </a:cxn>
              <a:cxn ang="0">
                <a:pos x="183" y="175"/>
              </a:cxn>
              <a:cxn ang="0">
                <a:pos x="185" y="171"/>
              </a:cxn>
              <a:cxn ang="0">
                <a:pos x="202" y="160"/>
              </a:cxn>
              <a:cxn ang="0">
                <a:pos x="209" y="140"/>
              </a:cxn>
              <a:cxn ang="0">
                <a:pos x="214" y="131"/>
              </a:cxn>
              <a:cxn ang="0">
                <a:pos x="220" y="115"/>
              </a:cxn>
            </a:cxnLst>
            <a:rect l="0" t="0" r="r" b="b"/>
            <a:pathLst>
              <a:path w="222" h="175">
                <a:moveTo>
                  <a:pt x="219" y="97"/>
                </a:moveTo>
                <a:lnTo>
                  <a:pt x="219" y="96"/>
                </a:lnTo>
                <a:lnTo>
                  <a:pt x="219" y="95"/>
                </a:lnTo>
                <a:lnTo>
                  <a:pt x="219" y="95"/>
                </a:lnTo>
                <a:lnTo>
                  <a:pt x="220" y="95"/>
                </a:lnTo>
                <a:lnTo>
                  <a:pt x="219" y="91"/>
                </a:lnTo>
                <a:lnTo>
                  <a:pt x="219" y="89"/>
                </a:lnTo>
                <a:lnTo>
                  <a:pt x="219" y="87"/>
                </a:lnTo>
                <a:lnTo>
                  <a:pt x="219" y="88"/>
                </a:lnTo>
                <a:lnTo>
                  <a:pt x="218" y="87"/>
                </a:lnTo>
                <a:lnTo>
                  <a:pt x="218" y="84"/>
                </a:lnTo>
                <a:lnTo>
                  <a:pt x="216" y="84"/>
                </a:lnTo>
                <a:lnTo>
                  <a:pt x="216" y="83"/>
                </a:lnTo>
                <a:lnTo>
                  <a:pt x="216" y="81"/>
                </a:lnTo>
                <a:lnTo>
                  <a:pt x="216" y="80"/>
                </a:lnTo>
                <a:lnTo>
                  <a:pt x="215" y="80"/>
                </a:lnTo>
                <a:lnTo>
                  <a:pt x="213" y="80"/>
                </a:lnTo>
                <a:lnTo>
                  <a:pt x="212" y="78"/>
                </a:lnTo>
                <a:lnTo>
                  <a:pt x="212" y="76"/>
                </a:lnTo>
                <a:lnTo>
                  <a:pt x="210" y="76"/>
                </a:lnTo>
                <a:lnTo>
                  <a:pt x="207" y="73"/>
                </a:lnTo>
                <a:lnTo>
                  <a:pt x="206" y="68"/>
                </a:lnTo>
                <a:lnTo>
                  <a:pt x="206" y="67"/>
                </a:lnTo>
                <a:lnTo>
                  <a:pt x="206" y="66"/>
                </a:lnTo>
                <a:lnTo>
                  <a:pt x="205" y="66"/>
                </a:lnTo>
                <a:lnTo>
                  <a:pt x="205" y="68"/>
                </a:lnTo>
                <a:lnTo>
                  <a:pt x="203" y="66"/>
                </a:lnTo>
                <a:lnTo>
                  <a:pt x="203" y="65"/>
                </a:lnTo>
                <a:lnTo>
                  <a:pt x="202" y="65"/>
                </a:lnTo>
                <a:lnTo>
                  <a:pt x="202" y="67"/>
                </a:lnTo>
                <a:lnTo>
                  <a:pt x="201" y="67"/>
                </a:lnTo>
                <a:lnTo>
                  <a:pt x="201" y="67"/>
                </a:lnTo>
                <a:lnTo>
                  <a:pt x="201" y="67"/>
                </a:lnTo>
                <a:lnTo>
                  <a:pt x="201" y="66"/>
                </a:lnTo>
                <a:lnTo>
                  <a:pt x="200" y="66"/>
                </a:lnTo>
                <a:lnTo>
                  <a:pt x="200" y="65"/>
                </a:lnTo>
                <a:lnTo>
                  <a:pt x="200" y="65"/>
                </a:lnTo>
                <a:lnTo>
                  <a:pt x="199" y="62"/>
                </a:lnTo>
                <a:lnTo>
                  <a:pt x="199" y="61"/>
                </a:lnTo>
                <a:lnTo>
                  <a:pt x="198" y="59"/>
                </a:lnTo>
                <a:lnTo>
                  <a:pt x="197" y="58"/>
                </a:lnTo>
                <a:lnTo>
                  <a:pt x="196" y="58"/>
                </a:lnTo>
                <a:lnTo>
                  <a:pt x="195" y="57"/>
                </a:lnTo>
                <a:lnTo>
                  <a:pt x="196" y="55"/>
                </a:lnTo>
                <a:lnTo>
                  <a:pt x="197" y="56"/>
                </a:lnTo>
                <a:lnTo>
                  <a:pt x="196" y="55"/>
                </a:lnTo>
                <a:lnTo>
                  <a:pt x="194" y="53"/>
                </a:lnTo>
                <a:lnTo>
                  <a:pt x="194" y="54"/>
                </a:lnTo>
                <a:lnTo>
                  <a:pt x="192" y="52"/>
                </a:lnTo>
                <a:lnTo>
                  <a:pt x="191" y="52"/>
                </a:lnTo>
                <a:lnTo>
                  <a:pt x="190" y="51"/>
                </a:lnTo>
                <a:lnTo>
                  <a:pt x="190" y="51"/>
                </a:lnTo>
                <a:lnTo>
                  <a:pt x="189" y="51"/>
                </a:lnTo>
                <a:lnTo>
                  <a:pt x="188" y="48"/>
                </a:lnTo>
                <a:lnTo>
                  <a:pt x="188" y="49"/>
                </a:lnTo>
                <a:lnTo>
                  <a:pt x="187" y="49"/>
                </a:lnTo>
                <a:lnTo>
                  <a:pt x="184" y="48"/>
                </a:lnTo>
                <a:lnTo>
                  <a:pt x="184" y="47"/>
                </a:lnTo>
                <a:lnTo>
                  <a:pt x="183" y="47"/>
                </a:lnTo>
                <a:lnTo>
                  <a:pt x="183" y="46"/>
                </a:lnTo>
                <a:lnTo>
                  <a:pt x="183" y="46"/>
                </a:lnTo>
                <a:lnTo>
                  <a:pt x="182" y="45"/>
                </a:lnTo>
                <a:lnTo>
                  <a:pt x="183" y="45"/>
                </a:lnTo>
                <a:lnTo>
                  <a:pt x="183" y="44"/>
                </a:lnTo>
                <a:lnTo>
                  <a:pt x="182" y="45"/>
                </a:lnTo>
                <a:lnTo>
                  <a:pt x="182" y="44"/>
                </a:lnTo>
                <a:lnTo>
                  <a:pt x="182" y="44"/>
                </a:lnTo>
                <a:lnTo>
                  <a:pt x="181" y="44"/>
                </a:lnTo>
                <a:lnTo>
                  <a:pt x="181" y="43"/>
                </a:lnTo>
                <a:lnTo>
                  <a:pt x="181" y="41"/>
                </a:lnTo>
                <a:lnTo>
                  <a:pt x="179" y="35"/>
                </a:lnTo>
                <a:lnTo>
                  <a:pt x="179" y="35"/>
                </a:lnTo>
                <a:lnTo>
                  <a:pt x="178" y="33"/>
                </a:lnTo>
                <a:lnTo>
                  <a:pt x="177" y="30"/>
                </a:lnTo>
                <a:lnTo>
                  <a:pt x="177" y="29"/>
                </a:lnTo>
                <a:lnTo>
                  <a:pt x="177" y="29"/>
                </a:lnTo>
                <a:lnTo>
                  <a:pt x="176" y="28"/>
                </a:lnTo>
                <a:lnTo>
                  <a:pt x="176" y="25"/>
                </a:lnTo>
                <a:lnTo>
                  <a:pt x="176" y="25"/>
                </a:lnTo>
                <a:lnTo>
                  <a:pt x="176" y="24"/>
                </a:lnTo>
                <a:lnTo>
                  <a:pt x="176" y="23"/>
                </a:lnTo>
                <a:lnTo>
                  <a:pt x="175" y="23"/>
                </a:lnTo>
                <a:lnTo>
                  <a:pt x="174" y="22"/>
                </a:lnTo>
                <a:lnTo>
                  <a:pt x="173" y="22"/>
                </a:lnTo>
                <a:lnTo>
                  <a:pt x="172" y="20"/>
                </a:lnTo>
                <a:lnTo>
                  <a:pt x="172" y="20"/>
                </a:lnTo>
                <a:lnTo>
                  <a:pt x="171" y="20"/>
                </a:lnTo>
                <a:lnTo>
                  <a:pt x="169" y="21"/>
                </a:lnTo>
                <a:lnTo>
                  <a:pt x="168" y="21"/>
                </a:lnTo>
                <a:lnTo>
                  <a:pt x="168" y="20"/>
                </a:lnTo>
                <a:lnTo>
                  <a:pt x="167" y="17"/>
                </a:lnTo>
                <a:lnTo>
                  <a:pt x="167" y="15"/>
                </a:lnTo>
                <a:lnTo>
                  <a:pt x="166" y="12"/>
                </a:lnTo>
                <a:lnTo>
                  <a:pt x="165" y="12"/>
                </a:lnTo>
                <a:lnTo>
                  <a:pt x="165" y="11"/>
                </a:lnTo>
                <a:lnTo>
                  <a:pt x="165" y="11"/>
                </a:lnTo>
                <a:lnTo>
                  <a:pt x="165" y="9"/>
                </a:lnTo>
                <a:lnTo>
                  <a:pt x="164" y="9"/>
                </a:lnTo>
                <a:lnTo>
                  <a:pt x="165" y="7"/>
                </a:lnTo>
                <a:lnTo>
                  <a:pt x="164" y="7"/>
                </a:lnTo>
                <a:lnTo>
                  <a:pt x="163" y="7"/>
                </a:lnTo>
                <a:lnTo>
                  <a:pt x="162" y="1"/>
                </a:lnTo>
                <a:lnTo>
                  <a:pt x="162" y="1"/>
                </a:lnTo>
                <a:lnTo>
                  <a:pt x="162" y="0"/>
                </a:lnTo>
                <a:lnTo>
                  <a:pt x="162" y="0"/>
                </a:lnTo>
                <a:lnTo>
                  <a:pt x="161" y="0"/>
                </a:lnTo>
                <a:lnTo>
                  <a:pt x="161" y="0"/>
                </a:lnTo>
                <a:lnTo>
                  <a:pt x="161" y="1"/>
                </a:lnTo>
                <a:lnTo>
                  <a:pt x="160" y="1"/>
                </a:lnTo>
                <a:lnTo>
                  <a:pt x="160" y="1"/>
                </a:lnTo>
                <a:lnTo>
                  <a:pt x="160" y="3"/>
                </a:lnTo>
                <a:lnTo>
                  <a:pt x="158" y="4"/>
                </a:lnTo>
                <a:lnTo>
                  <a:pt x="158" y="7"/>
                </a:lnTo>
                <a:lnTo>
                  <a:pt x="157" y="7"/>
                </a:lnTo>
                <a:lnTo>
                  <a:pt x="156" y="11"/>
                </a:lnTo>
                <a:lnTo>
                  <a:pt x="157" y="11"/>
                </a:lnTo>
                <a:lnTo>
                  <a:pt x="157" y="11"/>
                </a:lnTo>
                <a:lnTo>
                  <a:pt x="156" y="13"/>
                </a:lnTo>
                <a:lnTo>
                  <a:pt x="156" y="14"/>
                </a:lnTo>
                <a:lnTo>
                  <a:pt x="155" y="16"/>
                </a:lnTo>
                <a:lnTo>
                  <a:pt x="156" y="25"/>
                </a:lnTo>
                <a:lnTo>
                  <a:pt x="152" y="38"/>
                </a:lnTo>
                <a:lnTo>
                  <a:pt x="152" y="39"/>
                </a:lnTo>
                <a:lnTo>
                  <a:pt x="147" y="40"/>
                </a:lnTo>
                <a:lnTo>
                  <a:pt x="143" y="37"/>
                </a:lnTo>
                <a:lnTo>
                  <a:pt x="142" y="36"/>
                </a:lnTo>
                <a:lnTo>
                  <a:pt x="141" y="35"/>
                </a:lnTo>
                <a:lnTo>
                  <a:pt x="139" y="34"/>
                </a:lnTo>
                <a:lnTo>
                  <a:pt x="138" y="33"/>
                </a:lnTo>
                <a:lnTo>
                  <a:pt x="137" y="33"/>
                </a:lnTo>
                <a:lnTo>
                  <a:pt x="136" y="32"/>
                </a:lnTo>
                <a:lnTo>
                  <a:pt x="132" y="30"/>
                </a:lnTo>
                <a:lnTo>
                  <a:pt x="132" y="29"/>
                </a:lnTo>
                <a:lnTo>
                  <a:pt x="131" y="29"/>
                </a:lnTo>
                <a:lnTo>
                  <a:pt x="129" y="29"/>
                </a:lnTo>
                <a:lnTo>
                  <a:pt x="128" y="29"/>
                </a:lnTo>
                <a:lnTo>
                  <a:pt x="128" y="29"/>
                </a:lnTo>
                <a:lnTo>
                  <a:pt x="127" y="26"/>
                </a:lnTo>
                <a:lnTo>
                  <a:pt x="125" y="25"/>
                </a:lnTo>
                <a:lnTo>
                  <a:pt x="125" y="25"/>
                </a:lnTo>
                <a:lnTo>
                  <a:pt x="124" y="25"/>
                </a:lnTo>
                <a:lnTo>
                  <a:pt x="123" y="25"/>
                </a:lnTo>
                <a:lnTo>
                  <a:pt x="123" y="24"/>
                </a:lnTo>
                <a:lnTo>
                  <a:pt x="123" y="23"/>
                </a:lnTo>
                <a:lnTo>
                  <a:pt x="125" y="19"/>
                </a:lnTo>
                <a:lnTo>
                  <a:pt x="125" y="18"/>
                </a:lnTo>
                <a:lnTo>
                  <a:pt x="125" y="17"/>
                </a:lnTo>
                <a:lnTo>
                  <a:pt x="125" y="17"/>
                </a:lnTo>
                <a:lnTo>
                  <a:pt x="125" y="14"/>
                </a:lnTo>
                <a:lnTo>
                  <a:pt x="125" y="14"/>
                </a:lnTo>
                <a:lnTo>
                  <a:pt x="126" y="15"/>
                </a:lnTo>
                <a:lnTo>
                  <a:pt x="126" y="15"/>
                </a:lnTo>
                <a:lnTo>
                  <a:pt x="126" y="14"/>
                </a:lnTo>
                <a:lnTo>
                  <a:pt x="126" y="14"/>
                </a:lnTo>
                <a:lnTo>
                  <a:pt x="126" y="14"/>
                </a:lnTo>
                <a:lnTo>
                  <a:pt x="127" y="14"/>
                </a:lnTo>
                <a:lnTo>
                  <a:pt x="128" y="14"/>
                </a:lnTo>
                <a:lnTo>
                  <a:pt x="129" y="13"/>
                </a:lnTo>
                <a:lnTo>
                  <a:pt x="128" y="12"/>
                </a:lnTo>
                <a:lnTo>
                  <a:pt x="128" y="11"/>
                </a:lnTo>
                <a:lnTo>
                  <a:pt x="129" y="12"/>
                </a:lnTo>
                <a:lnTo>
                  <a:pt x="129" y="11"/>
                </a:lnTo>
                <a:lnTo>
                  <a:pt x="130" y="9"/>
                </a:lnTo>
                <a:lnTo>
                  <a:pt x="129" y="8"/>
                </a:lnTo>
                <a:lnTo>
                  <a:pt x="129" y="9"/>
                </a:lnTo>
                <a:lnTo>
                  <a:pt x="128" y="9"/>
                </a:lnTo>
                <a:lnTo>
                  <a:pt x="128" y="7"/>
                </a:lnTo>
                <a:lnTo>
                  <a:pt x="128" y="7"/>
                </a:lnTo>
                <a:lnTo>
                  <a:pt x="128" y="7"/>
                </a:lnTo>
                <a:lnTo>
                  <a:pt x="126" y="7"/>
                </a:lnTo>
                <a:lnTo>
                  <a:pt x="126" y="9"/>
                </a:lnTo>
                <a:lnTo>
                  <a:pt x="126" y="9"/>
                </a:lnTo>
                <a:lnTo>
                  <a:pt x="126" y="10"/>
                </a:lnTo>
                <a:lnTo>
                  <a:pt x="125" y="11"/>
                </a:lnTo>
                <a:lnTo>
                  <a:pt x="125" y="10"/>
                </a:lnTo>
                <a:lnTo>
                  <a:pt x="125" y="8"/>
                </a:lnTo>
                <a:lnTo>
                  <a:pt x="125" y="8"/>
                </a:lnTo>
                <a:lnTo>
                  <a:pt x="125" y="8"/>
                </a:lnTo>
                <a:lnTo>
                  <a:pt x="124" y="8"/>
                </a:lnTo>
                <a:lnTo>
                  <a:pt x="124" y="8"/>
                </a:lnTo>
                <a:lnTo>
                  <a:pt x="125" y="7"/>
                </a:lnTo>
                <a:lnTo>
                  <a:pt x="123" y="7"/>
                </a:lnTo>
                <a:lnTo>
                  <a:pt x="122" y="7"/>
                </a:lnTo>
                <a:lnTo>
                  <a:pt x="121" y="7"/>
                </a:lnTo>
                <a:lnTo>
                  <a:pt x="121" y="9"/>
                </a:lnTo>
                <a:lnTo>
                  <a:pt x="120" y="8"/>
                </a:lnTo>
                <a:lnTo>
                  <a:pt x="119" y="8"/>
                </a:lnTo>
                <a:lnTo>
                  <a:pt x="118" y="8"/>
                </a:lnTo>
                <a:lnTo>
                  <a:pt x="118" y="7"/>
                </a:lnTo>
                <a:lnTo>
                  <a:pt x="118" y="7"/>
                </a:lnTo>
                <a:lnTo>
                  <a:pt x="117" y="7"/>
                </a:lnTo>
                <a:lnTo>
                  <a:pt x="116" y="7"/>
                </a:lnTo>
                <a:lnTo>
                  <a:pt x="115" y="7"/>
                </a:lnTo>
                <a:lnTo>
                  <a:pt x="114" y="7"/>
                </a:lnTo>
                <a:lnTo>
                  <a:pt x="113" y="7"/>
                </a:lnTo>
                <a:lnTo>
                  <a:pt x="113" y="7"/>
                </a:lnTo>
                <a:lnTo>
                  <a:pt x="113" y="6"/>
                </a:lnTo>
                <a:lnTo>
                  <a:pt x="112" y="6"/>
                </a:lnTo>
                <a:lnTo>
                  <a:pt x="111" y="7"/>
                </a:lnTo>
                <a:lnTo>
                  <a:pt x="111" y="6"/>
                </a:lnTo>
                <a:lnTo>
                  <a:pt x="110" y="6"/>
                </a:lnTo>
                <a:lnTo>
                  <a:pt x="110" y="6"/>
                </a:lnTo>
                <a:lnTo>
                  <a:pt x="109" y="6"/>
                </a:lnTo>
                <a:lnTo>
                  <a:pt x="108" y="5"/>
                </a:lnTo>
                <a:lnTo>
                  <a:pt x="108" y="4"/>
                </a:lnTo>
                <a:lnTo>
                  <a:pt x="107" y="4"/>
                </a:lnTo>
                <a:lnTo>
                  <a:pt x="107" y="4"/>
                </a:lnTo>
                <a:lnTo>
                  <a:pt x="107" y="5"/>
                </a:lnTo>
                <a:lnTo>
                  <a:pt x="106" y="4"/>
                </a:lnTo>
                <a:lnTo>
                  <a:pt x="105" y="3"/>
                </a:lnTo>
                <a:lnTo>
                  <a:pt x="105" y="4"/>
                </a:lnTo>
                <a:lnTo>
                  <a:pt x="104" y="3"/>
                </a:lnTo>
                <a:lnTo>
                  <a:pt x="104" y="3"/>
                </a:lnTo>
                <a:lnTo>
                  <a:pt x="104" y="4"/>
                </a:lnTo>
                <a:lnTo>
                  <a:pt x="103" y="4"/>
                </a:lnTo>
                <a:lnTo>
                  <a:pt x="103" y="3"/>
                </a:lnTo>
                <a:lnTo>
                  <a:pt x="103" y="3"/>
                </a:lnTo>
                <a:lnTo>
                  <a:pt x="103" y="3"/>
                </a:lnTo>
                <a:lnTo>
                  <a:pt x="103" y="4"/>
                </a:lnTo>
                <a:lnTo>
                  <a:pt x="102" y="3"/>
                </a:lnTo>
                <a:lnTo>
                  <a:pt x="102" y="4"/>
                </a:lnTo>
                <a:lnTo>
                  <a:pt x="102" y="4"/>
                </a:lnTo>
                <a:lnTo>
                  <a:pt x="103" y="4"/>
                </a:lnTo>
                <a:lnTo>
                  <a:pt x="103" y="5"/>
                </a:lnTo>
                <a:lnTo>
                  <a:pt x="104" y="4"/>
                </a:lnTo>
                <a:lnTo>
                  <a:pt x="106" y="5"/>
                </a:lnTo>
                <a:lnTo>
                  <a:pt x="106" y="5"/>
                </a:lnTo>
                <a:lnTo>
                  <a:pt x="107" y="7"/>
                </a:lnTo>
                <a:lnTo>
                  <a:pt x="103" y="9"/>
                </a:lnTo>
                <a:lnTo>
                  <a:pt x="99" y="9"/>
                </a:lnTo>
                <a:lnTo>
                  <a:pt x="99" y="9"/>
                </a:lnTo>
                <a:lnTo>
                  <a:pt x="98" y="9"/>
                </a:lnTo>
                <a:lnTo>
                  <a:pt x="97" y="10"/>
                </a:lnTo>
                <a:lnTo>
                  <a:pt x="96" y="10"/>
                </a:lnTo>
                <a:lnTo>
                  <a:pt x="97" y="11"/>
                </a:lnTo>
                <a:lnTo>
                  <a:pt x="97" y="11"/>
                </a:lnTo>
                <a:lnTo>
                  <a:pt x="97" y="11"/>
                </a:lnTo>
                <a:lnTo>
                  <a:pt x="96" y="11"/>
                </a:lnTo>
                <a:lnTo>
                  <a:pt x="96" y="10"/>
                </a:lnTo>
                <a:lnTo>
                  <a:pt x="95" y="11"/>
                </a:lnTo>
                <a:lnTo>
                  <a:pt x="93" y="11"/>
                </a:lnTo>
                <a:lnTo>
                  <a:pt x="92" y="14"/>
                </a:lnTo>
                <a:lnTo>
                  <a:pt x="93" y="14"/>
                </a:lnTo>
                <a:lnTo>
                  <a:pt x="93" y="15"/>
                </a:lnTo>
                <a:lnTo>
                  <a:pt x="93" y="16"/>
                </a:lnTo>
                <a:lnTo>
                  <a:pt x="91" y="16"/>
                </a:lnTo>
                <a:lnTo>
                  <a:pt x="91" y="16"/>
                </a:lnTo>
                <a:lnTo>
                  <a:pt x="91" y="17"/>
                </a:lnTo>
                <a:lnTo>
                  <a:pt x="89" y="18"/>
                </a:lnTo>
                <a:lnTo>
                  <a:pt x="89" y="19"/>
                </a:lnTo>
                <a:lnTo>
                  <a:pt x="89" y="19"/>
                </a:lnTo>
                <a:lnTo>
                  <a:pt x="89" y="21"/>
                </a:lnTo>
                <a:lnTo>
                  <a:pt x="91" y="23"/>
                </a:lnTo>
                <a:lnTo>
                  <a:pt x="91" y="23"/>
                </a:lnTo>
                <a:lnTo>
                  <a:pt x="90" y="24"/>
                </a:lnTo>
                <a:lnTo>
                  <a:pt x="90" y="25"/>
                </a:lnTo>
                <a:lnTo>
                  <a:pt x="89" y="25"/>
                </a:lnTo>
                <a:lnTo>
                  <a:pt x="87" y="23"/>
                </a:lnTo>
                <a:lnTo>
                  <a:pt x="85" y="23"/>
                </a:lnTo>
                <a:lnTo>
                  <a:pt x="84" y="23"/>
                </a:lnTo>
                <a:lnTo>
                  <a:pt x="84" y="23"/>
                </a:lnTo>
                <a:lnTo>
                  <a:pt x="84" y="24"/>
                </a:lnTo>
                <a:lnTo>
                  <a:pt x="83" y="24"/>
                </a:lnTo>
                <a:lnTo>
                  <a:pt x="83" y="24"/>
                </a:lnTo>
                <a:lnTo>
                  <a:pt x="82" y="24"/>
                </a:lnTo>
                <a:lnTo>
                  <a:pt x="82" y="25"/>
                </a:lnTo>
                <a:lnTo>
                  <a:pt x="82" y="25"/>
                </a:lnTo>
                <a:lnTo>
                  <a:pt x="81" y="25"/>
                </a:lnTo>
                <a:lnTo>
                  <a:pt x="81" y="25"/>
                </a:lnTo>
                <a:lnTo>
                  <a:pt x="81" y="25"/>
                </a:lnTo>
                <a:lnTo>
                  <a:pt x="81" y="25"/>
                </a:lnTo>
                <a:lnTo>
                  <a:pt x="81" y="22"/>
                </a:lnTo>
                <a:lnTo>
                  <a:pt x="80" y="22"/>
                </a:lnTo>
                <a:lnTo>
                  <a:pt x="78" y="19"/>
                </a:lnTo>
                <a:lnTo>
                  <a:pt x="77" y="18"/>
                </a:lnTo>
                <a:lnTo>
                  <a:pt x="76" y="18"/>
                </a:lnTo>
                <a:lnTo>
                  <a:pt x="75" y="18"/>
                </a:lnTo>
                <a:lnTo>
                  <a:pt x="74" y="18"/>
                </a:lnTo>
                <a:lnTo>
                  <a:pt x="74" y="18"/>
                </a:lnTo>
                <a:lnTo>
                  <a:pt x="74" y="18"/>
                </a:lnTo>
                <a:lnTo>
                  <a:pt x="73" y="19"/>
                </a:lnTo>
                <a:lnTo>
                  <a:pt x="72" y="19"/>
                </a:lnTo>
                <a:lnTo>
                  <a:pt x="72" y="18"/>
                </a:lnTo>
                <a:lnTo>
                  <a:pt x="71" y="18"/>
                </a:lnTo>
                <a:lnTo>
                  <a:pt x="71" y="19"/>
                </a:lnTo>
                <a:lnTo>
                  <a:pt x="70" y="20"/>
                </a:lnTo>
                <a:lnTo>
                  <a:pt x="70" y="19"/>
                </a:lnTo>
                <a:lnTo>
                  <a:pt x="70" y="18"/>
                </a:lnTo>
                <a:lnTo>
                  <a:pt x="70" y="19"/>
                </a:lnTo>
                <a:lnTo>
                  <a:pt x="70" y="19"/>
                </a:lnTo>
                <a:lnTo>
                  <a:pt x="70" y="20"/>
                </a:lnTo>
                <a:lnTo>
                  <a:pt x="70" y="22"/>
                </a:lnTo>
                <a:lnTo>
                  <a:pt x="68" y="22"/>
                </a:lnTo>
                <a:lnTo>
                  <a:pt x="68" y="22"/>
                </a:lnTo>
                <a:lnTo>
                  <a:pt x="66" y="22"/>
                </a:lnTo>
                <a:lnTo>
                  <a:pt x="66" y="23"/>
                </a:lnTo>
                <a:lnTo>
                  <a:pt x="66" y="25"/>
                </a:lnTo>
                <a:lnTo>
                  <a:pt x="66" y="25"/>
                </a:lnTo>
                <a:lnTo>
                  <a:pt x="64" y="24"/>
                </a:lnTo>
                <a:lnTo>
                  <a:pt x="64" y="25"/>
                </a:lnTo>
                <a:lnTo>
                  <a:pt x="64" y="25"/>
                </a:lnTo>
                <a:lnTo>
                  <a:pt x="64" y="26"/>
                </a:lnTo>
                <a:lnTo>
                  <a:pt x="64" y="27"/>
                </a:lnTo>
                <a:lnTo>
                  <a:pt x="63" y="26"/>
                </a:lnTo>
                <a:lnTo>
                  <a:pt x="63" y="26"/>
                </a:lnTo>
                <a:lnTo>
                  <a:pt x="62" y="27"/>
                </a:lnTo>
                <a:lnTo>
                  <a:pt x="63" y="29"/>
                </a:lnTo>
                <a:lnTo>
                  <a:pt x="62" y="29"/>
                </a:lnTo>
                <a:lnTo>
                  <a:pt x="61" y="30"/>
                </a:lnTo>
                <a:lnTo>
                  <a:pt x="61" y="32"/>
                </a:lnTo>
                <a:lnTo>
                  <a:pt x="62" y="32"/>
                </a:lnTo>
                <a:lnTo>
                  <a:pt x="61" y="33"/>
                </a:lnTo>
                <a:lnTo>
                  <a:pt x="60" y="33"/>
                </a:lnTo>
                <a:lnTo>
                  <a:pt x="59" y="31"/>
                </a:lnTo>
                <a:lnTo>
                  <a:pt x="58" y="31"/>
                </a:lnTo>
                <a:lnTo>
                  <a:pt x="56" y="30"/>
                </a:lnTo>
                <a:lnTo>
                  <a:pt x="56" y="31"/>
                </a:lnTo>
                <a:lnTo>
                  <a:pt x="56" y="33"/>
                </a:lnTo>
                <a:lnTo>
                  <a:pt x="56" y="33"/>
                </a:lnTo>
                <a:lnTo>
                  <a:pt x="56" y="33"/>
                </a:lnTo>
                <a:lnTo>
                  <a:pt x="57" y="35"/>
                </a:lnTo>
                <a:lnTo>
                  <a:pt x="58" y="36"/>
                </a:lnTo>
                <a:lnTo>
                  <a:pt x="57" y="36"/>
                </a:lnTo>
                <a:lnTo>
                  <a:pt x="56" y="36"/>
                </a:lnTo>
                <a:lnTo>
                  <a:pt x="56" y="37"/>
                </a:lnTo>
                <a:lnTo>
                  <a:pt x="56" y="39"/>
                </a:lnTo>
                <a:lnTo>
                  <a:pt x="56" y="38"/>
                </a:lnTo>
                <a:lnTo>
                  <a:pt x="52" y="32"/>
                </a:lnTo>
                <a:lnTo>
                  <a:pt x="52" y="33"/>
                </a:lnTo>
                <a:lnTo>
                  <a:pt x="52" y="33"/>
                </a:lnTo>
                <a:lnTo>
                  <a:pt x="52" y="34"/>
                </a:lnTo>
                <a:lnTo>
                  <a:pt x="52" y="34"/>
                </a:lnTo>
                <a:lnTo>
                  <a:pt x="51" y="35"/>
                </a:lnTo>
                <a:lnTo>
                  <a:pt x="51" y="36"/>
                </a:lnTo>
                <a:lnTo>
                  <a:pt x="50" y="35"/>
                </a:lnTo>
                <a:lnTo>
                  <a:pt x="49" y="36"/>
                </a:lnTo>
                <a:lnTo>
                  <a:pt x="49" y="36"/>
                </a:lnTo>
                <a:lnTo>
                  <a:pt x="49" y="38"/>
                </a:lnTo>
                <a:lnTo>
                  <a:pt x="49" y="41"/>
                </a:lnTo>
                <a:lnTo>
                  <a:pt x="50" y="41"/>
                </a:lnTo>
                <a:lnTo>
                  <a:pt x="47" y="44"/>
                </a:lnTo>
                <a:lnTo>
                  <a:pt x="47" y="44"/>
                </a:lnTo>
                <a:lnTo>
                  <a:pt x="47" y="44"/>
                </a:lnTo>
                <a:lnTo>
                  <a:pt x="45" y="46"/>
                </a:lnTo>
                <a:lnTo>
                  <a:pt x="45" y="47"/>
                </a:lnTo>
                <a:lnTo>
                  <a:pt x="45" y="47"/>
                </a:lnTo>
                <a:lnTo>
                  <a:pt x="42" y="51"/>
                </a:lnTo>
                <a:lnTo>
                  <a:pt x="34" y="53"/>
                </a:lnTo>
                <a:lnTo>
                  <a:pt x="33" y="52"/>
                </a:lnTo>
                <a:lnTo>
                  <a:pt x="32" y="52"/>
                </a:lnTo>
                <a:lnTo>
                  <a:pt x="30" y="55"/>
                </a:lnTo>
                <a:lnTo>
                  <a:pt x="27" y="55"/>
                </a:lnTo>
                <a:lnTo>
                  <a:pt x="24" y="56"/>
                </a:lnTo>
                <a:lnTo>
                  <a:pt x="23" y="57"/>
                </a:lnTo>
                <a:lnTo>
                  <a:pt x="20" y="56"/>
                </a:lnTo>
                <a:lnTo>
                  <a:pt x="19" y="56"/>
                </a:lnTo>
                <a:lnTo>
                  <a:pt x="19" y="56"/>
                </a:lnTo>
                <a:lnTo>
                  <a:pt x="14" y="58"/>
                </a:lnTo>
                <a:lnTo>
                  <a:pt x="13" y="60"/>
                </a:lnTo>
                <a:lnTo>
                  <a:pt x="12" y="60"/>
                </a:lnTo>
                <a:lnTo>
                  <a:pt x="12" y="61"/>
                </a:lnTo>
                <a:lnTo>
                  <a:pt x="12" y="62"/>
                </a:lnTo>
                <a:lnTo>
                  <a:pt x="9" y="62"/>
                </a:lnTo>
                <a:lnTo>
                  <a:pt x="9" y="63"/>
                </a:lnTo>
                <a:lnTo>
                  <a:pt x="7" y="64"/>
                </a:lnTo>
                <a:lnTo>
                  <a:pt x="5" y="67"/>
                </a:lnTo>
                <a:lnTo>
                  <a:pt x="5" y="68"/>
                </a:lnTo>
                <a:lnTo>
                  <a:pt x="4" y="67"/>
                </a:lnTo>
                <a:lnTo>
                  <a:pt x="5" y="66"/>
                </a:lnTo>
                <a:lnTo>
                  <a:pt x="4" y="65"/>
                </a:lnTo>
                <a:lnTo>
                  <a:pt x="4" y="65"/>
                </a:lnTo>
                <a:lnTo>
                  <a:pt x="5" y="65"/>
                </a:lnTo>
                <a:lnTo>
                  <a:pt x="5" y="63"/>
                </a:lnTo>
                <a:lnTo>
                  <a:pt x="4" y="64"/>
                </a:lnTo>
                <a:lnTo>
                  <a:pt x="3" y="64"/>
                </a:lnTo>
                <a:lnTo>
                  <a:pt x="1" y="69"/>
                </a:lnTo>
                <a:lnTo>
                  <a:pt x="2" y="69"/>
                </a:lnTo>
                <a:lnTo>
                  <a:pt x="2" y="73"/>
                </a:lnTo>
                <a:lnTo>
                  <a:pt x="1" y="75"/>
                </a:lnTo>
                <a:lnTo>
                  <a:pt x="1" y="76"/>
                </a:lnTo>
                <a:lnTo>
                  <a:pt x="1" y="79"/>
                </a:lnTo>
                <a:lnTo>
                  <a:pt x="3" y="84"/>
                </a:lnTo>
                <a:lnTo>
                  <a:pt x="3" y="85"/>
                </a:lnTo>
                <a:lnTo>
                  <a:pt x="3" y="85"/>
                </a:lnTo>
                <a:lnTo>
                  <a:pt x="4" y="86"/>
                </a:lnTo>
                <a:lnTo>
                  <a:pt x="5" y="87"/>
                </a:lnTo>
                <a:lnTo>
                  <a:pt x="5" y="89"/>
                </a:lnTo>
                <a:lnTo>
                  <a:pt x="5" y="90"/>
                </a:lnTo>
                <a:lnTo>
                  <a:pt x="4" y="91"/>
                </a:lnTo>
                <a:lnTo>
                  <a:pt x="3" y="91"/>
                </a:lnTo>
                <a:lnTo>
                  <a:pt x="3" y="89"/>
                </a:lnTo>
                <a:lnTo>
                  <a:pt x="2" y="90"/>
                </a:lnTo>
                <a:lnTo>
                  <a:pt x="1" y="86"/>
                </a:lnTo>
                <a:lnTo>
                  <a:pt x="1" y="86"/>
                </a:lnTo>
                <a:lnTo>
                  <a:pt x="1" y="87"/>
                </a:lnTo>
                <a:lnTo>
                  <a:pt x="2" y="90"/>
                </a:lnTo>
                <a:lnTo>
                  <a:pt x="3" y="91"/>
                </a:lnTo>
                <a:lnTo>
                  <a:pt x="3" y="91"/>
                </a:lnTo>
                <a:lnTo>
                  <a:pt x="2" y="92"/>
                </a:lnTo>
                <a:lnTo>
                  <a:pt x="1" y="92"/>
                </a:lnTo>
                <a:lnTo>
                  <a:pt x="1" y="91"/>
                </a:lnTo>
                <a:lnTo>
                  <a:pt x="1" y="91"/>
                </a:lnTo>
                <a:lnTo>
                  <a:pt x="1" y="91"/>
                </a:lnTo>
                <a:lnTo>
                  <a:pt x="1" y="90"/>
                </a:lnTo>
                <a:lnTo>
                  <a:pt x="1" y="90"/>
                </a:lnTo>
                <a:lnTo>
                  <a:pt x="0" y="90"/>
                </a:lnTo>
                <a:lnTo>
                  <a:pt x="0" y="89"/>
                </a:lnTo>
                <a:lnTo>
                  <a:pt x="0" y="90"/>
                </a:lnTo>
                <a:lnTo>
                  <a:pt x="0" y="91"/>
                </a:lnTo>
                <a:lnTo>
                  <a:pt x="1" y="91"/>
                </a:lnTo>
                <a:lnTo>
                  <a:pt x="1" y="92"/>
                </a:lnTo>
                <a:lnTo>
                  <a:pt x="2" y="94"/>
                </a:lnTo>
                <a:lnTo>
                  <a:pt x="4" y="95"/>
                </a:lnTo>
                <a:lnTo>
                  <a:pt x="5" y="98"/>
                </a:lnTo>
                <a:lnTo>
                  <a:pt x="5" y="101"/>
                </a:lnTo>
                <a:lnTo>
                  <a:pt x="7" y="104"/>
                </a:lnTo>
                <a:lnTo>
                  <a:pt x="8" y="106"/>
                </a:lnTo>
                <a:lnTo>
                  <a:pt x="9" y="109"/>
                </a:lnTo>
                <a:lnTo>
                  <a:pt x="10" y="117"/>
                </a:lnTo>
                <a:lnTo>
                  <a:pt x="12" y="119"/>
                </a:lnTo>
                <a:lnTo>
                  <a:pt x="14" y="125"/>
                </a:lnTo>
                <a:lnTo>
                  <a:pt x="14" y="129"/>
                </a:lnTo>
                <a:lnTo>
                  <a:pt x="13" y="130"/>
                </a:lnTo>
                <a:lnTo>
                  <a:pt x="13" y="130"/>
                </a:lnTo>
                <a:lnTo>
                  <a:pt x="13" y="131"/>
                </a:lnTo>
                <a:lnTo>
                  <a:pt x="14" y="132"/>
                </a:lnTo>
                <a:lnTo>
                  <a:pt x="14" y="133"/>
                </a:lnTo>
                <a:lnTo>
                  <a:pt x="12" y="136"/>
                </a:lnTo>
                <a:lnTo>
                  <a:pt x="11" y="136"/>
                </a:lnTo>
                <a:lnTo>
                  <a:pt x="10" y="136"/>
                </a:lnTo>
                <a:lnTo>
                  <a:pt x="10" y="136"/>
                </a:lnTo>
                <a:lnTo>
                  <a:pt x="10" y="141"/>
                </a:lnTo>
                <a:lnTo>
                  <a:pt x="12" y="141"/>
                </a:lnTo>
                <a:lnTo>
                  <a:pt x="16" y="145"/>
                </a:lnTo>
                <a:lnTo>
                  <a:pt x="17" y="145"/>
                </a:lnTo>
                <a:lnTo>
                  <a:pt x="17" y="145"/>
                </a:lnTo>
                <a:lnTo>
                  <a:pt x="18" y="145"/>
                </a:lnTo>
                <a:lnTo>
                  <a:pt x="19" y="146"/>
                </a:lnTo>
                <a:lnTo>
                  <a:pt x="23" y="146"/>
                </a:lnTo>
                <a:lnTo>
                  <a:pt x="24" y="146"/>
                </a:lnTo>
                <a:lnTo>
                  <a:pt x="25" y="146"/>
                </a:lnTo>
                <a:lnTo>
                  <a:pt x="26" y="146"/>
                </a:lnTo>
                <a:lnTo>
                  <a:pt x="26" y="146"/>
                </a:lnTo>
                <a:lnTo>
                  <a:pt x="27" y="146"/>
                </a:lnTo>
                <a:lnTo>
                  <a:pt x="27" y="146"/>
                </a:lnTo>
                <a:lnTo>
                  <a:pt x="28" y="145"/>
                </a:lnTo>
                <a:lnTo>
                  <a:pt x="29" y="144"/>
                </a:lnTo>
                <a:lnTo>
                  <a:pt x="31" y="142"/>
                </a:lnTo>
                <a:lnTo>
                  <a:pt x="34" y="142"/>
                </a:lnTo>
                <a:lnTo>
                  <a:pt x="34" y="141"/>
                </a:lnTo>
                <a:lnTo>
                  <a:pt x="35" y="141"/>
                </a:lnTo>
                <a:lnTo>
                  <a:pt x="34" y="140"/>
                </a:lnTo>
                <a:lnTo>
                  <a:pt x="35" y="140"/>
                </a:lnTo>
                <a:lnTo>
                  <a:pt x="36" y="138"/>
                </a:lnTo>
                <a:lnTo>
                  <a:pt x="38" y="138"/>
                </a:lnTo>
                <a:lnTo>
                  <a:pt x="41" y="138"/>
                </a:lnTo>
                <a:lnTo>
                  <a:pt x="43" y="138"/>
                </a:lnTo>
                <a:lnTo>
                  <a:pt x="46" y="138"/>
                </a:lnTo>
                <a:lnTo>
                  <a:pt x="49" y="138"/>
                </a:lnTo>
                <a:lnTo>
                  <a:pt x="49" y="138"/>
                </a:lnTo>
                <a:lnTo>
                  <a:pt x="49" y="138"/>
                </a:lnTo>
                <a:lnTo>
                  <a:pt x="54" y="138"/>
                </a:lnTo>
                <a:lnTo>
                  <a:pt x="55" y="138"/>
                </a:lnTo>
                <a:lnTo>
                  <a:pt x="56" y="138"/>
                </a:lnTo>
                <a:lnTo>
                  <a:pt x="57" y="138"/>
                </a:lnTo>
                <a:lnTo>
                  <a:pt x="60" y="132"/>
                </a:lnTo>
                <a:lnTo>
                  <a:pt x="61" y="132"/>
                </a:lnTo>
                <a:lnTo>
                  <a:pt x="63" y="131"/>
                </a:lnTo>
                <a:lnTo>
                  <a:pt x="63" y="131"/>
                </a:lnTo>
                <a:lnTo>
                  <a:pt x="64" y="131"/>
                </a:lnTo>
                <a:lnTo>
                  <a:pt x="66" y="130"/>
                </a:lnTo>
                <a:lnTo>
                  <a:pt x="70" y="127"/>
                </a:lnTo>
                <a:lnTo>
                  <a:pt x="70" y="127"/>
                </a:lnTo>
                <a:lnTo>
                  <a:pt x="76" y="127"/>
                </a:lnTo>
                <a:lnTo>
                  <a:pt x="82" y="127"/>
                </a:lnTo>
                <a:lnTo>
                  <a:pt x="88" y="124"/>
                </a:lnTo>
                <a:lnTo>
                  <a:pt x="99" y="123"/>
                </a:lnTo>
                <a:lnTo>
                  <a:pt x="102" y="124"/>
                </a:lnTo>
                <a:lnTo>
                  <a:pt x="104" y="126"/>
                </a:lnTo>
                <a:lnTo>
                  <a:pt x="105" y="126"/>
                </a:lnTo>
                <a:lnTo>
                  <a:pt x="107" y="126"/>
                </a:lnTo>
                <a:lnTo>
                  <a:pt x="107" y="126"/>
                </a:lnTo>
                <a:lnTo>
                  <a:pt x="110" y="127"/>
                </a:lnTo>
                <a:lnTo>
                  <a:pt x="111" y="127"/>
                </a:lnTo>
                <a:lnTo>
                  <a:pt x="110" y="127"/>
                </a:lnTo>
                <a:lnTo>
                  <a:pt x="111" y="127"/>
                </a:lnTo>
                <a:lnTo>
                  <a:pt x="114" y="129"/>
                </a:lnTo>
                <a:lnTo>
                  <a:pt x="116" y="130"/>
                </a:lnTo>
                <a:lnTo>
                  <a:pt x="115" y="131"/>
                </a:lnTo>
                <a:lnTo>
                  <a:pt x="115" y="131"/>
                </a:lnTo>
                <a:lnTo>
                  <a:pt x="115" y="132"/>
                </a:lnTo>
                <a:lnTo>
                  <a:pt x="116" y="133"/>
                </a:lnTo>
                <a:lnTo>
                  <a:pt x="118" y="134"/>
                </a:lnTo>
                <a:lnTo>
                  <a:pt x="118" y="134"/>
                </a:lnTo>
                <a:lnTo>
                  <a:pt x="119" y="135"/>
                </a:lnTo>
                <a:lnTo>
                  <a:pt x="119" y="137"/>
                </a:lnTo>
                <a:lnTo>
                  <a:pt x="121" y="138"/>
                </a:lnTo>
                <a:lnTo>
                  <a:pt x="121" y="139"/>
                </a:lnTo>
                <a:lnTo>
                  <a:pt x="121" y="140"/>
                </a:lnTo>
                <a:lnTo>
                  <a:pt x="122" y="141"/>
                </a:lnTo>
                <a:lnTo>
                  <a:pt x="122" y="142"/>
                </a:lnTo>
                <a:lnTo>
                  <a:pt x="122" y="143"/>
                </a:lnTo>
                <a:lnTo>
                  <a:pt x="121" y="142"/>
                </a:lnTo>
                <a:lnTo>
                  <a:pt x="121" y="143"/>
                </a:lnTo>
                <a:lnTo>
                  <a:pt x="121" y="143"/>
                </a:lnTo>
                <a:lnTo>
                  <a:pt x="122" y="144"/>
                </a:lnTo>
                <a:lnTo>
                  <a:pt x="123" y="145"/>
                </a:lnTo>
                <a:lnTo>
                  <a:pt x="124" y="146"/>
                </a:lnTo>
                <a:lnTo>
                  <a:pt x="125" y="146"/>
                </a:lnTo>
                <a:lnTo>
                  <a:pt x="125" y="146"/>
                </a:lnTo>
                <a:lnTo>
                  <a:pt x="125" y="144"/>
                </a:lnTo>
                <a:lnTo>
                  <a:pt x="125" y="144"/>
                </a:lnTo>
                <a:lnTo>
                  <a:pt x="125" y="143"/>
                </a:lnTo>
                <a:lnTo>
                  <a:pt x="127" y="141"/>
                </a:lnTo>
                <a:lnTo>
                  <a:pt x="128" y="139"/>
                </a:lnTo>
                <a:lnTo>
                  <a:pt x="129" y="139"/>
                </a:lnTo>
                <a:lnTo>
                  <a:pt x="129" y="138"/>
                </a:lnTo>
                <a:lnTo>
                  <a:pt x="130" y="138"/>
                </a:lnTo>
                <a:lnTo>
                  <a:pt x="130" y="138"/>
                </a:lnTo>
                <a:lnTo>
                  <a:pt x="131" y="137"/>
                </a:lnTo>
                <a:lnTo>
                  <a:pt x="132" y="138"/>
                </a:lnTo>
                <a:lnTo>
                  <a:pt x="132" y="136"/>
                </a:lnTo>
                <a:lnTo>
                  <a:pt x="132" y="136"/>
                </a:lnTo>
                <a:lnTo>
                  <a:pt x="134" y="132"/>
                </a:lnTo>
                <a:lnTo>
                  <a:pt x="135" y="132"/>
                </a:lnTo>
                <a:lnTo>
                  <a:pt x="135" y="130"/>
                </a:lnTo>
                <a:lnTo>
                  <a:pt x="135" y="129"/>
                </a:lnTo>
                <a:lnTo>
                  <a:pt x="136" y="130"/>
                </a:lnTo>
                <a:lnTo>
                  <a:pt x="136" y="131"/>
                </a:lnTo>
                <a:lnTo>
                  <a:pt x="136" y="131"/>
                </a:lnTo>
                <a:lnTo>
                  <a:pt x="136" y="132"/>
                </a:lnTo>
                <a:lnTo>
                  <a:pt x="136" y="134"/>
                </a:lnTo>
                <a:lnTo>
                  <a:pt x="136" y="134"/>
                </a:lnTo>
                <a:lnTo>
                  <a:pt x="136" y="136"/>
                </a:lnTo>
                <a:lnTo>
                  <a:pt x="136" y="137"/>
                </a:lnTo>
                <a:lnTo>
                  <a:pt x="135" y="138"/>
                </a:lnTo>
                <a:lnTo>
                  <a:pt x="133" y="140"/>
                </a:lnTo>
                <a:lnTo>
                  <a:pt x="133" y="142"/>
                </a:lnTo>
                <a:lnTo>
                  <a:pt x="133" y="142"/>
                </a:lnTo>
                <a:lnTo>
                  <a:pt x="133" y="145"/>
                </a:lnTo>
                <a:lnTo>
                  <a:pt x="132" y="146"/>
                </a:lnTo>
                <a:lnTo>
                  <a:pt x="131" y="146"/>
                </a:lnTo>
                <a:lnTo>
                  <a:pt x="130" y="147"/>
                </a:lnTo>
                <a:lnTo>
                  <a:pt x="131" y="148"/>
                </a:lnTo>
                <a:lnTo>
                  <a:pt x="132" y="147"/>
                </a:lnTo>
                <a:lnTo>
                  <a:pt x="133" y="147"/>
                </a:lnTo>
                <a:lnTo>
                  <a:pt x="134" y="146"/>
                </a:lnTo>
                <a:lnTo>
                  <a:pt x="135" y="147"/>
                </a:lnTo>
                <a:lnTo>
                  <a:pt x="135" y="146"/>
                </a:lnTo>
                <a:lnTo>
                  <a:pt x="136" y="143"/>
                </a:lnTo>
                <a:lnTo>
                  <a:pt x="137" y="141"/>
                </a:lnTo>
                <a:lnTo>
                  <a:pt x="138" y="141"/>
                </a:lnTo>
                <a:lnTo>
                  <a:pt x="139" y="142"/>
                </a:lnTo>
                <a:lnTo>
                  <a:pt x="139" y="144"/>
                </a:lnTo>
                <a:lnTo>
                  <a:pt x="139" y="146"/>
                </a:lnTo>
                <a:lnTo>
                  <a:pt x="139" y="147"/>
                </a:lnTo>
                <a:lnTo>
                  <a:pt x="137" y="150"/>
                </a:lnTo>
                <a:lnTo>
                  <a:pt x="138" y="150"/>
                </a:lnTo>
                <a:lnTo>
                  <a:pt x="139" y="150"/>
                </a:lnTo>
                <a:lnTo>
                  <a:pt x="142" y="149"/>
                </a:lnTo>
                <a:lnTo>
                  <a:pt x="143" y="149"/>
                </a:lnTo>
                <a:lnTo>
                  <a:pt x="143" y="149"/>
                </a:lnTo>
                <a:lnTo>
                  <a:pt x="143" y="150"/>
                </a:lnTo>
                <a:lnTo>
                  <a:pt x="146" y="153"/>
                </a:lnTo>
                <a:lnTo>
                  <a:pt x="147" y="157"/>
                </a:lnTo>
                <a:lnTo>
                  <a:pt x="147" y="158"/>
                </a:lnTo>
                <a:lnTo>
                  <a:pt x="146" y="159"/>
                </a:lnTo>
                <a:lnTo>
                  <a:pt x="146" y="160"/>
                </a:lnTo>
                <a:lnTo>
                  <a:pt x="147" y="163"/>
                </a:lnTo>
                <a:lnTo>
                  <a:pt x="148" y="163"/>
                </a:lnTo>
                <a:lnTo>
                  <a:pt x="149" y="164"/>
                </a:lnTo>
                <a:lnTo>
                  <a:pt x="150" y="166"/>
                </a:lnTo>
                <a:lnTo>
                  <a:pt x="151" y="167"/>
                </a:lnTo>
                <a:lnTo>
                  <a:pt x="153" y="167"/>
                </a:lnTo>
                <a:lnTo>
                  <a:pt x="155" y="167"/>
                </a:lnTo>
                <a:lnTo>
                  <a:pt x="156" y="169"/>
                </a:lnTo>
                <a:lnTo>
                  <a:pt x="157" y="168"/>
                </a:lnTo>
                <a:lnTo>
                  <a:pt x="158" y="168"/>
                </a:lnTo>
                <a:lnTo>
                  <a:pt x="165" y="171"/>
                </a:lnTo>
                <a:lnTo>
                  <a:pt x="166" y="172"/>
                </a:lnTo>
                <a:lnTo>
                  <a:pt x="169" y="171"/>
                </a:lnTo>
                <a:lnTo>
                  <a:pt x="170" y="169"/>
                </a:lnTo>
                <a:lnTo>
                  <a:pt x="172" y="168"/>
                </a:lnTo>
                <a:lnTo>
                  <a:pt x="173" y="167"/>
                </a:lnTo>
                <a:lnTo>
                  <a:pt x="173" y="167"/>
                </a:lnTo>
                <a:lnTo>
                  <a:pt x="172" y="167"/>
                </a:lnTo>
                <a:lnTo>
                  <a:pt x="172" y="167"/>
                </a:lnTo>
                <a:lnTo>
                  <a:pt x="174" y="165"/>
                </a:lnTo>
                <a:lnTo>
                  <a:pt x="176" y="166"/>
                </a:lnTo>
                <a:lnTo>
                  <a:pt x="176" y="167"/>
                </a:lnTo>
                <a:lnTo>
                  <a:pt x="175" y="168"/>
                </a:lnTo>
                <a:lnTo>
                  <a:pt x="174" y="168"/>
                </a:lnTo>
                <a:lnTo>
                  <a:pt x="174" y="169"/>
                </a:lnTo>
                <a:lnTo>
                  <a:pt x="176" y="169"/>
                </a:lnTo>
                <a:lnTo>
                  <a:pt x="176" y="169"/>
                </a:lnTo>
                <a:lnTo>
                  <a:pt x="177" y="167"/>
                </a:lnTo>
                <a:lnTo>
                  <a:pt x="178" y="168"/>
                </a:lnTo>
                <a:lnTo>
                  <a:pt x="178" y="170"/>
                </a:lnTo>
                <a:lnTo>
                  <a:pt x="178" y="170"/>
                </a:lnTo>
                <a:lnTo>
                  <a:pt x="179" y="171"/>
                </a:lnTo>
                <a:lnTo>
                  <a:pt x="179" y="171"/>
                </a:lnTo>
                <a:lnTo>
                  <a:pt x="180" y="172"/>
                </a:lnTo>
                <a:lnTo>
                  <a:pt x="181" y="172"/>
                </a:lnTo>
                <a:lnTo>
                  <a:pt x="182" y="172"/>
                </a:lnTo>
                <a:lnTo>
                  <a:pt x="183" y="175"/>
                </a:lnTo>
                <a:lnTo>
                  <a:pt x="183" y="174"/>
                </a:lnTo>
                <a:lnTo>
                  <a:pt x="184" y="171"/>
                </a:lnTo>
                <a:lnTo>
                  <a:pt x="183" y="171"/>
                </a:lnTo>
                <a:lnTo>
                  <a:pt x="183" y="172"/>
                </a:lnTo>
                <a:lnTo>
                  <a:pt x="183" y="173"/>
                </a:lnTo>
                <a:lnTo>
                  <a:pt x="182" y="172"/>
                </a:lnTo>
                <a:lnTo>
                  <a:pt x="182" y="171"/>
                </a:lnTo>
                <a:lnTo>
                  <a:pt x="183" y="171"/>
                </a:lnTo>
                <a:lnTo>
                  <a:pt x="183" y="171"/>
                </a:lnTo>
                <a:lnTo>
                  <a:pt x="185" y="171"/>
                </a:lnTo>
                <a:lnTo>
                  <a:pt x="185" y="171"/>
                </a:lnTo>
                <a:lnTo>
                  <a:pt x="186" y="171"/>
                </a:lnTo>
                <a:lnTo>
                  <a:pt x="187" y="170"/>
                </a:lnTo>
                <a:lnTo>
                  <a:pt x="187" y="169"/>
                </a:lnTo>
                <a:lnTo>
                  <a:pt x="188" y="168"/>
                </a:lnTo>
                <a:lnTo>
                  <a:pt x="194" y="165"/>
                </a:lnTo>
                <a:lnTo>
                  <a:pt x="201" y="164"/>
                </a:lnTo>
                <a:lnTo>
                  <a:pt x="201" y="163"/>
                </a:lnTo>
                <a:lnTo>
                  <a:pt x="201" y="163"/>
                </a:lnTo>
                <a:lnTo>
                  <a:pt x="202" y="164"/>
                </a:lnTo>
                <a:lnTo>
                  <a:pt x="203" y="162"/>
                </a:lnTo>
                <a:lnTo>
                  <a:pt x="202" y="160"/>
                </a:lnTo>
                <a:lnTo>
                  <a:pt x="204" y="155"/>
                </a:lnTo>
                <a:lnTo>
                  <a:pt x="203" y="154"/>
                </a:lnTo>
                <a:lnTo>
                  <a:pt x="204" y="150"/>
                </a:lnTo>
                <a:lnTo>
                  <a:pt x="205" y="150"/>
                </a:lnTo>
                <a:lnTo>
                  <a:pt x="205" y="149"/>
                </a:lnTo>
                <a:lnTo>
                  <a:pt x="205" y="149"/>
                </a:lnTo>
                <a:lnTo>
                  <a:pt x="206" y="146"/>
                </a:lnTo>
                <a:lnTo>
                  <a:pt x="207" y="147"/>
                </a:lnTo>
                <a:lnTo>
                  <a:pt x="208" y="142"/>
                </a:lnTo>
                <a:lnTo>
                  <a:pt x="209" y="141"/>
                </a:lnTo>
                <a:lnTo>
                  <a:pt x="209" y="140"/>
                </a:lnTo>
                <a:lnTo>
                  <a:pt x="209" y="139"/>
                </a:lnTo>
                <a:lnTo>
                  <a:pt x="210" y="138"/>
                </a:lnTo>
                <a:lnTo>
                  <a:pt x="210" y="137"/>
                </a:lnTo>
                <a:lnTo>
                  <a:pt x="209" y="137"/>
                </a:lnTo>
                <a:lnTo>
                  <a:pt x="209" y="136"/>
                </a:lnTo>
                <a:lnTo>
                  <a:pt x="210" y="136"/>
                </a:lnTo>
                <a:lnTo>
                  <a:pt x="210" y="136"/>
                </a:lnTo>
                <a:lnTo>
                  <a:pt x="212" y="132"/>
                </a:lnTo>
                <a:lnTo>
                  <a:pt x="215" y="131"/>
                </a:lnTo>
                <a:lnTo>
                  <a:pt x="214" y="131"/>
                </a:lnTo>
                <a:lnTo>
                  <a:pt x="214" y="131"/>
                </a:lnTo>
                <a:lnTo>
                  <a:pt x="215" y="131"/>
                </a:lnTo>
                <a:lnTo>
                  <a:pt x="216" y="129"/>
                </a:lnTo>
                <a:lnTo>
                  <a:pt x="216" y="128"/>
                </a:lnTo>
                <a:lnTo>
                  <a:pt x="216" y="127"/>
                </a:lnTo>
                <a:lnTo>
                  <a:pt x="216" y="127"/>
                </a:lnTo>
                <a:lnTo>
                  <a:pt x="219" y="122"/>
                </a:lnTo>
                <a:lnTo>
                  <a:pt x="219" y="121"/>
                </a:lnTo>
                <a:lnTo>
                  <a:pt x="219" y="120"/>
                </a:lnTo>
                <a:lnTo>
                  <a:pt x="219" y="116"/>
                </a:lnTo>
                <a:lnTo>
                  <a:pt x="220" y="115"/>
                </a:lnTo>
                <a:lnTo>
                  <a:pt x="220" y="115"/>
                </a:lnTo>
                <a:lnTo>
                  <a:pt x="222" y="102"/>
                </a:lnTo>
                <a:lnTo>
                  <a:pt x="220" y="97"/>
                </a:lnTo>
                <a:lnTo>
                  <a:pt x="219" y="9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47" name="Freeform 313"/>
          <p:cNvSpPr>
            <a:spLocks/>
          </p:cNvSpPr>
          <p:nvPr/>
        </p:nvSpPr>
        <p:spPr bwMode="auto">
          <a:xfrm>
            <a:off x="8070545" y="5480947"/>
            <a:ext cx="27256" cy="15484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5" y="1"/>
              </a:cxn>
              <a:cxn ang="0">
                <a:pos x="3" y="0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0" y="4"/>
              </a:cxn>
              <a:cxn ang="0">
                <a:pos x="3" y="4"/>
              </a:cxn>
              <a:cxn ang="0">
                <a:pos x="4" y="4"/>
              </a:cxn>
              <a:cxn ang="0">
                <a:pos x="5" y="4"/>
              </a:cxn>
              <a:cxn ang="0">
                <a:pos x="6" y="3"/>
              </a:cxn>
              <a:cxn ang="0">
                <a:pos x="8" y="3"/>
              </a:cxn>
              <a:cxn ang="0">
                <a:pos x="7" y="2"/>
              </a:cxn>
              <a:cxn ang="0">
                <a:pos x="5" y="2"/>
              </a:cxn>
            </a:cxnLst>
            <a:rect l="0" t="0" r="r" b="b"/>
            <a:pathLst>
              <a:path w="8" h="4">
                <a:moveTo>
                  <a:pt x="5" y="2"/>
                </a:moveTo>
                <a:lnTo>
                  <a:pt x="5" y="1"/>
                </a:lnTo>
                <a:lnTo>
                  <a:pt x="3" y="0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3" y="4"/>
                </a:lnTo>
                <a:lnTo>
                  <a:pt x="4" y="4"/>
                </a:lnTo>
                <a:lnTo>
                  <a:pt x="5" y="4"/>
                </a:lnTo>
                <a:lnTo>
                  <a:pt x="6" y="3"/>
                </a:lnTo>
                <a:lnTo>
                  <a:pt x="8" y="3"/>
                </a:lnTo>
                <a:lnTo>
                  <a:pt x="7" y="2"/>
                </a:lnTo>
                <a:lnTo>
                  <a:pt x="5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48" name="Freeform 314"/>
          <p:cNvSpPr>
            <a:spLocks/>
          </p:cNvSpPr>
          <p:nvPr/>
        </p:nvSpPr>
        <p:spPr bwMode="auto">
          <a:xfrm>
            <a:off x="8285185" y="5608687"/>
            <a:ext cx="6814" cy="774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2" y="2"/>
              </a:cxn>
              <a:cxn ang="0">
                <a:pos x="2" y="2"/>
              </a:cxn>
              <a:cxn ang="0">
                <a:pos x="2" y="1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1"/>
                </a:lnTo>
                <a:lnTo>
                  <a:pt x="0" y="1"/>
                </a:lnTo>
                <a:lnTo>
                  <a:pt x="2" y="2"/>
                </a:lnTo>
                <a:lnTo>
                  <a:pt x="2" y="2"/>
                </a:lnTo>
                <a:lnTo>
                  <a:pt x="2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49" name="Freeform 315"/>
          <p:cNvSpPr>
            <a:spLocks/>
          </p:cNvSpPr>
          <p:nvPr/>
        </p:nvSpPr>
        <p:spPr bwMode="auto">
          <a:xfrm>
            <a:off x="7682151" y="4849991"/>
            <a:ext cx="17035" cy="15484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0" y="3"/>
              </a:cxn>
              <a:cxn ang="0">
                <a:pos x="0" y="3"/>
              </a:cxn>
              <a:cxn ang="0">
                <a:pos x="1" y="4"/>
              </a:cxn>
              <a:cxn ang="0">
                <a:pos x="3" y="4"/>
              </a:cxn>
              <a:cxn ang="0">
                <a:pos x="4" y="4"/>
              </a:cxn>
              <a:cxn ang="0">
                <a:pos x="4" y="3"/>
              </a:cxn>
              <a:cxn ang="0">
                <a:pos x="5" y="2"/>
              </a:cxn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  <a:cxn ang="0">
                <a:pos x="1" y="1"/>
              </a:cxn>
              <a:cxn ang="0">
                <a:pos x="1" y="3"/>
              </a:cxn>
            </a:cxnLst>
            <a:rect l="0" t="0" r="r" b="b"/>
            <a:pathLst>
              <a:path w="5" h="4">
                <a:moveTo>
                  <a:pt x="1" y="3"/>
                </a:moveTo>
                <a:lnTo>
                  <a:pt x="0" y="3"/>
                </a:lnTo>
                <a:lnTo>
                  <a:pt x="0" y="3"/>
                </a:lnTo>
                <a:lnTo>
                  <a:pt x="1" y="4"/>
                </a:lnTo>
                <a:lnTo>
                  <a:pt x="3" y="4"/>
                </a:lnTo>
                <a:lnTo>
                  <a:pt x="4" y="4"/>
                </a:lnTo>
                <a:lnTo>
                  <a:pt x="4" y="3"/>
                </a:lnTo>
                <a:lnTo>
                  <a:pt x="5" y="2"/>
                </a:lnTo>
                <a:lnTo>
                  <a:pt x="5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1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50" name="Freeform 316"/>
          <p:cNvSpPr>
            <a:spLocks/>
          </p:cNvSpPr>
          <p:nvPr/>
        </p:nvSpPr>
        <p:spPr bwMode="auto">
          <a:xfrm>
            <a:off x="7685558" y="4745477"/>
            <a:ext cx="3407" cy="15484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4"/>
              </a:cxn>
              <a:cxn ang="0">
                <a:pos x="1" y="4"/>
              </a:cxn>
              <a:cxn ang="0">
                <a:pos x="1" y="3"/>
              </a:cxn>
            </a:cxnLst>
            <a:rect l="0" t="0" r="r" b="b"/>
            <a:pathLst>
              <a:path w="1" h="4">
                <a:moveTo>
                  <a:pt x="1" y="3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4"/>
                </a:lnTo>
                <a:lnTo>
                  <a:pt x="1" y="4"/>
                </a:lnTo>
                <a:lnTo>
                  <a:pt x="1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51" name="Freeform 317"/>
          <p:cNvSpPr>
            <a:spLocks/>
          </p:cNvSpPr>
          <p:nvPr/>
        </p:nvSpPr>
        <p:spPr bwMode="auto">
          <a:xfrm>
            <a:off x="7654894" y="4846119"/>
            <a:ext cx="20442" cy="15484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3" y="0"/>
              </a:cxn>
              <a:cxn ang="0">
                <a:pos x="1" y="0"/>
              </a:cxn>
              <a:cxn ang="0">
                <a:pos x="0" y="0"/>
              </a:cxn>
              <a:cxn ang="0">
                <a:pos x="1" y="1"/>
              </a:cxn>
              <a:cxn ang="0">
                <a:pos x="1" y="2"/>
              </a:cxn>
              <a:cxn ang="0">
                <a:pos x="2" y="2"/>
              </a:cxn>
              <a:cxn ang="0">
                <a:pos x="3" y="3"/>
              </a:cxn>
              <a:cxn ang="0">
                <a:pos x="4" y="4"/>
              </a:cxn>
              <a:cxn ang="0">
                <a:pos x="4" y="4"/>
              </a:cxn>
              <a:cxn ang="0">
                <a:pos x="5" y="4"/>
              </a:cxn>
              <a:cxn ang="0">
                <a:pos x="6" y="2"/>
              </a:cxn>
              <a:cxn ang="0">
                <a:pos x="6" y="1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</a:cxnLst>
            <a:rect l="0" t="0" r="r" b="b"/>
            <a:pathLst>
              <a:path w="6" h="4">
                <a:moveTo>
                  <a:pt x="3" y="0"/>
                </a:moveTo>
                <a:lnTo>
                  <a:pt x="3" y="0"/>
                </a:lnTo>
                <a:lnTo>
                  <a:pt x="1" y="0"/>
                </a:lnTo>
                <a:lnTo>
                  <a:pt x="0" y="0"/>
                </a:lnTo>
                <a:lnTo>
                  <a:pt x="1" y="1"/>
                </a:lnTo>
                <a:lnTo>
                  <a:pt x="1" y="2"/>
                </a:lnTo>
                <a:lnTo>
                  <a:pt x="2" y="2"/>
                </a:lnTo>
                <a:lnTo>
                  <a:pt x="3" y="3"/>
                </a:lnTo>
                <a:lnTo>
                  <a:pt x="4" y="4"/>
                </a:lnTo>
                <a:lnTo>
                  <a:pt x="4" y="4"/>
                </a:lnTo>
                <a:lnTo>
                  <a:pt x="5" y="4"/>
                </a:lnTo>
                <a:lnTo>
                  <a:pt x="6" y="2"/>
                </a:lnTo>
                <a:lnTo>
                  <a:pt x="6" y="1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52" name="Freeform 318"/>
          <p:cNvSpPr>
            <a:spLocks/>
          </p:cNvSpPr>
          <p:nvPr/>
        </p:nvSpPr>
        <p:spPr bwMode="auto">
          <a:xfrm>
            <a:off x="7671930" y="4819023"/>
            <a:ext cx="3407" cy="387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 h="1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53" name="Freeform 319"/>
          <p:cNvSpPr>
            <a:spLocks/>
          </p:cNvSpPr>
          <p:nvPr/>
        </p:nvSpPr>
        <p:spPr bwMode="auto">
          <a:xfrm>
            <a:off x="8649731" y="5140309"/>
            <a:ext cx="6814" cy="387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1" y="1"/>
              </a:cxn>
              <a:cxn ang="0">
                <a:pos x="1" y="1"/>
              </a:cxn>
              <a:cxn ang="0">
                <a:pos x="2" y="1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2" h="1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1" y="1"/>
                </a:lnTo>
                <a:lnTo>
                  <a:pt x="2" y="1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54" name="Freeform 320"/>
          <p:cNvSpPr>
            <a:spLocks/>
          </p:cNvSpPr>
          <p:nvPr/>
        </p:nvSpPr>
        <p:spPr bwMode="auto">
          <a:xfrm>
            <a:off x="8033069" y="4509351"/>
            <a:ext cx="3407" cy="11613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h="3">
                <a:moveTo>
                  <a:pt x="0" y="1"/>
                </a:moveTo>
                <a:lnTo>
                  <a:pt x="0" y="2"/>
                </a:lnTo>
                <a:lnTo>
                  <a:pt x="0" y="3"/>
                </a:lnTo>
                <a:lnTo>
                  <a:pt x="0" y="2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55" name="Freeform 321"/>
          <p:cNvSpPr>
            <a:spLocks/>
          </p:cNvSpPr>
          <p:nvPr/>
        </p:nvSpPr>
        <p:spPr bwMode="auto">
          <a:xfrm>
            <a:off x="8322661" y="4726122"/>
            <a:ext cx="6814" cy="77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2" y="2"/>
              </a:cxn>
              <a:cxn ang="0">
                <a:pos x="2" y="2"/>
              </a:cxn>
              <a:cxn ang="0">
                <a:pos x="2" y="1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1"/>
                </a:lnTo>
                <a:lnTo>
                  <a:pt x="2" y="2"/>
                </a:lnTo>
                <a:lnTo>
                  <a:pt x="2" y="2"/>
                </a:lnTo>
                <a:lnTo>
                  <a:pt x="2" y="1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56" name="Freeform 322"/>
          <p:cNvSpPr>
            <a:spLocks/>
          </p:cNvSpPr>
          <p:nvPr/>
        </p:nvSpPr>
        <p:spPr bwMode="auto">
          <a:xfrm>
            <a:off x="7968337" y="4826764"/>
            <a:ext cx="10221" cy="19355"/>
          </a:xfrm>
          <a:custGeom>
            <a:avLst/>
            <a:gdLst/>
            <a:ahLst/>
            <a:cxnLst>
              <a:cxn ang="0">
                <a:pos x="3" y="2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1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0" y="4"/>
              </a:cxn>
              <a:cxn ang="0">
                <a:pos x="0" y="4"/>
              </a:cxn>
              <a:cxn ang="0">
                <a:pos x="1" y="5"/>
              </a:cxn>
              <a:cxn ang="0">
                <a:pos x="3" y="2"/>
              </a:cxn>
            </a:cxnLst>
            <a:rect l="0" t="0" r="r" b="b"/>
            <a:pathLst>
              <a:path w="3" h="5">
                <a:moveTo>
                  <a:pt x="3" y="2"/>
                </a:move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0" y="4"/>
                </a:lnTo>
                <a:lnTo>
                  <a:pt x="0" y="4"/>
                </a:lnTo>
                <a:lnTo>
                  <a:pt x="1" y="5"/>
                </a:lnTo>
                <a:lnTo>
                  <a:pt x="3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57" name="Freeform 323"/>
          <p:cNvSpPr>
            <a:spLocks/>
          </p:cNvSpPr>
          <p:nvPr/>
        </p:nvSpPr>
        <p:spPr bwMode="auto">
          <a:xfrm>
            <a:off x="7907010" y="4733864"/>
            <a:ext cx="54512" cy="23225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0" y="4"/>
              </a:cxn>
              <a:cxn ang="0">
                <a:pos x="0" y="4"/>
              </a:cxn>
              <a:cxn ang="0">
                <a:pos x="1" y="2"/>
              </a:cxn>
              <a:cxn ang="0">
                <a:pos x="2" y="4"/>
              </a:cxn>
              <a:cxn ang="0">
                <a:pos x="4" y="4"/>
              </a:cxn>
              <a:cxn ang="0">
                <a:pos x="4" y="4"/>
              </a:cxn>
              <a:cxn ang="0">
                <a:pos x="4" y="4"/>
              </a:cxn>
              <a:cxn ang="0">
                <a:pos x="5" y="3"/>
              </a:cxn>
              <a:cxn ang="0">
                <a:pos x="6" y="4"/>
              </a:cxn>
              <a:cxn ang="0">
                <a:pos x="8" y="4"/>
              </a:cxn>
              <a:cxn ang="0">
                <a:pos x="9" y="4"/>
              </a:cxn>
              <a:cxn ang="0">
                <a:pos x="9" y="4"/>
              </a:cxn>
              <a:cxn ang="0">
                <a:pos x="11" y="4"/>
              </a:cxn>
              <a:cxn ang="0">
                <a:pos x="15" y="6"/>
              </a:cxn>
              <a:cxn ang="0">
                <a:pos x="16" y="5"/>
              </a:cxn>
              <a:cxn ang="0">
                <a:pos x="16" y="4"/>
              </a:cxn>
              <a:cxn ang="0">
                <a:pos x="15" y="4"/>
              </a:cxn>
              <a:cxn ang="0">
                <a:pos x="15" y="4"/>
              </a:cxn>
              <a:cxn ang="0">
                <a:pos x="14" y="2"/>
              </a:cxn>
              <a:cxn ang="0">
                <a:pos x="13" y="1"/>
              </a:cxn>
              <a:cxn ang="0">
                <a:pos x="12" y="1"/>
              </a:cxn>
              <a:cxn ang="0">
                <a:pos x="11" y="1"/>
              </a:cxn>
              <a:cxn ang="0">
                <a:pos x="9" y="0"/>
              </a:cxn>
              <a:cxn ang="0">
                <a:pos x="7" y="0"/>
              </a:cxn>
              <a:cxn ang="0">
                <a:pos x="6" y="0"/>
              </a:cxn>
              <a:cxn ang="0">
                <a:pos x="5" y="0"/>
              </a:cxn>
              <a:cxn ang="0">
                <a:pos x="2" y="0"/>
              </a:cxn>
            </a:cxnLst>
            <a:rect l="0" t="0" r="r" b="b"/>
            <a:pathLst>
              <a:path w="16" h="6">
                <a:moveTo>
                  <a:pt x="2" y="0"/>
                </a:move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0" y="4"/>
                </a:lnTo>
                <a:lnTo>
                  <a:pt x="1" y="2"/>
                </a:lnTo>
                <a:lnTo>
                  <a:pt x="2" y="4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5" y="3"/>
                </a:lnTo>
                <a:lnTo>
                  <a:pt x="6" y="4"/>
                </a:lnTo>
                <a:lnTo>
                  <a:pt x="8" y="4"/>
                </a:lnTo>
                <a:lnTo>
                  <a:pt x="9" y="4"/>
                </a:lnTo>
                <a:lnTo>
                  <a:pt x="9" y="4"/>
                </a:lnTo>
                <a:lnTo>
                  <a:pt x="11" y="4"/>
                </a:lnTo>
                <a:lnTo>
                  <a:pt x="15" y="6"/>
                </a:lnTo>
                <a:lnTo>
                  <a:pt x="16" y="5"/>
                </a:lnTo>
                <a:lnTo>
                  <a:pt x="16" y="4"/>
                </a:lnTo>
                <a:lnTo>
                  <a:pt x="15" y="4"/>
                </a:lnTo>
                <a:lnTo>
                  <a:pt x="15" y="4"/>
                </a:lnTo>
                <a:lnTo>
                  <a:pt x="14" y="2"/>
                </a:lnTo>
                <a:lnTo>
                  <a:pt x="13" y="1"/>
                </a:lnTo>
                <a:lnTo>
                  <a:pt x="12" y="1"/>
                </a:lnTo>
                <a:lnTo>
                  <a:pt x="11" y="1"/>
                </a:lnTo>
                <a:lnTo>
                  <a:pt x="9" y="0"/>
                </a:lnTo>
                <a:lnTo>
                  <a:pt x="7" y="0"/>
                </a:lnTo>
                <a:lnTo>
                  <a:pt x="6" y="0"/>
                </a:lnTo>
                <a:lnTo>
                  <a:pt x="5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58" name="Freeform 324"/>
          <p:cNvSpPr>
            <a:spLocks/>
          </p:cNvSpPr>
          <p:nvPr/>
        </p:nvSpPr>
        <p:spPr bwMode="auto">
          <a:xfrm>
            <a:off x="7958115" y="4695155"/>
            <a:ext cx="6814" cy="7741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2" y="2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1" y="2"/>
              </a:cxn>
              <a:cxn ang="0">
                <a:pos x="1" y="2"/>
              </a:cxn>
            </a:cxnLst>
            <a:rect l="0" t="0" r="r" b="b"/>
            <a:pathLst>
              <a:path w="2" h="2">
                <a:moveTo>
                  <a:pt x="1" y="2"/>
                </a:moveTo>
                <a:lnTo>
                  <a:pt x="2" y="2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1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59" name="Freeform 325"/>
          <p:cNvSpPr>
            <a:spLocks/>
          </p:cNvSpPr>
          <p:nvPr/>
        </p:nvSpPr>
        <p:spPr bwMode="auto">
          <a:xfrm>
            <a:off x="8046697" y="4691283"/>
            <a:ext cx="17035" cy="11613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3" y="1"/>
              </a:cxn>
              <a:cxn ang="0">
                <a:pos x="3" y="2"/>
              </a:cxn>
              <a:cxn ang="0">
                <a:pos x="3" y="3"/>
              </a:cxn>
              <a:cxn ang="0">
                <a:pos x="5" y="2"/>
              </a:cxn>
              <a:cxn ang="0">
                <a:pos x="5" y="2"/>
              </a:cxn>
              <a:cxn ang="0">
                <a:pos x="4" y="1"/>
              </a:cxn>
              <a:cxn ang="0">
                <a:pos x="3" y="0"/>
              </a:cxn>
            </a:cxnLst>
            <a:rect l="0" t="0" r="r" b="b"/>
            <a:pathLst>
              <a:path w="5" h="3">
                <a:moveTo>
                  <a:pt x="3" y="0"/>
                </a:move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3" y="1"/>
                </a:lnTo>
                <a:lnTo>
                  <a:pt x="3" y="2"/>
                </a:lnTo>
                <a:lnTo>
                  <a:pt x="3" y="3"/>
                </a:lnTo>
                <a:lnTo>
                  <a:pt x="5" y="2"/>
                </a:lnTo>
                <a:lnTo>
                  <a:pt x="5" y="2"/>
                </a:lnTo>
                <a:lnTo>
                  <a:pt x="4" y="1"/>
                </a:lnTo>
                <a:lnTo>
                  <a:pt x="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60" name="Freeform 326"/>
          <p:cNvSpPr>
            <a:spLocks/>
          </p:cNvSpPr>
          <p:nvPr/>
        </p:nvSpPr>
        <p:spPr bwMode="auto">
          <a:xfrm>
            <a:off x="8315848" y="4702897"/>
            <a:ext cx="3407" cy="387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61" name="Freeform 327"/>
          <p:cNvSpPr>
            <a:spLocks/>
          </p:cNvSpPr>
          <p:nvPr/>
        </p:nvSpPr>
        <p:spPr bwMode="auto">
          <a:xfrm>
            <a:off x="7896789" y="4629350"/>
            <a:ext cx="27256" cy="61935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0" y="5"/>
              </a:cxn>
              <a:cxn ang="0">
                <a:pos x="0" y="6"/>
              </a:cxn>
              <a:cxn ang="0">
                <a:pos x="1" y="7"/>
              </a:cxn>
              <a:cxn ang="0">
                <a:pos x="1" y="8"/>
              </a:cxn>
              <a:cxn ang="0">
                <a:pos x="1" y="9"/>
              </a:cxn>
              <a:cxn ang="0">
                <a:pos x="2" y="10"/>
              </a:cxn>
              <a:cxn ang="0">
                <a:pos x="2" y="13"/>
              </a:cxn>
              <a:cxn ang="0">
                <a:pos x="5" y="16"/>
              </a:cxn>
              <a:cxn ang="0">
                <a:pos x="5" y="16"/>
              </a:cxn>
              <a:cxn ang="0">
                <a:pos x="3" y="13"/>
              </a:cxn>
              <a:cxn ang="0">
                <a:pos x="3" y="10"/>
              </a:cxn>
              <a:cxn ang="0">
                <a:pos x="3" y="9"/>
              </a:cxn>
              <a:cxn ang="0">
                <a:pos x="6" y="10"/>
              </a:cxn>
              <a:cxn ang="0">
                <a:pos x="7" y="10"/>
              </a:cxn>
              <a:cxn ang="0">
                <a:pos x="8" y="10"/>
              </a:cxn>
              <a:cxn ang="0">
                <a:pos x="7" y="10"/>
              </a:cxn>
              <a:cxn ang="0">
                <a:pos x="7" y="9"/>
              </a:cxn>
              <a:cxn ang="0">
                <a:pos x="7" y="9"/>
              </a:cxn>
              <a:cxn ang="0">
                <a:pos x="5" y="8"/>
              </a:cxn>
              <a:cxn ang="0">
                <a:pos x="5" y="8"/>
              </a:cxn>
              <a:cxn ang="0">
                <a:pos x="7" y="6"/>
              </a:cxn>
              <a:cxn ang="0">
                <a:pos x="7" y="5"/>
              </a:cxn>
              <a:cxn ang="0">
                <a:pos x="7" y="4"/>
              </a:cxn>
              <a:cxn ang="0">
                <a:pos x="7" y="4"/>
              </a:cxn>
              <a:cxn ang="0">
                <a:pos x="6" y="4"/>
              </a:cxn>
              <a:cxn ang="0">
                <a:pos x="5" y="4"/>
              </a:cxn>
              <a:cxn ang="0">
                <a:pos x="3" y="6"/>
              </a:cxn>
              <a:cxn ang="0">
                <a:pos x="2" y="7"/>
              </a:cxn>
              <a:cxn ang="0">
                <a:pos x="1" y="7"/>
              </a:cxn>
              <a:cxn ang="0">
                <a:pos x="1" y="7"/>
              </a:cxn>
              <a:cxn ang="0">
                <a:pos x="3" y="5"/>
              </a:cxn>
              <a:cxn ang="0">
                <a:pos x="3" y="4"/>
              </a:cxn>
              <a:cxn ang="0">
                <a:pos x="3" y="2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3" y="0"/>
              </a:cxn>
              <a:cxn ang="0">
                <a:pos x="3" y="0"/>
              </a:cxn>
              <a:cxn ang="0">
                <a:pos x="1" y="1"/>
              </a:cxn>
              <a:cxn ang="0">
                <a:pos x="0" y="5"/>
              </a:cxn>
            </a:cxnLst>
            <a:rect l="0" t="0" r="r" b="b"/>
            <a:pathLst>
              <a:path w="8" h="16">
                <a:moveTo>
                  <a:pt x="0" y="5"/>
                </a:moveTo>
                <a:lnTo>
                  <a:pt x="0" y="5"/>
                </a:lnTo>
                <a:lnTo>
                  <a:pt x="0" y="5"/>
                </a:lnTo>
                <a:lnTo>
                  <a:pt x="0" y="6"/>
                </a:lnTo>
                <a:lnTo>
                  <a:pt x="1" y="7"/>
                </a:lnTo>
                <a:lnTo>
                  <a:pt x="1" y="8"/>
                </a:lnTo>
                <a:lnTo>
                  <a:pt x="1" y="9"/>
                </a:lnTo>
                <a:lnTo>
                  <a:pt x="2" y="10"/>
                </a:lnTo>
                <a:lnTo>
                  <a:pt x="2" y="13"/>
                </a:lnTo>
                <a:lnTo>
                  <a:pt x="5" y="16"/>
                </a:lnTo>
                <a:lnTo>
                  <a:pt x="5" y="16"/>
                </a:lnTo>
                <a:lnTo>
                  <a:pt x="3" y="13"/>
                </a:lnTo>
                <a:lnTo>
                  <a:pt x="3" y="10"/>
                </a:lnTo>
                <a:lnTo>
                  <a:pt x="3" y="9"/>
                </a:lnTo>
                <a:lnTo>
                  <a:pt x="6" y="10"/>
                </a:lnTo>
                <a:lnTo>
                  <a:pt x="7" y="10"/>
                </a:lnTo>
                <a:lnTo>
                  <a:pt x="8" y="10"/>
                </a:lnTo>
                <a:lnTo>
                  <a:pt x="7" y="10"/>
                </a:lnTo>
                <a:lnTo>
                  <a:pt x="7" y="9"/>
                </a:lnTo>
                <a:lnTo>
                  <a:pt x="7" y="9"/>
                </a:lnTo>
                <a:lnTo>
                  <a:pt x="5" y="8"/>
                </a:lnTo>
                <a:lnTo>
                  <a:pt x="5" y="8"/>
                </a:lnTo>
                <a:lnTo>
                  <a:pt x="7" y="6"/>
                </a:lnTo>
                <a:lnTo>
                  <a:pt x="7" y="5"/>
                </a:lnTo>
                <a:lnTo>
                  <a:pt x="7" y="4"/>
                </a:lnTo>
                <a:lnTo>
                  <a:pt x="7" y="4"/>
                </a:lnTo>
                <a:lnTo>
                  <a:pt x="6" y="4"/>
                </a:lnTo>
                <a:lnTo>
                  <a:pt x="5" y="4"/>
                </a:lnTo>
                <a:lnTo>
                  <a:pt x="3" y="6"/>
                </a:lnTo>
                <a:lnTo>
                  <a:pt x="2" y="7"/>
                </a:lnTo>
                <a:lnTo>
                  <a:pt x="1" y="7"/>
                </a:lnTo>
                <a:lnTo>
                  <a:pt x="1" y="7"/>
                </a:lnTo>
                <a:lnTo>
                  <a:pt x="3" y="5"/>
                </a:lnTo>
                <a:lnTo>
                  <a:pt x="3" y="4"/>
                </a:lnTo>
                <a:lnTo>
                  <a:pt x="3" y="2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3" y="0"/>
                </a:lnTo>
                <a:lnTo>
                  <a:pt x="3" y="0"/>
                </a:lnTo>
                <a:lnTo>
                  <a:pt x="1" y="1"/>
                </a:lnTo>
                <a:lnTo>
                  <a:pt x="0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62" name="Freeform 328"/>
          <p:cNvSpPr>
            <a:spLocks/>
          </p:cNvSpPr>
          <p:nvPr/>
        </p:nvSpPr>
        <p:spPr bwMode="auto">
          <a:xfrm>
            <a:off x="7913824" y="4621607"/>
            <a:ext cx="6814" cy="11613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3"/>
              </a:cxn>
              <a:cxn ang="0">
                <a:pos x="2" y="3"/>
              </a:cxn>
              <a:cxn ang="0">
                <a:pos x="2" y="1"/>
              </a:cxn>
            </a:cxnLst>
            <a:rect l="0" t="0" r="r" b="b"/>
            <a:pathLst>
              <a:path w="2" h="3">
                <a:moveTo>
                  <a:pt x="2" y="1"/>
                </a:move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2" y="3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63" name="Freeform 329"/>
          <p:cNvSpPr>
            <a:spLocks/>
          </p:cNvSpPr>
          <p:nvPr/>
        </p:nvSpPr>
        <p:spPr bwMode="auto">
          <a:xfrm>
            <a:off x="8411244" y="4791927"/>
            <a:ext cx="23849" cy="27096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1" y="3"/>
              </a:cxn>
              <a:cxn ang="0">
                <a:pos x="3" y="4"/>
              </a:cxn>
              <a:cxn ang="0">
                <a:pos x="3" y="6"/>
              </a:cxn>
              <a:cxn ang="0">
                <a:pos x="3" y="7"/>
              </a:cxn>
              <a:cxn ang="0">
                <a:pos x="5" y="7"/>
              </a:cxn>
              <a:cxn ang="0">
                <a:pos x="5" y="7"/>
              </a:cxn>
              <a:cxn ang="0">
                <a:pos x="6" y="7"/>
              </a:cxn>
              <a:cxn ang="0">
                <a:pos x="7" y="7"/>
              </a:cxn>
              <a:cxn ang="0">
                <a:pos x="7" y="7"/>
              </a:cxn>
              <a:cxn ang="0">
                <a:pos x="7" y="5"/>
              </a:cxn>
              <a:cxn ang="0">
                <a:pos x="1" y="0"/>
              </a:cxn>
            </a:cxnLst>
            <a:rect l="0" t="0" r="r" b="b"/>
            <a:pathLst>
              <a:path w="7" h="7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1" y="3"/>
                </a:lnTo>
                <a:lnTo>
                  <a:pt x="3" y="4"/>
                </a:lnTo>
                <a:lnTo>
                  <a:pt x="3" y="6"/>
                </a:lnTo>
                <a:lnTo>
                  <a:pt x="3" y="7"/>
                </a:lnTo>
                <a:lnTo>
                  <a:pt x="5" y="7"/>
                </a:lnTo>
                <a:lnTo>
                  <a:pt x="5" y="7"/>
                </a:lnTo>
                <a:lnTo>
                  <a:pt x="6" y="7"/>
                </a:lnTo>
                <a:lnTo>
                  <a:pt x="7" y="7"/>
                </a:lnTo>
                <a:lnTo>
                  <a:pt x="7" y="7"/>
                </a:lnTo>
                <a:lnTo>
                  <a:pt x="7" y="5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64" name="Freeform 330"/>
          <p:cNvSpPr>
            <a:spLocks/>
          </p:cNvSpPr>
          <p:nvPr/>
        </p:nvSpPr>
        <p:spPr bwMode="auto">
          <a:xfrm>
            <a:off x="8867779" y="4857733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65" name="Freeform 331"/>
          <p:cNvSpPr>
            <a:spLocks/>
          </p:cNvSpPr>
          <p:nvPr/>
        </p:nvSpPr>
        <p:spPr bwMode="auto">
          <a:xfrm>
            <a:off x="7835465" y="4849991"/>
            <a:ext cx="3407" cy="7741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1" h="2">
                <a:moveTo>
                  <a:pt x="0" y="2"/>
                </a:moveTo>
                <a:lnTo>
                  <a:pt x="1" y="1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66" name="Freeform 332"/>
          <p:cNvSpPr>
            <a:spLocks/>
          </p:cNvSpPr>
          <p:nvPr/>
        </p:nvSpPr>
        <p:spPr bwMode="auto">
          <a:xfrm>
            <a:off x="9072197" y="5082245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0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67" name="Freeform 333"/>
          <p:cNvSpPr>
            <a:spLocks/>
          </p:cNvSpPr>
          <p:nvPr/>
        </p:nvSpPr>
        <p:spPr bwMode="auto">
          <a:xfrm>
            <a:off x="7736662" y="4637091"/>
            <a:ext cx="119244" cy="158707"/>
          </a:xfrm>
          <a:custGeom>
            <a:avLst/>
            <a:gdLst/>
            <a:ahLst/>
            <a:cxnLst>
              <a:cxn ang="0">
                <a:pos x="5" y="14"/>
              </a:cxn>
              <a:cxn ang="0">
                <a:pos x="3" y="17"/>
              </a:cxn>
              <a:cxn ang="0">
                <a:pos x="0" y="25"/>
              </a:cxn>
              <a:cxn ang="0">
                <a:pos x="1" y="29"/>
              </a:cxn>
              <a:cxn ang="0">
                <a:pos x="4" y="32"/>
              </a:cxn>
              <a:cxn ang="0">
                <a:pos x="3" y="39"/>
              </a:cxn>
              <a:cxn ang="0">
                <a:pos x="4" y="41"/>
              </a:cxn>
              <a:cxn ang="0">
                <a:pos x="9" y="40"/>
              </a:cxn>
              <a:cxn ang="0">
                <a:pos x="9" y="36"/>
              </a:cxn>
              <a:cxn ang="0">
                <a:pos x="9" y="29"/>
              </a:cxn>
              <a:cxn ang="0">
                <a:pos x="8" y="25"/>
              </a:cxn>
              <a:cxn ang="0">
                <a:pos x="12" y="25"/>
              </a:cxn>
              <a:cxn ang="0">
                <a:pos x="13" y="27"/>
              </a:cxn>
              <a:cxn ang="0">
                <a:pos x="12" y="30"/>
              </a:cxn>
              <a:cxn ang="0">
                <a:pos x="15" y="32"/>
              </a:cxn>
              <a:cxn ang="0">
                <a:pos x="15" y="36"/>
              </a:cxn>
              <a:cxn ang="0">
                <a:pos x="17" y="36"/>
              </a:cxn>
              <a:cxn ang="0">
                <a:pos x="18" y="35"/>
              </a:cxn>
              <a:cxn ang="0">
                <a:pos x="21" y="34"/>
              </a:cxn>
              <a:cxn ang="0">
                <a:pos x="22" y="32"/>
              </a:cxn>
              <a:cxn ang="0">
                <a:pos x="21" y="32"/>
              </a:cxn>
              <a:cxn ang="0">
                <a:pos x="20" y="31"/>
              </a:cxn>
              <a:cxn ang="0">
                <a:pos x="19" y="29"/>
              </a:cxn>
              <a:cxn ang="0">
                <a:pos x="20" y="28"/>
              </a:cxn>
              <a:cxn ang="0">
                <a:pos x="19" y="27"/>
              </a:cxn>
              <a:cxn ang="0">
                <a:pos x="18" y="25"/>
              </a:cxn>
              <a:cxn ang="0">
                <a:pos x="14" y="21"/>
              </a:cxn>
              <a:cxn ang="0">
                <a:pos x="15" y="20"/>
              </a:cxn>
              <a:cxn ang="0">
                <a:pos x="22" y="15"/>
              </a:cxn>
              <a:cxn ang="0">
                <a:pos x="25" y="15"/>
              </a:cxn>
              <a:cxn ang="0">
                <a:pos x="25" y="14"/>
              </a:cxn>
              <a:cxn ang="0">
                <a:pos x="24" y="13"/>
              </a:cxn>
              <a:cxn ang="0">
                <a:pos x="22" y="14"/>
              </a:cxn>
              <a:cxn ang="0">
                <a:pos x="18" y="15"/>
              </a:cxn>
              <a:cxn ang="0">
                <a:pos x="17" y="15"/>
              </a:cxn>
              <a:cxn ang="0">
                <a:pos x="14" y="15"/>
              </a:cxn>
              <a:cxn ang="0">
                <a:pos x="13" y="18"/>
              </a:cxn>
              <a:cxn ang="0">
                <a:pos x="9" y="15"/>
              </a:cxn>
              <a:cxn ang="0">
                <a:pos x="7" y="14"/>
              </a:cxn>
              <a:cxn ang="0">
                <a:pos x="9" y="7"/>
              </a:cxn>
              <a:cxn ang="0">
                <a:pos x="14" y="7"/>
              </a:cxn>
              <a:cxn ang="0">
                <a:pos x="15" y="7"/>
              </a:cxn>
              <a:cxn ang="0">
                <a:pos x="16" y="7"/>
              </a:cxn>
              <a:cxn ang="0">
                <a:pos x="24" y="7"/>
              </a:cxn>
              <a:cxn ang="0">
                <a:pos x="30" y="8"/>
              </a:cxn>
              <a:cxn ang="0">
                <a:pos x="35" y="3"/>
              </a:cxn>
              <a:cxn ang="0">
                <a:pos x="35" y="1"/>
              </a:cxn>
              <a:cxn ang="0">
                <a:pos x="34" y="0"/>
              </a:cxn>
              <a:cxn ang="0">
                <a:pos x="29" y="4"/>
              </a:cxn>
              <a:cxn ang="0">
                <a:pos x="24" y="4"/>
              </a:cxn>
              <a:cxn ang="0">
                <a:pos x="22" y="5"/>
              </a:cxn>
              <a:cxn ang="0">
                <a:pos x="21" y="5"/>
              </a:cxn>
              <a:cxn ang="0">
                <a:pos x="15" y="3"/>
              </a:cxn>
              <a:cxn ang="0">
                <a:pos x="14" y="3"/>
              </a:cxn>
              <a:cxn ang="0">
                <a:pos x="11" y="3"/>
              </a:cxn>
              <a:cxn ang="0">
                <a:pos x="10" y="4"/>
              </a:cxn>
              <a:cxn ang="0">
                <a:pos x="9" y="6"/>
              </a:cxn>
              <a:cxn ang="0">
                <a:pos x="7" y="5"/>
              </a:cxn>
              <a:cxn ang="0">
                <a:pos x="6" y="7"/>
              </a:cxn>
              <a:cxn ang="0">
                <a:pos x="5" y="10"/>
              </a:cxn>
              <a:cxn ang="0">
                <a:pos x="6" y="11"/>
              </a:cxn>
              <a:cxn ang="0">
                <a:pos x="5" y="13"/>
              </a:cxn>
            </a:cxnLst>
            <a:rect l="0" t="0" r="r" b="b"/>
            <a:pathLst>
              <a:path w="35" h="41">
                <a:moveTo>
                  <a:pt x="5" y="13"/>
                </a:moveTo>
                <a:lnTo>
                  <a:pt x="5" y="14"/>
                </a:lnTo>
                <a:lnTo>
                  <a:pt x="4" y="14"/>
                </a:lnTo>
                <a:lnTo>
                  <a:pt x="3" y="17"/>
                </a:lnTo>
                <a:lnTo>
                  <a:pt x="3" y="20"/>
                </a:lnTo>
                <a:lnTo>
                  <a:pt x="0" y="25"/>
                </a:lnTo>
                <a:lnTo>
                  <a:pt x="0" y="28"/>
                </a:lnTo>
                <a:lnTo>
                  <a:pt x="1" y="29"/>
                </a:lnTo>
                <a:lnTo>
                  <a:pt x="3" y="29"/>
                </a:lnTo>
                <a:lnTo>
                  <a:pt x="4" y="32"/>
                </a:lnTo>
                <a:lnTo>
                  <a:pt x="4" y="32"/>
                </a:lnTo>
                <a:lnTo>
                  <a:pt x="3" y="39"/>
                </a:lnTo>
                <a:lnTo>
                  <a:pt x="3" y="40"/>
                </a:lnTo>
                <a:lnTo>
                  <a:pt x="4" y="41"/>
                </a:lnTo>
                <a:lnTo>
                  <a:pt x="9" y="40"/>
                </a:lnTo>
                <a:lnTo>
                  <a:pt x="9" y="40"/>
                </a:lnTo>
                <a:lnTo>
                  <a:pt x="8" y="37"/>
                </a:lnTo>
                <a:lnTo>
                  <a:pt x="9" y="36"/>
                </a:lnTo>
                <a:lnTo>
                  <a:pt x="9" y="35"/>
                </a:lnTo>
                <a:lnTo>
                  <a:pt x="9" y="29"/>
                </a:lnTo>
                <a:lnTo>
                  <a:pt x="8" y="27"/>
                </a:lnTo>
                <a:lnTo>
                  <a:pt x="8" y="25"/>
                </a:lnTo>
                <a:lnTo>
                  <a:pt x="10" y="24"/>
                </a:lnTo>
                <a:lnTo>
                  <a:pt x="12" y="25"/>
                </a:lnTo>
                <a:lnTo>
                  <a:pt x="12" y="25"/>
                </a:lnTo>
                <a:lnTo>
                  <a:pt x="13" y="27"/>
                </a:lnTo>
                <a:lnTo>
                  <a:pt x="12" y="29"/>
                </a:lnTo>
                <a:lnTo>
                  <a:pt x="12" y="30"/>
                </a:lnTo>
                <a:lnTo>
                  <a:pt x="14" y="32"/>
                </a:lnTo>
                <a:lnTo>
                  <a:pt x="15" y="32"/>
                </a:lnTo>
                <a:lnTo>
                  <a:pt x="15" y="34"/>
                </a:lnTo>
                <a:lnTo>
                  <a:pt x="15" y="36"/>
                </a:lnTo>
                <a:lnTo>
                  <a:pt x="15" y="36"/>
                </a:lnTo>
                <a:lnTo>
                  <a:pt x="17" y="36"/>
                </a:lnTo>
                <a:lnTo>
                  <a:pt x="18" y="36"/>
                </a:lnTo>
                <a:lnTo>
                  <a:pt x="18" y="35"/>
                </a:lnTo>
                <a:lnTo>
                  <a:pt x="20" y="34"/>
                </a:lnTo>
                <a:lnTo>
                  <a:pt x="21" y="34"/>
                </a:lnTo>
                <a:lnTo>
                  <a:pt x="22" y="33"/>
                </a:lnTo>
                <a:lnTo>
                  <a:pt x="22" y="32"/>
                </a:lnTo>
                <a:lnTo>
                  <a:pt x="21" y="32"/>
                </a:lnTo>
                <a:lnTo>
                  <a:pt x="21" y="32"/>
                </a:lnTo>
                <a:lnTo>
                  <a:pt x="21" y="31"/>
                </a:lnTo>
                <a:lnTo>
                  <a:pt x="20" y="31"/>
                </a:lnTo>
                <a:lnTo>
                  <a:pt x="19" y="30"/>
                </a:lnTo>
                <a:lnTo>
                  <a:pt x="19" y="29"/>
                </a:lnTo>
                <a:lnTo>
                  <a:pt x="19" y="29"/>
                </a:lnTo>
                <a:lnTo>
                  <a:pt x="20" y="28"/>
                </a:lnTo>
                <a:lnTo>
                  <a:pt x="20" y="28"/>
                </a:lnTo>
                <a:lnTo>
                  <a:pt x="19" y="27"/>
                </a:lnTo>
                <a:lnTo>
                  <a:pt x="19" y="25"/>
                </a:lnTo>
                <a:lnTo>
                  <a:pt x="18" y="25"/>
                </a:lnTo>
                <a:lnTo>
                  <a:pt x="16" y="22"/>
                </a:lnTo>
                <a:lnTo>
                  <a:pt x="14" y="21"/>
                </a:lnTo>
                <a:lnTo>
                  <a:pt x="14" y="20"/>
                </a:lnTo>
                <a:lnTo>
                  <a:pt x="15" y="20"/>
                </a:lnTo>
                <a:lnTo>
                  <a:pt x="19" y="18"/>
                </a:lnTo>
                <a:lnTo>
                  <a:pt x="22" y="15"/>
                </a:lnTo>
                <a:lnTo>
                  <a:pt x="24" y="14"/>
                </a:lnTo>
                <a:lnTo>
                  <a:pt x="25" y="15"/>
                </a:lnTo>
                <a:lnTo>
                  <a:pt x="25" y="14"/>
                </a:lnTo>
                <a:lnTo>
                  <a:pt x="25" y="14"/>
                </a:lnTo>
                <a:lnTo>
                  <a:pt x="25" y="13"/>
                </a:lnTo>
                <a:lnTo>
                  <a:pt x="24" y="13"/>
                </a:lnTo>
                <a:lnTo>
                  <a:pt x="22" y="14"/>
                </a:lnTo>
                <a:lnTo>
                  <a:pt x="22" y="14"/>
                </a:lnTo>
                <a:lnTo>
                  <a:pt x="18" y="14"/>
                </a:lnTo>
                <a:lnTo>
                  <a:pt x="18" y="15"/>
                </a:lnTo>
                <a:lnTo>
                  <a:pt x="17" y="15"/>
                </a:lnTo>
                <a:lnTo>
                  <a:pt x="17" y="15"/>
                </a:lnTo>
                <a:lnTo>
                  <a:pt x="15" y="14"/>
                </a:lnTo>
                <a:lnTo>
                  <a:pt x="14" y="15"/>
                </a:lnTo>
                <a:lnTo>
                  <a:pt x="13" y="17"/>
                </a:lnTo>
                <a:lnTo>
                  <a:pt x="13" y="18"/>
                </a:lnTo>
                <a:lnTo>
                  <a:pt x="10" y="18"/>
                </a:lnTo>
                <a:lnTo>
                  <a:pt x="9" y="15"/>
                </a:lnTo>
                <a:lnTo>
                  <a:pt x="8" y="15"/>
                </a:lnTo>
                <a:lnTo>
                  <a:pt x="7" y="14"/>
                </a:lnTo>
                <a:lnTo>
                  <a:pt x="7" y="10"/>
                </a:lnTo>
                <a:lnTo>
                  <a:pt x="9" y="7"/>
                </a:lnTo>
                <a:lnTo>
                  <a:pt x="13" y="7"/>
                </a:lnTo>
                <a:lnTo>
                  <a:pt x="14" y="7"/>
                </a:lnTo>
                <a:lnTo>
                  <a:pt x="14" y="7"/>
                </a:lnTo>
                <a:lnTo>
                  <a:pt x="15" y="7"/>
                </a:lnTo>
                <a:lnTo>
                  <a:pt x="15" y="7"/>
                </a:lnTo>
                <a:lnTo>
                  <a:pt x="16" y="7"/>
                </a:lnTo>
                <a:lnTo>
                  <a:pt x="17" y="7"/>
                </a:lnTo>
                <a:lnTo>
                  <a:pt x="24" y="7"/>
                </a:lnTo>
                <a:lnTo>
                  <a:pt x="25" y="8"/>
                </a:lnTo>
                <a:lnTo>
                  <a:pt x="30" y="8"/>
                </a:lnTo>
                <a:lnTo>
                  <a:pt x="31" y="7"/>
                </a:lnTo>
                <a:lnTo>
                  <a:pt x="35" y="3"/>
                </a:lnTo>
                <a:lnTo>
                  <a:pt x="35" y="2"/>
                </a:lnTo>
                <a:lnTo>
                  <a:pt x="35" y="1"/>
                </a:lnTo>
                <a:lnTo>
                  <a:pt x="35" y="0"/>
                </a:lnTo>
                <a:lnTo>
                  <a:pt x="34" y="0"/>
                </a:lnTo>
                <a:lnTo>
                  <a:pt x="33" y="1"/>
                </a:lnTo>
                <a:lnTo>
                  <a:pt x="29" y="4"/>
                </a:lnTo>
                <a:lnTo>
                  <a:pt x="28" y="5"/>
                </a:lnTo>
                <a:lnTo>
                  <a:pt x="24" y="4"/>
                </a:lnTo>
                <a:lnTo>
                  <a:pt x="23" y="4"/>
                </a:lnTo>
                <a:lnTo>
                  <a:pt x="22" y="5"/>
                </a:lnTo>
                <a:lnTo>
                  <a:pt x="22" y="5"/>
                </a:lnTo>
                <a:lnTo>
                  <a:pt x="21" y="5"/>
                </a:lnTo>
                <a:lnTo>
                  <a:pt x="21" y="4"/>
                </a:lnTo>
                <a:lnTo>
                  <a:pt x="15" y="3"/>
                </a:lnTo>
                <a:lnTo>
                  <a:pt x="14" y="3"/>
                </a:lnTo>
                <a:lnTo>
                  <a:pt x="14" y="3"/>
                </a:lnTo>
                <a:lnTo>
                  <a:pt x="12" y="3"/>
                </a:lnTo>
                <a:lnTo>
                  <a:pt x="11" y="3"/>
                </a:lnTo>
                <a:lnTo>
                  <a:pt x="10" y="3"/>
                </a:lnTo>
                <a:lnTo>
                  <a:pt x="10" y="4"/>
                </a:lnTo>
                <a:lnTo>
                  <a:pt x="10" y="5"/>
                </a:lnTo>
                <a:lnTo>
                  <a:pt x="9" y="6"/>
                </a:lnTo>
                <a:lnTo>
                  <a:pt x="8" y="5"/>
                </a:lnTo>
                <a:lnTo>
                  <a:pt x="7" y="5"/>
                </a:lnTo>
                <a:lnTo>
                  <a:pt x="7" y="6"/>
                </a:lnTo>
                <a:lnTo>
                  <a:pt x="6" y="7"/>
                </a:lnTo>
                <a:lnTo>
                  <a:pt x="6" y="9"/>
                </a:lnTo>
                <a:lnTo>
                  <a:pt x="5" y="10"/>
                </a:lnTo>
                <a:lnTo>
                  <a:pt x="5" y="10"/>
                </a:lnTo>
                <a:lnTo>
                  <a:pt x="6" y="11"/>
                </a:lnTo>
                <a:lnTo>
                  <a:pt x="6" y="14"/>
                </a:lnTo>
                <a:lnTo>
                  <a:pt x="5" y="1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68" name="Freeform 334"/>
          <p:cNvSpPr>
            <a:spLocks/>
          </p:cNvSpPr>
          <p:nvPr/>
        </p:nvSpPr>
        <p:spPr bwMode="auto">
          <a:xfrm>
            <a:off x="8830302" y="5047405"/>
            <a:ext cx="23849" cy="19355"/>
          </a:xfrm>
          <a:custGeom>
            <a:avLst/>
            <a:gdLst/>
            <a:ahLst/>
            <a:cxnLst>
              <a:cxn ang="0">
                <a:pos x="6" y="1"/>
              </a:cxn>
              <a:cxn ang="0">
                <a:pos x="5" y="1"/>
              </a:cxn>
              <a:cxn ang="0">
                <a:pos x="5" y="1"/>
              </a:cxn>
              <a:cxn ang="0">
                <a:pos x="5" y="0"/>
              </a:cxn>
              <a:cxn ang="0">
                <a:pos x="4" y="1"/>
              </a:cxn>
              <a:cxn ang="0">
                <a:pos x="3" y="1"/>
              </a:cxn>
              <a:cxn ang="0">
                <a:pos x="3" y="1"/>
              </a:cxn>
              <a:cxn ang="0">
                <a:pos x="2" y="1"/>
              </a:cxn>
              <a:cxn ang="0">
                <a:pos x="2" y="1"/>
              </a:cxn>
              <a:cxn ang="0">
                <a:pos x="0" y="2"/>
              </a:cxn>
              <a:cxn ang="0">
                <a:pos x="0" y="3"/>
              </a:cxn>
              <a:cxn ang="0">
                <a:pos x="0" y="4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5" y="5"/>
              </a:cxn>
              <a:cxn ang="0">
                <a:pos x="5" y="5"/>
              </a:cxn>
              <a:cxn ang="0">
                <a:pos x="7" y="5"/>
              </a:cxn>
              <a:cxn ang="0">
                <a:pos x="7" y="4"/>
              </a:cxn>
              <a:cxn ang="0">
                <a:pos x="6" y="2"/>
              </a:cxn>
              <a:cxn ang="0">
                <a:pos x="6" y="1"/>
              </a:cxn>
            </a:cxnLst>
            <a:rect l="0" t="0" r="r" b="b"/>
            <a:pathLst>
              <a:path w="7" h="5">
                <a:moveTo>
                  <a:pt x="6" y="1"/>
                </a:moveTo>
                <a:lnTo>
                  <a:pt x="5" y="1"/>
                </a:lnTo>
                <a:lnTo>
                  <a:pt x="5" y="1"/>
                </a:lnTo>
                <a:lnTo>
                  <a:pt x="5" y="0"/>
                </a:lnTo>
                <a:lnTo>
                  <a:pt x="4" y="1"/>
                </a:lnTo>
                <a:lnTo>
                  <a:pt x="3" y="1"/>
                </a:lnTo>
                <a:lnTo>
                  <a:pt x="3" y="1"/>
                </a:lnTo>
                <a:lnTo>
                  <a:pt x="2" y="1"/>
                </a:lnTo>
                <a:lnTo>
                  <a:pt x="2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5" y="5"/>
                </a:lnTo>
                <a:lnTo>
                  <a:pt x="5" y="5"/>
                </a:lnTo>
                <a:lnTo>
                  <a:pt x="7" y="5"/>
                </a:lnTo>
                <a:lnTo>
                  <a:pt x="7" y="4"/>
                </a:lnTo>
                <a:lnTo>
                  <a:pt x="6" y="2"/>
                </a:lnTo>
                <a:lnTo>
                  <a:pt x="6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69" name="Freeform 335"/>
          <p:cNvSpPr>
            <a:spLocks/>
          </p:cNvSpPr>
          <p:nvPr/>
        </p:nvSpPr>
        <p:spPr bwMode="auto">
          <a:xfrm>
            <a:off x="8850744" y="5024181"/>
            <a:ext cx="30663" cy="15484"/>
          </a:xfrm>
          <a:custGeom>
            <a:avLst/>
            <a:gdLst/>
            <a:ahLst/>
            <a:cxnLst>
              <a:cxn ang="0">
                <a:pos x="3" y="2"/>
              </a:cxn>
              <a:cxn ang="0">
                <a:pos x="3" y="2"/>
              </a:cxn>
              <a:cxn ang="0">
                <a:pos x="1" y="2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1" y="4"/>
              </a:cxn>
              <a:cxn ang="0">
                <a:pos x="2" y="4"/>
              </a:cxn>
              <a:cxn ang="0">
                <a:pos x="3" y="4"/>
              </a:cxn>
              <a:cxn ang="0">
                <a:pos x="3" y="4"/>
              </a:cxn>
              <a:cxn ang="0">
                <a:pos x="3" y="4"/>
              </a:cxn>
              <a:cxn ang="0">
                <a:pos x="4" y="3"/>
              </a:cxn>
              <a:cxn ang="0">
                <a:pos x="4" y="2"/>
              </a:cxn>
              <a:cxn ang="0">
                <a:pos x="5" y="2"/>
              </a:cxn>
              <a:cxn ang="0">
                <a:pos x="5" y="3"/>
              </a:cxn>
              <a:cxn ang="0">
                <a:pos x="8" y="3"/>
              </a:cxn>
              <a:cxn ang="0">
                <a:pos x="8" y="2"/>
              </a:cxn>
              <a:cxn ang="0">
                <a:pos x="8" y="2"/>
              </a:cxn>
              <a:cxn ang="0">
                <a:pos x="6" y="2"/>
              </a:cxn>
              <a:cxn ang="0">
                <a:pos x="6" y="2"/>
              </a:cxn>
              <a:cxn ang="0">
                <a:pos x="8" y="0"/>
              </a:cxn>
              <a:cxn ang="0">
                <a:pos x="9" y="0"/>
              </a:cxn>
              <a:cxn ang="0">
                <a:pos x="3" y="2"/>
              </a:cxn>
              <a:cxn ang="0">
                <a:pos x="3" y="2"/>
              </a:cxn>
            </a:cxnLst>
            <a:rect l="0" t="0" r="r" b="b"/>
            <a:pathLst>
              <a:path w="9" h="4">
                <a:moveTo>
                  <a:pt x="3" y="2"/>
                </a:moveTo>
                <a:lnTo>
                  <a:pt x="3" y="2"/>
                </a:lnTo>
                <a:lnTo>
                  <a:pt x="1" y="2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1" y="4"/>
                </a:lnTo>
                <a:lnTo>
                  <a:pt x="2" y="4"/>
                </a:lnTo>
                <a:lnTo>
                  <a:pt x="3" y="4"/>
                </a:lnTo>
                <a:lnTo>
                  <a:pt x="3" y="4"/>
                </a:lnTo>
                <a:lnTo>
                  <a:pt x="3" y="4"/>
                </a:lnTo>
                <a:lnTo>
                  <a:pt x="4" y="3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8" y="3"/>
                </a:lnTo>
                <a:lnTo>
                  <a:pt x="8" y="2"/>
                </a:lnTo>
                <a:lnTo>
                  <a:pt x="8" y="2"/>
                </a:lnTo>
                <a:lnTo>
                  <a:pt x="6" y="2"/>
                </a:lnTo>
                <a:lnTo>
                  <a:pt x="6" y="2"/>
                </a:lnTo>
                <a:lnTo>
                  <a:pt x="8" y="0"/>
                </a:lnTo>
                <a:lnTo>
                  <a:pt x="9" y="0"/>
                </a:lnTo>
                <a:lnTo>
                  <a:pt x="3" y="2"/>
                </a:lnTo>
                <a:lnTo>
                  <a:pt x="3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70" name="Freeform 336"/>
          <p:cNvSpPr>
            <a:spLocks/>
          </p:cNvSpPr>
          <p:nvPr/>
        </p:nvSpPr>
        <p:spPr bwMode="auto">
          <a:xfrm>
            <a:off x="7699186" y="4846120"/>
            <a:ext cx="44291" cy="23225"/>
          </a:xfrm>
          <a:custGeom>
            <a:avLst/>
            <a:gdLst/>
            <a:ahLst/>
            <a:cxnLst>
              <a:cxn ang="0">
                <a:pos x="12" y="4"/>
              </a:cxn>
              <a:cxn ang="0">
                <a:pos x="13" y="4"/>
              </a:cxn>
              <a:cxn ang="0">
                <a:pos x="13" y="4"/>
              </a:cxn>
              <a:cxn ang="0">
                <a:pos x="12" y="3"/>
              </a:cxn>
              <a:cxn ang="0">
                <a:pos x="11" y="1"/>
              </a:cxn>
              <a:cxn ang="0">
                <a:pos x="11" y="3"/>
              </a:cxn>
              <a:cxn ang="0">
                <a:pos x="11" y="2"/>
              </a:cxn>
              <a:cxn ang="0">
                <a:pos x="10" y="1"/>
              </a:cxn>
              <a:cxn ang="0">
                <a:pos x="8" y="1"/>
              </a:cxn>
              <a:cxn ang="0">
                <a:pos x="7" y="0"/>
              </a:cxn>
              <a:cxn ang="0">
                <a:pos x="6" y="0"/>
              </a:cxn>
              <a:cxn ang="0">
                <a:pos x="6" y="0"/>
              </a:cxn>
              <a:cxn ang="0">
                <a:pos x="6" y="1"/>
              </a:cxn>
              <a:cxn ang="0">
                <a:pos x="7" y="3"/>
              </a:cxn>
              <a:cxn ang="0">
                <a:pos x="7" y="3"/>
              </a:cxn>
              <a:cxn ang="0">
                <a:pos x="7" y="4"/>
              </a:cxn>
              <a:cxn ang="0">
                <a:pos x="6" y="4"/>
              </a:cxn>
              <a:cxn ang="0">
                <a:pos x="6" y="4"/>
              </a:cxn>
              <a:cxn ang="0">
                <a:pos x="5" y="3"/>
              </a:cxn>
              <a:cxn ang="0">
                <a:pos x="4" y="2"/>
              </a:cxn>
              <a:cxn ang="0">
                <a:pos x="3" y="2"/>
              </a:cxn>
              <a:cxn ang="0">
                <a:pos x="1" y="2"/>
              </a:cxn>
              <a:cxn ang="0">
                <a:pos x="1" y="3"/>
              </a:cxn>
              <a:cxn ang="0">
                <a:pos x="0" y="4"/>
              </a:cxn>
              <a:cxn ang="0">
                <a:pos x="0" y="4"/>
              </a:cxn>
              <a:cxn ang="0">
                <a:pos x="0" y="5"/>
              </a:cxn>
              <a:cxn ang="0">
                <a:pos x="1" y="6"/>
              </a:cxn>
              <a:cxn ang="0">
                <a:pos x="3" y="6"/>
              </a:cxn>
              <a:cxn ang="0">
                <a:pos x="9" y="4"/>
              </a:cxn>
              <a:cxn ang="0">
                <a:pos x="9" y="4"/>
              </a:cxn>
              <a:cxn ang="0">
                <a:pos x="10" y="4"/>
              </a:cxn>
              <a:cxn ang="0">
                <a:pos x="11" y="4"/>
              </a:cxn>
              <a:cxn ang="0">
                <a:pos x="11" y="4"/>
              </a:cxn>
              <a:cxn ang="0">
                <a:pos x="11" y="4"/>
              </a:cxn>
              <a:cxn ang="0">
                <a:pos x="12" y="4"/>
              </a:cxn>
            </a:cxnLst>
            <a:rect l="0" t="0" r="r" b="b"/>
            <a:pathLst>
              <a:path w="13" h="6">
                <a:moveTo>
                  <a:pt x="12" y="4"/>
                </a:moveTo>
                <a:lnTo>
                  <a:pt x="13" y="4"/>
                </a:lnTo>
                <a:lnTo>
                  <a:pt x="13" y="4"/>
                </a:lnTo>
                <a:lnTo>
                  <a:pt x="12" y="3"/>
                </a:lnTo>
                <a:lnTo>
                  <a:pt x="11" y="1"/>
                </a:lnTo>
                <a:lnTo>
                  <a:pt x="11" y="3"/>
                </a:lnTo>
                <a:lnTo>
                  <a:pt x="11" y="2"/>
                </a:lnTo>
                <a:lnTo>
                  <a:pt x="10" y="1"/>
                </a:lnTo>
                <a:lnTo>
                  <a:pt x="8" y="1"/>
                </a:lnTo>
                <a:lnTo>
                  <a:pt x="7" y="0"/>
                </a:lnTo>
                <a:lnTo>
                  <a:pt x="6" y="0"/>
                </a:lnTo>
                <a:lnTo>
                  <a:pt x="6" y="0"/>
                </a:lnTo>
                <a:lnTo>
                  <a:pt x="6" y="1"/>
                </a:lnTo>
                <a:lnTo>
                  <a:pt x="7" y="3"/>
                </a:lnTo>
                <a:lnTo>
                  <a:pt x="7" y="3"/>
                </a:lnTo>
                <a:lnTo>
                  <a:pt x="7" y="4"/>
                </a:lnTo>
                <a:lnTo>
                  <a:pt x="6" y="4"/>
                </a:lnTo>
                <a:lnTo>
                  <a:pt x="6" y="4"/>
                </a:lnTo>
                <a:lnTo>
                  <a:pt x="5" y="3"/>
                </a:lnTo>
                <a:lnTo>
                  <a:pt x="4" y="2"/>
                </a:lnTo>
                <a:lnTo>
                  <a:pt x="3" y="2"/>
                </a:lnTo>
                <a:lnTo>
                  <a:pt x="1" y="2"/>
                </a:lnTo>
                <a:lnTo>
                  <a:pt x="1" y="3"/>
                </a:lnTo>
                <a:lnTo>
                  <a:pt x="0" y="4"/>
                </a:lnTo>
                <a:lnTo>
                  <a:pt x="0" y="4"/>
                </a:lnTo>
                <a:lnTo>
                  <a:pt x="0" y="5"/>
                </a:lnTo>
                <a:lnTo>
                  <a:pt x="1" y="6"/>
                </a:lnTo>
                <a:lnTo>
                  <a:pt x="3" y="6"/>
                </a:lnTo>
                <a:lnTo>
                  <a:pt x="9" y="4"/>
                </a:lnTo>
                <a:lnTo>
                  <a:pt x="9" y="4"/>
                </a:lnTo>
                <a:lnTo>
                  <a:pt x="10" y="4"/>
                </a:lnTo>
                <a:lnTo>
                  <a:pt x="11" y="4"/>
                </a:lnTo>
                <a:lnTo>
                  <a:pt x="11" y="4"/>
                </a:lnTo>
                <a:lnTo>
                  <a:pt x="11" y="4"/>
                </a:lnTo>
                <a:lnTo>
                  <a:pt x="12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71" name="Freeform 337"/>
          <p:cNvSpPr>
            <a:spLocks/>
          </p:cNvSpPr>
          <p:nvPr/>
        </p:nvSpPr>
        <p:spPr bwMode="auto">
          <a:xfrm>
            <a:off x="8745127" y="5453852"/>
            <a:ext cx="109023" cy="193545"/>
          </a:xfrm>
          <a:custGeom>
            <a:avLst/>
            <a:gdLst/>
            <a:ahLst/>
            <a:cxnLst>
              <a:cxn ang="0">
                <a:pos x="27" y="22"/>
              </a:cxn>
              <a:cxn ang="0">
                <a:pos x="25" y="25"/>
              </a:cxn>
              <a:cxn ang="0">
                <a:pos x="21" y="23"/>
              </a:cxn>
              <a:cxn ang="0">
                <a:pos x="18" y="22"/>
              </a:cxn>
              <a:cxn ang="0">
                <a:pos x="17" y="18"/>
              </a:cxn>
              <a:cxn ang="0">
                <a:pos x="16" y="16"/>
              </a:cxn>
              <a:cxn ang="0">
                <a:pos x="15" y="15"/>
              </a:cxn>
              <a:cxn ang="0">
                <a:pos x="16" y="18"/>
              </a:cxn>
              <a:cxn ang="0">
                <a:pos x="14" y="17"/>
              </a:cxn>
              <a:cxn ang="0">
                <a:pos x="12" y="17"/>
              </a:cxn>
              <a:cxn ang="0">
                <a:pos x="11" y="17"/>
              </a:cxn>
              <a:cxn ang="0">
                <a:pos x="12" y="16"/>
              </a:cxn>
              <a:cxn ang="0">
                <a:pos x="12" y="15"/>
              </a:cxn>
              <a:cxn ang="0">
                <a:pos x="9" y="10"/>
              </a:cxn>
              <a:cxn ang="0">
                <a:pos x="8" y="10"/>
              </a:cxn>
              <a:cxn ang="0">
                <a:pos x="10" y="10"/>
              </a:cxn>
              <a:cxn ang="0">
                <a:pos x="10" y="8"/>
              </a:cxn>
              <a:cxn ang="0">
                <a:pos x="8" y="7"/>
              </a:cxn>
              <a:cxn ang="0">
                <a:pos x="8" y="6"/>
              </a:cxn>
              <a:cxn ang="0">
                <a:pos x="7" y="4"/>
              </a:cxn>
              <a:cxn ang="0">
                <a:pos x="5" y="4"/>
              </a:cxn>
              <a:cxn ang="0">
                <a:pos x="4" y="3"/>
              </a:cxn>
              <a:cxn ang="0">
                <a:pos x="2" y="3"/>
              </a:cxn>
              <a:cxn ang="0">
                <a:pos x="1" y="0"/>
              </a:cxn>
              <a:cxn ang="0">
                <a:pos x="0" y="0"/>
              </a:cxn>
              <a:cxn ang="0">
                <a:pos x="2" y="5"/>
              </a:cxn>
              <a:cxn ang="0">
                <a:pos x="4" y="7"/>
              </a:cxn>
              <a:cxn ang="0">
                <a:pos x="4" y="7"/>
              </a:cxn>
              <a:cxn ang="0">
                <a:pos x="8" y="12"/>
              </a:cxn>
              <a:cxn ang="0">
                <a:pos x="8" y="11"/>
              </a:cxn>
              <a:cxn ang="0">
                <a:pos x="8" y="13"/>
              </a:cxn>
              <a:cxn ang="0">
                <a:pos x="9" y="15"/>
              </a:cxn>
              <a:cxn ang="0">
                <a:pos x="10" y="18"/>
              </a:cxn>
              <a:cxn ang="0">
                <a:pos x="12" y="18"/>
              </a:cxn>
              <a:cxn ang="0">
                <a:pos x="10" y="18"/>
              </a:cxn>
              <a:cxn ang="0">
                <a:pos x="12" y="20"/>
              </a:cxn>
              <a:cxn ang="0">
                <a:pos x="12" y="22"/>
              </a:cxn>
              <a:cxn ang="0">
                <a:pos x="12" y="25"/>
              </a:cxn>
              <a:cxn ang="0">
                <a:pos x="9" y="31"/>
              </a:cxn>
              <a:cxn ang="0">
                <a:pos x="6" y="34"/>
              </a:cxn>
              <a:cxn ang="0">
                <a:pos x="11" y="37"/>
              </a:cxn>
              <a:cxn ang="0">
                <a:pos x="14" y="41"/>
              </a:cxn>
              <a:cxn ang="0">
                <a:pos x="12" y="46"/>
              </a:cxn>
              <a:cxn ang="0">
                <a:pos x="12" y="48"/>
              </a:cxn>
              <a:cxn ang="0">
                <a:pos x="17" y="48"/>
              </a:cxn>
              <a:cxn ang="0">
                <a:pos x="23" y="35"/>
              </a:cxn>
              <a:cxn ang="0">
                <a:pos x="25" y="32"/>
              </a:cxn>
              <a:cxn ang="0">
                <a:pos x="28" y="32"/>
              </a:cxn>
              <a:cxn ang="0">
                <a:pos x="29" y="32"/>
              </a:cxn>
              <a:cxn ang="0">
                <a:pos x="29" y="31"/>
              </a:cxn>
              <a:cxn ang="0">
                <a:pos x="32" y="22"/>
              </a:cxn>
            </a:cxnLst>
            <a:rect l="0" t="0" r="r" b="b"/>
            <a:pathLst>
              <a:path w="32" h="50">
                <a:moveTo>
                  <a:pt x="30" y="21"/>
                </a:moveTo>
                <a:lnTo>
                  <a:pt x="29" y="22"/>
                </a:lnTo>
                <a:lnTo>
                  <a:pt x="27" y="22"/>
                </a:lnTo>
                <a:lnTo>
                  <a:pt x="27" y="24"/>
                </a:lnTo>
                <a:lnTo>
                  <a:pt x="26" y="24"/>
                </a:lnTo>
                <a:lnTo>
                  <a:pt x="25" y="25"/>
                </a:lnTo>
                <a:lnTo>
                  <a:pt x="24" y="24"/>
                </a:lnTo>
                <a:lnTo>
                  <a:pt x="23" y="24"/>
                </a:lnTo>
                <a:lnTo>
                  <a:pt x="21" y="23"/>
                </a:lnTo>
                <a:lnTo>
                  <a:pt x="19" y="22"/>
                </a:lnTo>
                <a:lnTo>
                  <a:pt x="19" y="22"/>
                </a:lnTo>
                <a:lnTo>
                  <a:pt x="18" y="22"/>
                </a:lnTo>
                <a:lnTo>
                  <a:pt x="18" y="20"/>
                </a:lnTo>
                <a:lnTo>
                  <a:pt x="17" y="19"/>
                </a:lnTo>
                <a:lnTo>
                  <a:pt x="17" y="18"/>
                </a:lnTo>
                <a:lnTo>
                  <a:pt x="17" y="18"/>
                </a:lnTo>
                <a:lnTo>
                  <a:pt x="17" y="16"/>
                </a:lnTo>
                <a:lnTo>
                  <a:pt x="16" y="16"/>
                </a:lnTo>
                <a:lnTo>
                  <a:pt x="16" y="15"/>
                </a:lnTo>
                <a:lnTo>
                  <a:pt x="16" y="15"/>
                </a:lnTo>
                <a:lnTo>
                  <a:pt x="15" y="15"/>
                </a:lnTo>
                <a:lnTo>
                  <a:pt x="15" y="15"/>
                </a:lnTo>
                <a:lnTo>
                  <a:pt x="15" y="15"/>
                </a:lnTo>
                <a:lnTo>
                  <a:pt x="16" y="18"/>
                </a:lnTo>
                <a:lnTo>
                  <a:pt x="15" y="19"/>
                </a:lnTo>
                <a:lnTo>
                  <a:pt x="14" y="18"/>
                </a:lnTo>
                <a:lnTo>
                  <a:pt x="14" y="17"/>
                </a:lnTo>
                <a:lnTo>
                  <a:pt x="13" y="17"/>
                </a:lnTo>
                <a:lnTo>
                  <a:pt x="13" y="17"/>
                </a:lnTo>
                <a:lnTo>
                  <a:pt x="12" y="17"/>
                </a:lnTo>
                <a:lnTo>
                  <a:pt x="12" y="17"/>
                </a:lnTo>
                <a:lnTo>
                  <a:pt x="12" y="17"/>
                </a:lnTo>
                <a:lnTo>
                  <a:pt x="11" y="17"/>
                </a:lnTo>
                <a:lnTo>
                  <a:pt x="11" y="16"/>
                </a:lnTo>
                <a:lnTo>
                  <a:pt x="11" y="16"/>
                </a:lnTo>
                <a:lnTo>
                  <a:pt x="12" y="16"/>
                </a:lnTo>
                <a:lnTo>
                  <a:pt x="12" y="15"/>
                </a:lnTo>
                <a:lnTo>
                  <a:pt x="11" y="15"/>
                </a:lnTo>
                <a:lnTo>
                  <a:pt x="12" y="15"/>
                </a:lnTo>
                <a:lnTo>
                  <a:pt x="12" y="14"/>
                </a:lnTo>
                <a:lnTo>
                  <a:pt x="10" y="11"/>
                </a:lnTo>
                <a:lnTo>
                  <a:pt x="9" y="10"/>
                </a:lnTo>
                <a:lnTo>
                  <a:pt x="9" y="10"/>
                </a:lnTo>
                <a:lnTo>
                  <a:pt x="9" y="10"/>
                </a:lnTo>
                <a:lnTo>
                  <a:pt x="8" y="10"/>
                </a:lnTo>
                <a:lnTo>
                  <a:pt x="8" y="9"/>
                </a:lnTo>
                <a:lnTo>
                  <a:pt x="9" y="9"/>
                </a:lnTo>
                <a:lnTo>
                  <a:pt x="10" y="10"/>
                </a:lnTo>
                <a:lnTo>
                  <a:pt x="10" y="10"/>
                </a:lnTo>
                <a:lnTo>
                  <a:pt x="10" y="9"/>
                </a:lnTo>
                <a:lnTo>
                  <a:pt x="10" y="8"/>
                </a:lnTo>
                <a:lnTo>
                  <a:pt x="10" y="8"/>
                </a:lnTo>
                <a:lnTo>
                  <a:pt x="9" y="7"/>
                </a:lnTo>
                <a:lnTo>
                  <a:pt x="8" y="7"/>
                </a:lnTo>
                <a:lnTo>
                  <a:pt x="8" y="6"/>
                </a:lnTo>
                <a:lnTo>
                  <a:pt x="8" y="6"/>
                </a:lnTo>
                <a:lnTo>
                  <a:pt x="8" y="6"/>
                </a:lnTo>
                <a:lnTo>
                  <a:pt x="7" y="5"/>
                </a:lnTo>
                <a:lnTo>
                  <a:pt x="8" y="5"/>
                </a:lnTo>
                <a:lnTo>
                  <a:pt x="7" y="4"/>
                </a:lnTo>
                <a:lnTo>
                  <a:pt x="6" y="4"/>
                </a:lnTo>
                <a:lnTo>
                  <a:pt x="5" y="4"/>
                </a:lnTo>
                <a:lnTo>
                  <a:pt x="5" y="4"/>
                </a:lnTo>
                <a:lnTo>
                  <a:pt x="4" y="4"/>
                </a:lnTo>
                <a:lnTo>
                  <a:pt x="4" y="3"/>
                </a:lnTo>
                <a:lnTo>
                  <a:pt x="4" y="3"/>
                </a:lnTo>
                <a:lnTo>
                  <a:pt x="3" y="4"/>
                </a:lnTo>
                <a:lnTo>
                  <a:pt x="3" y="4"/>
                </a:lnTo>
                <a:lnTo>
                  <a:pt x="2" y="3"/>
                </a:lnTo>
                <a:lnTo>
                  <a:pt x="2" y="3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2" y="4"/>
                </a:lnTo>
                <a:lnTo>
                  <a:pt x="2" y="4"/>
                </a:lnTo>
                <a:lnTo>
                  <a:pt x="2" y="5"/>
                </a:lnTo>
                <a:lnTo>
                  <a:pt x="3" y="6"/>
                </a:lnTo>
                <a:lnTo>
                  <a:pt x="4" y="7"/>
                </a:lnTo>
                <a:lnTo>
                  <a:pt x="4" y="7"/>
                </a:lnTo>
                <a:lnTo>
                  <a:pt x="5" y="6"/>
                </a:lnTo>
                <a:lnTo>
                  <a:pt x="5" y="6"/>
                </a:lnTo>
                <a:lnTo>
                  <a:pt x="4" y="7"/>
                </a:lnTo>
                <a:lnTo>
                  <a:pt x="4" y="7"/>
                </a:lnTo>
                <a:lnTo>
                  <a:pt x="8" y="13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8" y="11"/>
                </a:lnTo>
                <a:lnTo>
                  <a:pt x="8" y="12"/>
                </a:lnTo>
                <a:lnTo>
                  <a:pt x="8" y="13"/>
                </a:lnTo>
                <a:lnTo>
                  <a:pt x="8" y="13"/>
                </a:lnTo>
                <a:lnTo>
                  <a:pt x="9" y="14"/>
                </a:lnTo>
                <a:lnTo>
                  <a:pt x="9" y="14"/>
                </a:lnTo>
                <a:lnTo>
                  <a:pt x="9" y="15"/>
                </a:lnTo>
                <a:lnTo>
                  <a:pt x="9" y="15"/>
                </a:lnTo>
                <a:lnTo>
                  <a:pt x="8" y="14"/>
                </a:lnTo>
                <a:lnTo>
                  <a:pt x="10" y="18"/>
                </a:lnTo>
                <a:lnTo>
                  <a:pt x="11" y="17"/>
                </a:lnTo>
                <a:lnTo>
                  <a:pt x="12" y="18"/>
                </a:lnTo>
                <a:lnTo>
                  <a:pt x="12" y="18"/>
                </a:lnTo>
                <a:lnTo>
                  <a:pt x="12" y="18"/>
                </a:lnTo>
                <a:lnTo>
                  <a:pt x="11" y="18"/>
                </a:lnTo>
                <a:lnTo>
                  <a:pt x="10" y="18"/>
                </a:lnTo>
                <a:lnTo>
                  <a:pt x="11" y="19"/>
                </a:lnTo>
                <a:lnTo>
                  <a:pt x="12" y="20"/>
                </a:lnTo>
                <a:lnTo>
                  <a:pt x="12" y="20"/>
                </a:lnTo>
                <a:lnTo>
                  <a:pt x="12" y="21"/>
                </a:lnTo>
                <a:lnTo>
                  <a:pt x="12" y="22"/>
                </a:lnTo>
                <a:lnTo>
                  <a:pt x="12" y="22"/>
                </a:lnTo>
                <a:lnTo>
                  <a:pt x="12" y="23"/>
                </a:lnTo>
                <a:lnTo>
                  <a:pt x="12" y="25"/>
                </a:lnTo>
                <a:lnTo>
                  <a:pt x="12" y="25"/>
                </a:lnTo>
                <a:lnTo>
                  <a:pt x="11" y="25"/>
                </a:lnTo>
                <a:lnTo>
                  <a:pt x="10" y="30"/>
                </a:lnTo>
                <a:lnTo>
                  <a:pt x="9" y="31"/>
                </a:lnTo>
                <a:lnTo>
                  <a:pt x="7" y="32"/>
                </a:lnTo>
                <a:lnTo>
                  <a:pt x="6" y="33"/>
                </a:lnTo>
                <a:lnTo>
                  <a:pt x="6" y="34"/>
                </a:lnTo>
                <a:lnTo>
                  <a:pt x="7" y="35"/>
                </a:lnTo>
                <a:lnTo>
                  <a:pt x="8" y="36"/>
                </a:lnTo>
                <a:lnTo>
                  <a:pt x="11" y="37"/>
                </a:lnTo>
                <a:lnTo>
                  <a:pt x="12" y="38"/>
                </a:lnTo>
                <a:lnTo>
                  <a:pt x="14" y="40"/>
                </a:lnTo>
                <a:lnTo>
                  <a:pt x="14" y="41"/>
                </a:lnTo>
                <a:lnTo>
                  <a:pt x="13" y="44"/>
                </a:lnTo>
                <a:lnTo>
                  <a:pt x="12" y="45"/>
                </a:lnTo>
                <a:lnTo>
                  <a:pt x="12" y="46"/>
                </a:lnTo>
                <a:lnTo>
                  <a:pt x="11" y="47"/>
                </a:lnTo>
                <a:lnTo>
                  <a:pt x="11" y="47"/>
                </a:lnTo>
                <a:lnTo>
                  <a:pt x="12" y="48"/>
                </a:lnTo>
                <a:lnTo>
                  <a:pt x="13" y="48"/>
                </a:lnTo>
                <a:lnTo>
                  <a:pt x="15" y="50"/>
                </a:lnTo>
                <a:lnTo>
                  <a:pt x="17" y="48"/>
                </a:lnTo>
                <a:lnTo>
                  <a:pt x="24" y="36"/>
                </a:lnTo>
                <a:lnTo>
                  <a:pt x="23" y="36"/>
                </a:lnTo>
                <a:lnTo>
                  <a:pt x="23" y="35"/>
                </a:lnTo>
                <a:lnTo>
                  <a:pt x="23" y="35"/>
                </a:lnTo>
                <a:lnTo>
                  <a:pt x="23" y="35"/>
                </a:lnTo>
                <a:lnTo>
                  <a:pt x="25" y="32"/>
                </a:lnTo>
                <a:lnTo>
                  <a:pt x="26" y="32"/>
                </a:lnTo>
                <a:lnTo>
                  <a:pt x="28" y="32"/>
                </a:lnTo>
                <a:lnTo>
                  <a:pt x="28" y="32"/>
                </a:lnTo>
                <a:lnTo>
                  <a:pt x="29" y="33"/>
                </a:lnTo>
                <a:lnTo>
                  <a:pt x="29" y="33"/>
                </a:lnTo>
                <a:lnTo>
                  <a:pt x="29" y="32"/>
                </a:lnTo>
                <a:lnTo>
                  <a:pt x="29" y="32"/>
                </a:lnTo>
                <a:lnTo>
                  <a:pt x="29" y="31"/>
                </a:lnTo>
                <a:lnTo>
                  <a:pt x="29" y="31"/>
                </a:lnTo>
                <a:lnTo>
                  <a:pt x="29" y="29"/>
                </a:lnTo>
                <a:lnTo>
                  <a:pt x="30" y="29"/>
                </a:lnTo>
                <a:lnTo>
                  <a:pt x="32" y="22"/>
                </a:lnTo>
                <a:lnTo>
                  <a:pt x="30" y="22"/>
                </a:lnTo>
                <a:lnTo>
                  <a:pt x="30" y="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72" name="Freeform 338"/>
          <p:cNvSpPr>
            <a:spLocks/>
          </p:cNvSpPr>
          <p:nvPr/>
        </p:nvSpPr>
        <p:spPr bwMode="auto">
          <a:xfrm>
            <a:off x="7869535" y="4737733"/>
            <a:ext cx="23849" cy="1935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1" y="1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2" y="4"/>
              </a:cxn>
              <a:cxn ang="0">
                <a:pos x="4" y="5"/>
              </a:cxn>
              <a:cxn ang="0">
                <a:pos x="7" y="4"/>
              </a:cxn>
              <a:cxn ang="0">
                <a:pos x="7" y="3"/>
              </a:cxn>
              <a:cxn ang="0">
                <a:pos x="7" y="2"/>
              </a:cxn>
              <a:cxn ang="0">
                <a:pos x="6" y="2"/>
              </a:cxn>
              <a:cxn ang="0">
                <a:pos x="6" y="2"/>
              </a:cxn>
              <a:cxn ang="0">
                <a:pos x="4" y="0"/>
              </a:cxn>
            </a:cxnLst>
            <a:rect l="0" t="0" r="r" b="b"/>
            <a:pathLst>
              <a:path w="7" h="5">
                <a:moveTo>
                  <a:pt x="4" y="0"/>
                </a:move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2" y="4"/>
                </a:lnTo>
                <a:lnTo>
                  <a:pt x="4" y="5"/>
                </a:lnTo>
                <a:lnTo>
                  <a:pt x="7" y="4"/>
                </a:lnTo>
                <a:lnTo>
                  <a:pt x="7" y="3"/>
                </a:lnTo>
                <a:lnTo>
                  <a:pt x="7" y="2"/>
                </a:lnTo>
                <a:lnTo>
                  <a:pt x="6" y="2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73" name="Freeform 339"/>
          <p:cNvSpPr>
            <a:spLocks/>
          </p:cNvSpPr>
          <p:nvPr/>
        </p:nvSpPr>
        <p:spPr bwMode="auto">
          <a:xfrm>
            <a:off x="7794581" y="4784186"/>
            <a:ext cx="3407" cy="7741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</a:cxnLst>
            <a:rect l="0" t="0" r="r" b="b"/>
            <a:pathLst>
              <a:path w="1" h="2">
                <a:moveTo>
                  <a:pt x="1" y="2"/>
                </a:move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74" name="Freeform 340"/>
          <p:cNvSpPr>
            <a:spLocks/>
          </p:cNvSpPr>
          <p:nvPr/>
        </p:nvSpPr>
        <p:spPr bwMode="auto">
          <a:xfrm>
            <a:off x="8676988" y="5093858"/>
            <a:ext cx="3407" cy="774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1" y="2"/>
              </a:cxn>
              <a:cxn ang="0">
                <a:pos x="1" y="1"/>
              </a:cxn>
            </a:cxnLst>
            <a:rect l="0" t="0" r="r" b="b"/>
            <a:pathLst>
              <a:path w="1" h="2">
                <a:moveTo>
                  <a:pt x="1" y="1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1" y="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75" name="Freeform 341"/>
          <p:cNvSpPr>
            <a:spLocks/>
          </p:cNvSpPr>
          <p:nvPr/>
        </p:nvSpPr>
        <p:spPr bwMode="auto">
          <a:xfrm>
            <a:off x="7811616" y="4900312"/>
            <a:ext cx="10221" cy="7741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3" y="1"/>
              </a:cxn>
              <a:cxn ang="0">
                <a:pos x="3" y="1"/>
              </a:cxn>
              <a:cxn ang="0">
                <a:pos x="3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</a:cxnLst>
            <a:rect l="0" t="0" r="r" b="b"/>
            <a:pathLst>
              <a:path w="3" h="2">
                <a:moveTo>
                  <a:pt x="1" y="2"/>
                </a:moveTo>
                <a:lnTo>
                  <a:pt x="3" y="1"/>
                </a:lnTo>
                <a:lnTo>
                  <a:pt x="3" y="1"/>
                </a:lnTo>
                <a:lnTo>
                  <a:pt x="3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76" name="Freeform 342"/>
          <p:cNvSpPr>
            <a:spLocks/>
          </p:cNvSpPr>
          <p:nvPr/>
        </p:nvSpPr>
        <p:spPr bwMode="auto">
          <a:xfrm>
            <a:off x="9014277" y="4962247"/>
            <a:ext cx="13628" cy="11613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1" y="2"/>
              </a:cxn>
              <a:cxn ang="0">
                <a:pos x="2" y="2"/>
              </a:cxn>
              <a:cxn ang="0">
                <a:pos x="2" y="3"/>
              </a:cxn>
              <a:cxn ang="0">
                <a:pos x="3" y="2"/>
              </a:cxn>
              <a:cxn ang="0">
                <a:pos x="4" y="3"/>
              </a:cxn>
              <a:cxn ang="0">
                <a:pos x="4" y="2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1" y="2"/>
                </a:lnTo>
                <a:lnTo>
                  <a:pt x="2" y="2"/>
                </a:lnTo>
                <a:lnTo>
                  <a:pt x="2" y="3"/>
                </a:lnTo>
                <a:lnTo>
                  <a:pt x="3" y="2"/>
                </a:lnTo>
                <a:lnTo>
                  <a:pt x="4" y="3"/>
                </a:lnTo>
                <a:lnTo>
                  <a:pt x="4" y="2"/>
                </a:lnTo>
                <a:lnTo>
                  <a:pt x="3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77" name="Freeform 343"/>
          <p:cNvSpPr>
            <a:spLocks/>
          </p:cNvSpPr>
          <p:nvPr/>
        </p:nvSpPr>
        <p:spPr bwMode="auto">
          <a:xfrm>
            <a:off x="8969988" y="5132566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78" name="Rectangle 344"/>
          <p:cNvSpPr>
            <a:spLocks noChangeArrowheads="1"/>
          </p:cNvSpPr>
          <p:nvPr/>
        </p:nvSpPr>
        <p:spPr bwMode="auto">
          <a:xfrm>
            <a:off x="9014278" y="4733863"/>
            <a:ext cx="3407" cy="387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79" name="Freeform 345"/>
          <p:cNvSpPr>
            <a:spLocks/>
          </p:cNvSpPr>
          <p:nvPr/>
        </p:nvSpPr>
        <p:spPr bwMode="auto">
          <a:xfrm>
            <a:off x="9058569" y="4753218"/>
            <a:ext cx="3407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80" name="Freeform 346"/>
          <p:cNvSpPr>
            <a:spLocks/>
          </p:cNvSpPr>
          <p:nvPr/>
        </p:nvSpPr>
        <p:spPr bwMode="auto">
          <a:xfrm>
            <a:off x="7801394" y="4776443"/>
            <a:ext cx="6814" cy="1548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3"/>
              </a:cxn>
              <a:cxn ang="0">
                <a:pos x="1" y="4"/>
              </a:cxn>
              <a:cxn ang="0">
                <a:pos x="2" y="3"/>
              </a:cxn>
              <a:cxn ang="0">
                <a:pos x="2" y="4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2" h="4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3"/>
                </a:lnTo>
                <a:lnTo>
                  <a:pt x="1" y="4"/>
                </a:lnTo>
                <a:lnTo>
                  <a:pt x="2" y="3"/>
                </a:lnTo>
                <a:lnTo>
                  <a:pt x="2" y="4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81" name="Freeform 347"/>
          <p:cNvSpPr>
            <a:spLocks/>
          </p:cNvSpPr>
          <p:nvPr/>
        </p:nvSpPr>
        <p:spPr bwMode="auto">
          <a:xfrm>
            <a:off x="7825243" y="4853862"/>
            <a:ext cx="68140" cy="42580"/>
          </a:xfrm>
          <a:custGeom>
            <a:avLst/>
            <a:gdLst/>
            <a:ahLst/>
            <a:cxnLst>
              <a:cxn ang="0">
                <a:pos x="2" y="11"/>
              </a:cxn>
              <a:cxn ang="0">
                <a:pos x="6" y="9"/>
              </a:cxn>
              <a:cxn ang="0">
                <a:pos x="8" y="7"/>
              </a:cxn>
              <a:cxn ang="0">
                <a:pos x="9" y="6"/>
              </a:cxn>
              <a:cxn ang="0">
                <a:pos x="9" y="6"/>
              </a:cxn>
              <a:cxn ang="0">
                <a:pos x="20" y="2"/>
              </a:cxn>
              <a:cxn ang="0">
                <a:pos x="20" y="0"/>
              </a:cxn>
              <a:cxn ang="0">
                <a:pos x="20" y="0"/>
              </a:cxn>
              <a:cxn ang="0">
                <a:pos x="19" y="0"/>
              </a:cxn>
              <a:cxn ang="0">
                <a:pos x="18" y="0"/>
              </a:cxn>
              <a:cxn ang="0">
                <a:pos x="13" y="1"/>
              </a:cxn>
              <a:cxn ang="0">
                <a:pos x="12" y="1"/>
              </a:cxn>
              <a:cxn ang="0">
                <a:pos x="9" y="2"/>
              </a:cxn>
              <a:cxn ang="0">
                <a:pos x="7" y="3"/>
              </a:cxn>
              <a:cxn ang="0">
                <a:pos x="6" y="4"/>
              </a:cxn>
              <a:cxn ang="0">
                <a:pos x="6" y="4"/>
              </a:cxn>
              <a:cxn ang="0">
                <a:pos x="6" y="4"/>
              </a:cxn>
              <a:cxn ang="0">
                <a:pos x="6" y="4"/>
              </a:cxn>
              <a:cxn ang="0">
                <a:pos x="5" y="4"/>
              </a:cxn>
              <a:cxn ang="0">
                <a:pos x="5" y="4"/>
              </a:cxn>
              <a:cxn ang="0">
                <a:pos x="3" y="6"/>
              </a:cxn>
              <a:cxn ang="0">
                <a:pos x="3" y="6"/>
              </a:cxn>
              <a:cxn ang="0">
                <a:pos x="1" y="7"/>
              </a:cxn>
              <a:cxn ang="0">
                <a:pos x="0" y="8"/>
              </a:cxn>
              <a:cxn ang="0">
                <a:pos x="1" y="9"/>
              </a:cxn>
              <a:cxn ang="0">
                <a:pos x="1" y="9"/>
              </a:cxn>
              <a:cxn ang="0">
                <a:pos x="0" y="10"/>
              </a:cxn>
              <a:cxn ang="0">
                <a:pos x="0" y="11"/>
              </a:cxn>
              <a:cxn ang="0">
                <a:pos x="2" y="11"/>
              </a:cxn>
            </a:cxnLst>
            <a:rect l="0" t="0" r="r" b="b"/>
            <a:pathLst>
              <a:path w="20" h="11">
                <a:moveTo>
                  <a:pt x="2" y="11"/>
                </a:moveTo>
                <a:lnTo>
                  <a:pt x="6" y="9"/>
                </a:lnTo>
                <a:lnTo>
                  <a:pt x="8" y="7"/>
                </a:lnTo>
                <a:lnTo>
                  <a:pt x="9" y="6"/>
                </a:lnTo>
                <a:lnTo>
                  <a:pt x="9" y="6"/>
                </a:lnTo>
                <a:lnTo>
                  <a:pt x="20" y="2"/>
                </a:lnTo>
                <a:lnTo>
                  <a:pt x="20" y="0"/>
                </a:lnTo>
                <a:lnTo>
                  <a:pt x="20" y="0"/>
                </a:lnTo>
                <a:lnTo>
                  <a:pt x="19" y="0"/>
                </a:lnTo>
                <a:lnTo>
                  <a:pt x="18" y="0"/>
                </a:lnTo>
                <a:lnTo>
                  <a:pt x="13" y="1"/>
                </a:lnTo>
                <a:lnTo>
                  <a:pt x="12" y="1"/>
                </a:lnTo>
                <a:lnTo>
                  <a:pt x="9" y="2"/>
                </a:lnTo>
                <a:lnTo>
                  <a:pt x="7" y="3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6" y="4"/>
                </a:lnTo>
                <a:lnTo>
                  <a:pt x="5" y="4"/>
                </a:lnTo>
                <a:lnTo>
                  <a:pt x="5" y="4"/>
                </a:lnTo>
                <a:lnTo>
                  <a:pt x="3" y="6"/>
                </a:lnTo>
                <a:lnTo>
                  <a:pt x="3" y="6"/>
                </a:lnTo>
                <a:lnTo>
                  <a:pt x="1" y="7"/>
                </a:lnTo>
                <a:lnTo>
                  <a:pt x="0" y="8"/>
                </a:lnTo>
                <a:lnTo>
                  <a:pt x="1" y="9"/>
                </a:lnTo>
                <a:lnTo>
                  <a:pt x="1" y="9"/>
                </a:lnTo>
                <a:lnTo>
                  <a:pt x="0" y="10"/>
                </a:lnTo>
                <a:lnTo>
                  <a:pt x="0" y="11"/>
                </a:lnTo>
                <a:lnTo>
                  <a:pt x="2" y="1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82" name="Freeform 348"/>
          <p:cNvSpPr>
            <a:spLocks/>
          </p:cNvSpPr>
          <p:nvPr/>
        </p:nvSpPr>
        <p:spPr bwMode="auto">
          <a:xfrm>
            <a:off x="9038127" y="4869345"/>
            <a:ext cx="3407" cy="387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83" name="Freeform 349"/>
          <p:cNvSpPr>
            <a:spLocks/>
          </p:cNvSpPr>
          <p:nvPr/>
        </p:nvSpPr>
        <p:spPr bwMode="auto">
          <a:xfrm>
            <a:off x="9027905" y="4973859"/>
            <a:ext cx="13628" cy="3871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2" y="0"/>
              </a:cxn>
              <a:cxn ang="0">
                <a:pos x="2" y="0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</a:cxnLst>
            <a:rect l="0" t="0" r="r" b="b"/>
            <a:pathLst>
              <a:path w="4">
                <a:moveTo>
                  <a:pt x="3" y="0"/>
                </a:move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2" y="0"/>
                </a:lnTo>
                <a:lnTo>
                  <a:pt x="2" y="0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84" name="Freeform 350"/>
          <p:cNvSpPr>
            <a:spLocks/>
          </p:cNvSpPr>
          <p:nvPr/>
        </p:nvSpPr>
        <p:spPr bwMode="auto">
          <a:xfrm>
            <a:off x="7821836" y="4846119"/>
            <a:ext cx="6814" cy="11613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2" y="1"/>
              </a:cxn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1" y="3"/>
              </a:cxn>
            </a:cxnLst>
            <a:rect l="0" t="0" r="r" b="b"/>
            <a:pathLst>
              <a:path w="2" h="3">
                <a:moveTo>
                  <a:pt x="1" y="3"/>
                </a:moveTo>
                <a:lnTo>
                  <a:pt x="2" y="1"/>
                </a:lnTo>
                <a:lnTo>
                  <a:pt x="2" y="0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1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85" name="Freeform 351"/>
          <p:cNvSpPr>
            <a:spLocks/>
          </p:cNvSpPr>
          <p:nvPr/>
        </p:nvSpPr>
        <p:spPr bwMode="auto">
          <a:xfrm>
            <a:off x="7842278" y="4846119"/>
            <a:ext cx="13628" cy="7741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2" y="2"/>
              </a:cxn>
              <a:cxn ang="0">
                <a:pos x="3" y="2"/>
              </a:cxn>
              <a:cxn ang="0">
                <a:pos x="4" y="1"/>
              </a:cxn>
              <a:cxn ang="0">
                <a:pos x="3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</a:cxnLst>
            <a:rect l="0" t="0" r="r" b="b"/>
            <a:pathLst>
              <a:path w="4" h="2">
                <a:moveTo>
                  <a:pt x="1" y="2"/>
                </a:moveTo>
                <a:lnTo>
                  <a:pt x="2" y="2"/>
                </a:lnTo>
                <a:lnTo>
                  <a:pt x="3" y="2"/>
                </a:lnTo>
                <a:lnTo>
                  <a:pt x="4" y="1"/>
                </a:lnTo>
                <a:lnTo>
                  <a:pt x="3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86" name="Freeform 352"/>
          <p:cNvSpPr>
            <a:spLocks/>
          </p:cNvSpPr>
          <p:nvPr/>
        </p:nvSpPr>
        <p:spPr bwMode="auto">
          <a:xfrm>
            <a:off x="8639510" y="5128695"/>
            <a:ext cx="6814" cy="77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2"/>
              </a:cxn>
              <a:cxn ang="0">
                <a:pos x="2" y="1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1" y="2"/>
                </a:lnTo>
                <a:lnTo>
                  <a:pt x="2" y="1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87" name="Freeform 353"/>
          <p:cNvSpPr>
            <a:spLocks/>
          </p:cNvSpPr>
          <p:nvPr/>
        </p:nvSpPr>
        <p:spPr bwMode="auto">
          <a:xfrm>
            <a:off x="8629290" y="4989343"/>
            <a:ext cx="10221" cy="19355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3"/>
              </a:cxn>
              <a:cxn ang="0">
                <a:pos x="2" y="3"/>
              </a:cxn>
              <a:cxn ang="0">
                <a:pos x="1" y="3"/>
              </a:cxn>
              <a:cxn ang="0">
                <a:pos x="1" y="2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4"/>
              </a:cxn>
              <a:cxn ang="0">
                <a:pos x="3" y="3"/>
              </a:cxn>
              <a:cxn ang="0">
                <a:pos x="2" y="3"/>
              </a:cxn>
            </a:cxnLst>
            <a:rect l="0" t="0" r="r" b="b"/>
            <a:pathLst>
              <a:path w="3" h="5">
                <a:moveTo>
                  <a:pt x="2" y="3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3"/>
                </a:lnTo>
                <a:lnTo>
                  <a:pt x="2" y="3"/>
                </a:lnTo>
                <a:lnTo>
                  <a:pt x="1" y="3"/>
                </a:lnTo>
                <a:lnTo>
                  <a:pt x="1" y="2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4"/>
                </a:lnTo>
                <a:lnTo>
                  <a:pt x="3" y="3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88" name="Freeform 354"/>
          <p:cNvSpPr>
            <a:spLocks/>
          </p:cNvSpPr>
          <p:nvPr/>
        </p:nvSpPr>
        <p:spPr bwMode="auto">
          <a:xfrm>
            <a:off x="7808209" y="4768701"/>
            <a:ext cx="10221" cy="27096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0" y="3"/>
              </a:cxn>
              <a:cxn ang="0">
                <a:pos x="0" y="6"/>
              </a:cxn>
              <a:cxn ang="0">
                <a:pos x="0" y="7"/>
              </a:cxn>
              <a:cxn ang="0">
                <a:pos x="3" y="6"/>
              </a:cxn>
              <a:cxn ang="0">
                <a:pos x="3" y="5"/>
              </a:cxn>
              <a:cxn ang="0">
                <a:pos x="3" y="4"/>
              </a:cxn>
              <a:cxn ang="0">
                <a:pos x="2" y="3"/>
              </a:cxn>
              <a:cxn ang="0">
                <a:pos x="2" y="3"/>
              </a:cxn>
              <a:cxn ang="0">
                <a:pos x="2" y="2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1" y="3"/>
              </a:cxn>
            </a:cxnLst>
            <a:rect l="0" t="0" r="r" b="b"/>
            <a:pathLst>
              <a:path w="3" h="7">
                <a:moveTo>
                  <a:pt x="1" y="3"/>
                </a:moveTo>
                <a:lnTo>
                  <a:pt x="0" y="3"/>
                </a:lnTo>
                <a:lnTo>
                  <a:pt x="0" y="6"/>
                </a:lnTo>
                <a:lnTo>
                  <a:pt x="0" y="7"/>
                </a:lnTo>
                <a:lnTo>
                  <a:pt x="3" y="6"/>
                </a:lnTo>
                <a:lnTo>
                  <a:pt x="3" y="5"/>
                </a:lnTo>
                <a:lnTo>
                  <a:pt x="3" y="4"/>
                </a:lnTo>
                <a:lnTo>
                  <a:pt x="2" y="3"/>
                </a:lnTo>
                <a:lnTo>
                  <a:pt x="2" y="3"/>
                </a:lnTo>
                <a:lnTo>
                  <a:pt x="2" y="2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1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89" name="Freeform 355"/>
          <p:cNvSpPr>
            <a:spLocks/>
          </p:cNvSpPr>
          <p:nvPr/>
        </p:nvSpPr>
        <p:spPr bwMode="auto">
          <a:xfrm>
            <a:off x="7549279" y="4528706"/>
            <a:ext cx="197605" cy="232253"/>
          </a:xfrm>
          <a:custGeom>
            <a:avLst/>
            <a:gdLst/>
            <a:ahLst/>
            <a:cxnLst>
              <a:cxn ang="0">
                <a:pos x="2" y="37"/>
              </a:cxn>
              <a:cxn ang="0">
                <a:pos x="4" y="41"/>
              </a:cxn>
              <a:cxn ang="0">
                <a:pos x="7" y="47"/>
              </a:cxn>
              <a:cxn ang="0">
                <a:pos x="7" y="53"/>
              </a:cxn>
              <a:cxn ang="0">
                <a:pos x="11" y="54"/>
              </a:cxn>
              <a:cxn ang="0">
                <a:pos x="13" y="54"/>
              </a:cxn>
              <a:cxn ang="0">
                <a:pos x="15" y="53"/>
              </a:cxn>
              <a:cxn ang="0">
                <a:pos x="18" y="57"/>
              </a:cxn>
              <a:cxn ang="0">
                <a:pos x="23" y="55"/>
              </a:cxn>
              <a:cxn ang="0">
                <a:pos x="25" y="55"/>
              </a:cxn>
              <a:cxn ang="0">
                <a:pos x="30" y="57"/>
              </a:cxn>
              <a:cxn ang="0">
                <a:pos x="33" y="60"/>
              </a:cxn>
              <a:cxn ang="0">
                <a:pos x="40" y="56"/>
              </a:cxn>
              <a:cxn ang="0">
                <a:pos x="41" y="54"/>
              </a:cxn>
              <a:cxn ang="0">
                <a:pos x="43" y="52"/>
              </a:cxn>
              <a:cxn ang="0">
                <a:pos x="41" y="48"/>
              </a:cxn>
              <a:cxn ang="0">
                <a:pos x="46" y="44"/>
              </a:cxn>
              <a:cxn ang="0">
                <a:pos x="48" y="37"/>
              </a:cxn>
              <a:cxn ang="0">
                <a:pos x="51" y="33"/>
              </a:cxn>
              <a:cxn ang="0">
                <a:pos x="53" y="33"/>
              </a:cxn>
              <a:cxn ang="0">
                <a:pos x="50" y="27"/>
              </a:cxn>
              <a:cxn ang="0">
                <a:pos x="51" y="25"/>
              </a:cxn>
              <a:cxn ang="0">
                <a:pos x="47" y="20"/>
              </a:cxn>
              <a:cxn ang="0">
                <a:pos x="47" y="18"/>
              </a:cxn>
              <a:cxn ang="0">
                <a:pos x="49" y="17"/>
              </a:cxn>
              <a:cxn ang="0">
                <a:pos x="47" y="16"/>
              </a:cxn>
              <a:cxn ang="0">
                <a:pos x="48" y="15"/>
              </a:cxn>
              <a:cxn ang="0">
                <a:pos x="50" y="14"/>
              </a:cxn>
              <a:cxn ang="0">
                <a:pos x="53" y="13"/>
              </a:cxn>
              <a:cxn ang="0">
                <a:pos x="52" y="11"/>
              </a:cxn>
              <a:cxn ang="0">
                <a:pos x="58" y="10"/>
              </a:cxn>
              <a:cxn ang="0">
                <a:pos x="52" y="6"/>
              </a:cxn>
              <a:cxn ang="0">
                <a:pos x="51" y="6"/>
              </a:cxn>
              <a:cxn ang="0">
                <a:pos x="50" y="5"/>
              </a:cxn>
              <a:cxn ang="0">
                <a:pos x="48" y="6"/>
              </a:cxn>
              <a:cxn ang="0">
                <a:pos x="47" y="2"/>
              </a:cxn>
              <a:cxn ang="0">
                <a:pos x="46" y="0"/>
              </a:cxn>
              <a:cxn ang="0">
                <a:pos x="44" y="2"/>
              </a:cxn>
              <a:cxn ang="0">
                <a:pos x="44" y="0"/>
              </a:cxn>
              <a:cxn ang="0">
                <a:pos x="40" y="5"/>
              </a:cxn>
              <a:cxn ang="0">
                <a:pos x="36" y="9"/>
              </a:cxn>
              <a:cxn ang="0">
                <a:pos x="36" y="11"/>
              </a:cxn>
              <a:cxn ang="0">
                <a:pos x="31" y="12"/>
              </a:cxn>
              <a:cxn ang="0">
                <a:pos x="28" y="14"/>
              </a:cxn>
              <a:cxn ang="0">
                <a:pos x="18" y="22"/>
              </a:cxn>
              <a:cxn ang="0">
                <a:pos x="15" y="24"/>
              </a:cxn>
              <a:cxn ang="0">
                <a:pos x="13" y="25"/>
              </a:cxn>
              <a:cxn ang="0">
                <a:pos x="9" y="28"/>
              </a:cxn>
              <a:cxn ang="0">
                <a:pos x="5" y="26"/>
              </a:cxn>
              <a:cxn ang="0">
                <a:pos x="0" y="33"/>
              </a:cxn>
            </a:cxnLst>
            <a:rect l="0" t="0" r="r" b="b"/>
            <a:pathLst>
              <a:path w="58" h="60">
                <a:moveTo>
                  <a:pt x="0" y="33"/>
                </a:moveTo>
                <a:lnTo>
                  <a:pt x="1" y="35"/>
                </a:lnTo>
                <a:lnTo>
                  <a:pt x="1" y="36"/>
                </a:lnTo>
                <a:lnTo>
                  <a:pt x="2" y="37"/>
                </a:lnTo>
                <a:lnTo>
                  <a:pt x="2" y="40"/>
                </a:lnTo>
                <a:lnTo>
                  <a:pt x="3" y="41"/>
                </a:lnTo>
                <a:lnTo>
                  <a:pt x="3" y="41"/>
                </a:lnTo>
                <a:lnTo>
                  <a:pt x="4" y="41"/>
                </a:lnTo>
                <a:lnTo>
                  <a:pt x="4" y="42"/>
                </a:lnTo>
                <a:lnTo>
                  <a:pt x="5" y="42"/>
                </a:lnTo>
                <a:lnTo>
                  <a:pt x="7" y="46"/>
                </a:lnTo>
                <a:lnTo>
                  <a:pt x="7" y="47"/>
                </a:lnTo>
                <a:lnTo>
                  <a:pt x="7" y="47"/>
                </a:lnTo>
                <a:lnTo>
                  <a:pt x="7" y="51"/>
                </a:lnTo>
                <a:lnTo>
                  <a:pt x="7" y="52"/>
                </a:lnTo>
                <a:lnTo>
                  <a:pt x="7" y="53"/>
                </a:lnTo>
                <a:lnTo>
                  <a:pt x="8" y="54"/>
                </a:lnTo>
                <a:lnTo>
                  <a:pt x="9" y="54"/>
                </a:lnTo>
                <a:lnTo>
                  <a:pt x="9" y="53"/>
                </a:lnTo>
                <a:lnTo>
                  <a:pt x="11" y="54"/>
                </a:lnTo>
                <a:lnTo>
                  <a:pt x="11" y="54"/>
                </a:lnTo>
                <a:lnTo>
                  <a:pt x="11" y="54"/>
                </a:lnTo>
                <a:lnTo>
                  <a:pt x="13" y="54"/>
                </a:lnTo>
                <a:lnTo>
                  <a:pt x="13" y="54"/>
                </a:lnTo>
                <a:lnTo>
                  <a:pt x="14" y="53"/>
                </a:lnTo>
                <a:lnTo>
                  <a:pt x="14" y="53"/>
                </a:lnTo>
                <a:lnTo>
                  <a:pt x="15" y="54"/>
                </a:lnTo>
                <a:lnTo>
                  <a:pt x="15" y="53"/>
                </a:lnTo>
                <a:lnTo>
                  <a:pt x="16" y="53"/>
                </a:lnTo>
                <a:lnTo>
                  <a:pt x="17" y="57"/>
                </a:lnTo>
                <a:lnTo>
                  <a:pt x="17" y="57"/>
                </a:lnTo>
                <a:lnTo>
                  <a:pt x="18" y="57"/>
                </a:lnTo>
                <a:lnTo>
                  <a:pt x="18" y="57"/>
                </a:lnTo>
                <a:lnTo>
                  <a:pt x="19" y="57"/>
                </a:lnTo>
                <a:lnTo>
                  <a:pt x="21" y="57"/>
                </a:lnTo>
                <a:lnTo>
                  <a:pt x="23" y="55"/>
                </a:lnTo>
                <a:lnTo>
                  <a:pt x="23" y="55"/>
                </a:lnTo>
                <a:lnTo>
                  <a:pt x="23" y="54"/>
                </a:lnTo>
                <a:lnTo>
                  <a:pt x="24" y="55"/>
                </a:lnTo>
                <a:lnTo>
                  <a:pt x="25" y="55"/>
                </a:lnTo>
                <a:lnTo>
                  <a:pt x="26" y="55"/>
                </a:lnTo>
                <a:lnTo>
                  <a:pt x="27" y="57"/>
                </a:lnTo>
                <a:lnTo>
                  <a:pt x="27" y="57"/>
                </a:lnTo>
                <a:lnTo>
                  <a:pt x="30" y="57"/>
                </a:lnTo>
                <a:lnTo>
                  <a:pt x="31" y="57"/>
                </a:lnTo>
                <a:lnTo>
                  <a:pt x="31" y="57"/>
                </a:lnTo>
                <a:lnTo>
                  <a:pt x="32" y="57"/>
                </a:lnTo>
                <a:lnTo>
                  <a:pt x="33" y="60"/>
                </a:lnTo>
                <a:lnTo>
                  <a:pt x="40" y="57"/>
                </a:lnTo>
                <a:lnTo>
                  <a:pt x="40" y="56"/>
                </a:lnTo>
                <a:lnTo>
                  <a:pt x="40" y="56"/>
                </a:lnTo>
                <a:lnTo>
                  <a:pt x="40" y="56"/>
                </a:lnTo>
                <a:lnTo>
                  <a:pt x="40" y="55"/>
                </a:lnTo>
                <a:lnTo>
                  <a:pt x="40" y="55"/>
                </a:lnTo>
                <a:lnTo>
                  <a:pt x="40" y="54"/>
                </a:lnTo>
                <a:lnTo>
                  <a:pt x="41" y="54"/>
                </a:lnTo>
                <a:lnTo>
                  <a:pt x="41" y="53"/>
                </a:lnTo>
                <a:lnTo>
                  <a:pt x="42" y="52"/>
                </a:lnTo>
                <a:lnTo>
                  <a:pt x="42" y="52"/>
                </a:lnTo>
                <a:lnTo>
                  <a:pt x="43" y="52"/>
                </a:lnTo>
                <a:lnTo>
                  <a:pt x="43" y="50"/>
                </a:lnTo>
                <a:lnTo>
                  <a:pt x="42" y="50"/>
                </a:lnTo>
                <a:lnTo>
                  <a:pt x="42" y="48"/>
                </a:lnTo>
                <a:lnTo>
                  <a:pt x="41" y="48"/>
                </a:lnTo>
                <a:lnTo>
                  <a:pt x="41" y="47"/>
                </a:lnTo>
                <a:lnTo>
                  <a:pt x="44" y="45"/>
                </a:lnTo>
                <a:lnTo>
                  <a:pt x="44" y="45"/>
                </a:lnTo>
                <a:lnTo>
                  <a:pt x="46" y="44"/>
                </a:lnTo>
                <a:lnTo>
                  <a:pt x="47" y="41"/>
                </a:lnTo>
                <a:lnTo>
                  <a:pt x="47" y="39"/>
                </a:lnTo>
                <a:lnTo>
                  <a:pt x="48" y="38"/>
                </a:lnTo>
                <a:lnTo>
                  <a:pt x="48" y="37"/>
                </a:lnTo>
                <a:lnTo>
                  <a:pt x="48" y="36"/>
                </a:lnTo>
                <a:lnTo>
                  <a:pt x="50" y="34"/>
                </a:lnTo>
                <a:lnTo>
                  <a:pt x="51" y="34"/>
                </a:lnTo>
                <a:lnTo>
                  <a:pt x="51" y="33"/>
                </a:lnTo>
                <a:lnTo>
                  <a:pt x="51" y="32"/>
                </a:lnTo>
                <a:lnTo>
                  <a:pt x="51" y="32"/>
                </a:lnTo>
                <a:lnTo>
                  <a:pt x="51" y="33"/>
                </a:lnTo>
                <a:lnTo>
                  <a:pt x="53" y="33"/>
                </a:lnTo>
                <a:lnTo>
                  <a:pt x="55" y="33"/>
                </a:lnTo>
                <a:lnTo>
                  <a:pt x="55" y="32"/>
                </a:lnTo>
                <a:lnTo>
                  <a:pt x="50" y="28"/>
                </a:lnTo>
                <a:lnTo>
                  <a:pt x="50" y="27"/>
                </a:lnTo>
                <a:lnTo>
                  <a:pt x="50" y="27"/>
                </a:lnTo>
                <a:lnTo>
                  <a:pt x="50" y="26"/>
                </a:lnTo>
                <a:lnTo>
                  <a:pt x="51" y="26"/>
                </a:lnTo>
                <a:lnTo>
                  <a:pt x="51" y="25"/>
                </a:lnTo>
                <a:lnTo>
                  <a:pt x="48" y="21"/>
                </a:lnTo>
                <a:lnTo>
                  <a:pt x="47" y="20"/>
                </a:lnTo>
                <a:lnTo>
                  <a:pt x="47" y="20"/>
                </a:lnTo>
                <a:lnTo>
                  <a:pt x="47" y="20"/>
                </a:lnTo>
                <a:lnTo>
                  <a:pt x="47" y="20"/>
                </a:lnTo>
                <a:lnTo>
                  <a:pt x="47" y="20"/>
                </a:lnTo>
                <a:lnTo>
                  <a:pt x="46" y="18"/>
                </a:lnTo>
                <a:lnTo>
                  <a:pt x="47" y="18"/>
                </a:lnTo>
                <a:lnTo>
                  <a:pt x="48" y="18"/>
                </a:lnTo>
                <a:lnTo>
                  <a:pt x="48" y="17"/>
                </a:lnTo>
                <a:lnTo>
                  <a:pt x="49" y="18"/>
                </a:lnTo>
                <a:lnTo>
                  <a:pt x="49" y="17"/>
                </a:lnTo>
                <a:lnTo>
                  <a:pt x="49" y="17"/>
                </a:lnTo>
                <a:lnTo>
                  <a:pt x="48" y="17"/>
                </a:lnTo>
                <a:lnTo>
                  <a:pt x="48" y="16"/>
                </a:lnTo>
                <a:lnTo>
                  <a:pt x="47" y="16"/>
                </a:lnTo>
                <a:lnTo>
                  <a:pt x="47" y="16"/>
                </a:lnTo>
                <a:lnTo>
                  <a:pt x="48" y="15"/>
                </a:lnTo>
                <a:lnTo>
                  <a:pt x="48" y="15"/>
                </a:lnTo>
                <a:lnTo>
                  <a:pt x="48" y="15"/>
                </a:lnTo>
                <a:lnTo>
                  <a:pt x="48" y="14"/>
                </a:lnTo>
                <a:lnTo>
                  <a:pt x="49" y="14"/>
                </a:lnTo>
                <a:lnTo>
                  <a:pt x="49" y="14"/>
                </a:lnTo>
                <a:lnTo>
                  <a:pt x="50" y="14"/>
                </a:lnTo>
                <a:lnTo>
                  <a:pt x="51" y="15"/>
                </a:lnTo>
                <a:lnTo>
                  <a:pt x="54" y="13"/>
                </a:lnTo>
                <a:lnTo>
                  <a:pt x="54" y="13"/>
                </a:lnTo>
                <a:lnTo>
                  <a:pt x="53" y="13"/>
                </a:lnTo>
                <a:lnTo>
                  <a:pt x="52" y="13"/>
                </a:lnTo>
                <a:lnTo>
                  <a:pt x="52" y="13"/>
                </a:lnTo>
                <a:lnTo>
                  <a:pt x="51" y="12"/>
                </a:lnTo>
                <a:lnTo>
                  <a:pt x="52" y="11"/>
                </a:lnTo>
                <a:lnTo>
                  <a:pt x="52" y="11"/>
                </a:lnTo>
                <a:lnTo>
                  <a:pt x="53" y="11"/>
                </a:lnTo>
                <a:lnTo>
                  <a:pt x="57" y="10"/>
                </a:lnTo>
                <a:lnTo>
                  <a:pt x="58" y="10"/>
                </a:lnTo>
                <a:lnTo>
                  <a:pt x="57" y="9"/>
                </a:lnTo>
                <a:lnTo>
                  <a:pt x="57" y="9"/>
                </a:lnTo>
                <a:lnTo>
                  <a:pt x="55" y="8"/>
                </a:lnTo>
                <a:lnTo>
                  <a:pt x="52" y="6"/>
                </a:lnTo>
                <a:lnTo>
                  <a:pt x="51" y="6"/>
                </a:lnTo>
                <a:lnTo>
                  <a:pt x="51" y="6"/>
                </a:lnTo>
                <a:lnTo>
                  <a:pt x="51" y="6"/>
                </a:lnTo>
                <a:lnTo>
                  <a:pt x="51" y="6"/>
                </a:lnTo>
                <a:lnTo>
                  <a:pt x="51" y="6"/>
                </a:lnTo>
                <a:lnTo>
                  <a:pt x="51" y="6"/>
                </a:lnTo>
                <a:lnTo>
                  <a:pt x="51" y="5"/>
                </a:lnTo>
                <a:lnTo>
                  <a:pt x="50" y="5"/>
                </a:lnTo>
                <a:lnTo>
                  <a:pt x="50" y="6"/>
                </a:lnTo>
                <a:lnTo>
                  <a:pt x="49" y="6"/>
                </a:lnTo>
                <a:lnTo>
                  <a:pt x="49" y="6"/>
                </a:lnTo>
                <a:lnTo>
                  <a:pt x="48" y="6"/>
                </a:lnTo>
                <a:lnTo>
                  <a:pt x="48" y="4"/>
                </a:lnTo>
                <a:lnTo>
                  <a:pt x="49" y="4"/>
                </a:lnTo>
                <a:lnTo>
                  <a:pt x="48" y="2"/>
                </a:lnTo>
                <a:lnTo>
                  <a:pt x="47" y="2"/>
                </a:lnTo>
                <a:lnTo>
                  <a:pt x="47" y="2"/>
                </a:lnTo>
                <a:lnTo>
                  <a:pt x="47" y="2"/>
                </a:lnTo>
                <a:lnTo>
                  <a:pt x="46" y="0"/>
                </a:lnTo>
                <a:lnTo>
                  <a:pt x="46" y="0"/>
                </a:lnTo>
                <a:lnTo>
                  <a:pt x="45" y="0"/>
                </a:lnTo>
                <a:lnTo>
                  <a:pt x="44" y="1"/>
                </a:lnTo>
                <a:lnTo>
                  <a:pt x="44" y="2"/>
                </a:lnTo>
                <a:lnTo>
                  <a:pt x="44" y="2"/>
                </a:lnTo>
                <a:lnTo>
                  <a:pt x="44" y="1"/>
                </a:lnTo>
                <a:lnTo>
                  <a:pt x="44" y="0"/>
                </a:lnTo>
                <a:lnTo>
                  <a:pt x="44" y="0"/>
                </a:lnTo>
                <a:lnTo>
                  <a:pt x="44" y="0"/>
                </a:lnTo>
                <a:lnTo>
                  <a:pt x="43" y="0"/>
                </a:lnTo>
                <a:lnTo>
                  <a:pt x="43" y="1"/>
                </a:lnTo>
                <a:lnTo>
                  <a:pt x="40" y="5"/>
                </a:lnTo>
                <a:lnTo>
                  <a:pt x="40" y="5"/>
                </a:lnTo>
                <a:lnTo>
                  <a:pt x="38" y="8"/>
                </a:lnTo>
                <a:lnTo>
                  <a:pt x="37" y="8"/>
                </a:lnTo>
                <a:lnTo>
                  <a:pt x="36" y="8"/>
                </a:lnTo>
                <a:lnTo>
                  <a:pt x="36" y="9"/>
                </a:lnTo>
                <a:lnTo>
                  <a:pt x="36" y="9"/>
                </a:lnTo>
                <a:lnTo>
                  <a:pt x="37" y="10"/>
                </a:lnTo>
                <a:lnTo>
                  <a:pt x="36" y="10"/>
                </a:lnTo>
                <a:lnTo>
                  <a:pt x="36" y="11"/>
                </a:lnTo>
                <a:lnTo>
                  <a:pt x="35" y="11"/>
                </a:lnTo>
                <a:lnTo>
                  <a:pt x="34" y="11"/>
                </a:lnTo>
                <a:lnTo>
                  <a:pt x="33" y="10"/>
                </a:lnTo>
                <a:lnTo>
                  <a:pt x="31" y="12"/>
                </a:lnTo>
                <a:lnTo>
                  <a:pt x="29" y="13"/>
                </a:lnTo>
                <a:lnTo>
                  <a:pt x="29" y="13"/>
                </a:lnTo>
                <a:lnTo>
                  <a:pt x="28" y="13"/>
                </a:lnTo>
                <a:lnTo>
                  <a:pt x="28" y="14"/>
                </a:lnTo>
                <a:lnTo>
                  <a:pt x="22" y="21"/>
                </a:lnTo>
                <a:lnTo>
                  <a:pt x="22" y="21"/>
                </a:lnTo>
                <a:lnTo>
                  <a:pt x="18" y="21"/>
                </a:lnTo>
                <a:lnTo>
                  <a:pt x="18" y="22"/>
                </a:lnTo>
                <a:lnTo>
                  <a:pt x="18" y="22"/>
                </a:lnTo>
                <a:lnTo>
                  <a:pt x="16" y="22"/>
                </a:lnTo>
                <a:lnTo>
                  <a:pt x="15" y="22"/>
                </a:lnTo>
                <a:lnTo>
                  <a:pt x="15" y="24"/>
                </a:lnTo>
                <a:lnTo>
                  <a:pt x="15" y="25"/>
                </a:lnTo>
                <a:lnTo>
                  <a:pt x="15" y="25"/>
                </a:lnTo>
                <a:lnTo>
                  <a:pt x="14" y="24"/>
                </a:lnTo>
                <a:lnTo>
                  <a:pt x="13" y="25"/>
                </a:lnTo>
                <a:lnTo>
                  <a:pt x="14" y="26"/>
                </a:lnTo>
                <a:lnTo>
                  <a:pt x="12" y="29"/>
                </a:lnTo>
                <a:lnTo>
                  <a:pt x="10" y="28"/>
                </a:lnTo>
                <a:lnTo>
                  <a:pt x="9" y="28"/>
                </a:lnTo>
                <a:lnTo>
                  <a:pt x="7" y="28"/>
                </a:lnTo>
                <a:lnTo>
                  <a:pt x="5" y="28"/>
                </a:lnTo>
                <a:lnTo>
                  <a:pt x="5" y="27"/>
                </a:lnTo>
                <a:lnTo>
                  <a:pt x="5" y="26"/>
                </a:lnTo>
                <a:lnTo>
                  <a:pt x="4" y="27"/>
                </a:lnTo>
                <a:lnTo>
                  <a:pt x="4" y="28"/>
                </a:lnTo>
                <a:lnTo>
                  <a:pt x="2" y="29"/>
                </a:lnTo>
                <a:lnTo>
                  <a:pt x="0" y="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90" name="Freeform 356"/>
          <p:cNvSpPr>
            <a:spLocks/>
          </p:cNvSpPr>
          <p:nvPr/>
        </p:nvSpPr>
        <p:spPr bwMode="auto">
          <a:xfrm>
            <a:off x="8673581" y="5074503"/>
            <a:ext cx="3407" cy="11613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0" y="1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1" h="3">
                <a:moveTo>
                  <a:pt x="0" y="1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0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91" name="Freeform 357"/>
          <p:cNvSpPr>
            <a:spLocks/>
          </p:cNvSpPr>
          <p:nvPr/>
        </p:nvSpPr>
        <p:spPr bwMode="auto">
          <a:xfrm>
            <a:off x="7818430" y="4702897"/>
            <a:ext cx="3407" cy="387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92" name="Freeform 358"/>
          <p:cNvSpPr>
            <a:spLocks/>
          </p:cNvSpPr>
          <p:nvPr/>
        </p:nvSpPr>
        <p:spPr bwMode="auto">
          <a:xfrm>
            <a:off x="7757104" y="4846119"/>
            <a:ext cx="57919" cy="19355"/>
          </a:xfrm>
          <a:custGeom>
            <a:avLst/>
            <a:gdLst/>
            <a:ahLst/>
            <a:cxnLst>
              <a:cxn ang="0">
                <a:pos x="8" y="4"/>
              </a:cxn>
              <a:cxn ang="0">
                <a:pos x="12" y="4"/>
              </a:cxn>
              <a:cxn ang="0">
                <a:pos x="12" y="4"/>
              </a:cxn>
              <a:cxn ang="0">
                <a:pos x="14" y="4"/>
              </a:cxn>
              <a:cxn ang="0">
                <a:pos x="15" y="3"/>
              </a:cxn>
              <a:cxn ang="0">
                <a:pos x="17" y="1"/>
              </a:cxn>
              <a:cxn ang="0">
                <a:pos x="17" y="0"/>
              </a:cxn>
              <a:cxn ang="0">
                <a:pos x="16" y="0"/>
              </a:cxn>
              <a:cxn ang="0">
                <a:pos x="16" y="1"/>
              </a:cxn>
              <a:cxn ang="0">
                <a:pos x="16" y="1"/>
              </a:cxn>
              <a:cxn ang="0">
                <a:pos x="15" y="1"/>
              </a:cxn>
              <a:cxn ang="0">
                <a:pos x="15" y="2"/>
              </a:cxn>
              <a:cxn ang="0">
                <a:pos x="15" y="2"/>
              </a:cxn>
              <a:cxn ang="0">
                <a:pos x="14" y="3"/>
              </a:cxn>
              <a:cxn ang="0">
                <a:pos x="14" y="3"/>
              </a:cxn>
              <a:cxn ang="0">
                <a:pos x="12" y="3"/>
              </a:cxn>
              <a:cxn ang="0">
                <a:pos x="12" y="2"/>
              </a:cxn>
              <a:cxn ang="0">
                <a:pos x="9" y="3"/>
              </a:cxn>
              <a:cxn ang="0">
                <a:pos x="8" y="3"/>
              </a:cxn>
              <a:cxn ang="0">
                <a:pos x="7" y="2"/>
              </a:cxn>
              <a:cxn ang="0">
                <a:pos x="7" y="2"/>
              </a:cxn>
              <a:cxn ang="0">
                <a:pos x="4" y="1"/>
              </a:cxn>
              <a:cxn ang="0">
                <a:pos x="4" y="1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  <a:cxn ang="0">
                <a:pos x="0" y="4"/>
              </a:cxn>
              <a:cxn ang="0">
                <a:pos x="0" y="4"/>
              </a:cxn>
              <a:cxn ang="0">
                <a:pos x="4" y="4"/>
              </a:cxn>
              <a:cxn ang="0">
                <a:pos x="7" y="5"/>
              </a:cxn>
              <a:cxn ang="0">
                <a:pos x="8" y="4"/>
              </a:cxn>
            </a:cxnLst>
            <a:rect l="0" t="0" r="r" b="b"/>
            <a:pathLst>
              <a:path w="17" h="5">
                <a:moveTo>
                  <a:pt x="8" y="4"/>
                </a:moveTo>
                <a:lnTo>
                  <a:pt x="12" y="4"/>
                </a:lnTo>
                <a:lnTo>
                  <a:pt x="12" y="4"/>
                </a:lnTo>
                <a:lnTo>
                  <a:pt x="14" y="4"/>
                </a:lnTo>
                <a:lnTo>
                  <a:pt x="15" y="3"/>
                </a:lnTo>
                <a:lnTo>
                  <a:pt x="17" y="1"/>
                </a:lnTo>
                <a:lnTo>
                  <a:pt x="17" y="0"/>
                </a:lnTo>
                <a:lnTo>
                  <a:pt x="16" y="0"/>
                </a:lnTo>
                <a:lnTo>
                  <a:pt x="16" y="1"/>
                </a:lnTo>
                <a:lnTo>
                  <a:pt x="16" y="1"/>
                </a:lnTo>
                <a:lnTo>
                  <a:pt x="15" y="1"/>
                </a:lnTo>
                <a:lnTo>
                  <a:pt x="15" y="2"/>
                </a:lnTo>
                <a:lnTo>
                  <a:pt x="15" y="2"/>
                </a:lnTo>
                <a:lnTo>
                  <a:pt x="14" y="3"/>
                </a:lnTo>
                <a:lnTo>
                  <a:pt x="14" y="3"/>
                </a:lnTo>
                <a:lnTo>
                  <a:pt x="12" y="3"/>
                </a:lnTo>
                <a:lnTo>
                  <a:pt x="12" y="2"/>
                </a:lnTo>
                <a:lnTo>
                  <a:pt x="9" y="3"/>
                </a:lnTo>
                <a:lnTo>
                  <a:pt x="8" y="3"/>
                </a:lnTo>
                <a:lnTo>
                  <a:pt x="7" y="2"/>
                </a:lnTo>
                <a:lnTo>
                  <a:pt x="7" y="2"/>
                </a:lnTo>
                <a:lnTo>
                  <a:pt x="4" y="1"/>
                </a:lnTo>
                <a:lnTo>
                  <a:pt x="4" y="1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lnTo>
                  <a:pt x="0" y="4"/>
                </a:lnTo>
                <a:lnTo>
                  <a:pt x="0" y="4"/>
                </a:lnTo>
                <a:lnTo>
                  <a:pt x="4" y="4"/>
                </a:lnTo>
                <a:lnTo>
                  <a:pt x="7" y="5"/>
                </a:lnTo>
                <a:lnTo>
                  <a:pt x="8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93" name="Rectangle 359"/>
          <p:cNvSpPr>
            <a:spLocks noChangeArrowheads="1"/>
          </p:cNvSpPr>
          <p:nvPr/>
        </p:nvSpPr>
        <p:spPr bwMode="auto">
          <a:xfrm>
            <a:off x="8615662" y="4904183"/>
            <a:ext cx="3407" cy="387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94" name="Freeform 360"/>
          <p:cNvSpPr>
            <a:spLocks/>
          </p:cNvSpPr>
          <p:nvPr/>
        </p:nvSpPr>
        <p:spPr bwMode="auto">
          <a:xfrm>
            <a:off x="7808209" y="4699026"/>
            <a:ext cx="10221" cy="774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2" y="2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3" h="2">
                <a:moveTo>
                  <a:pt x="2" y="0"/>
                </a:move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2" y="2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95" name="Freeform 361"/>
          <p:cNvSpPr>
            <a:spLocks/>
          </p:cNvSpPr>
          <p:nvPr/>
        </p:nvSpPr>
        <p:spPr bwMode="auto">
          <a:xfrm>
            <a:off x="7815023" y="4760961"/>
            <a:ext cx="3407" cy="387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 h="1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96" name="Freeform 362"/>
          <p:cNvSpPr>
            <a:spLocks/>
          </p:cNvSpPr>
          <p:nvPr/>
        </p:nvSpPr>
        <p:spPr bwMode="auto">
          <a:xfrm>
            <a:off x="7740069" y="4873216"/>
            <a:ext cx="34070" cy="19355"/>
          </a:xfrm>
          <a:custGeom>
            <a:avLst/>
            <a:gdLst/>
            <a:ahLst/>
            <a:cxnLst>
              <a:cxn ang="0">
                <a:pos x="3" y="3"/>
              </a:cxn>
              <a:cxn ang="0">
                <a:pos x="6" y="4"/>
              </a:cxn>
              <a:cxn ang="0">
                <a:pos x="7" y="5"/>
              </a:cxn>
              <a:cxn ang="0">
                <a:pos x="9" y="5"/>
              </a:cxn>
              <a:cxn ang="0">
                <a:pos x="9" y="5"/>
              </a:cxn>
              <a:cxn ang="0">
                <a:pos x="10" y="4"/>
              </a:cxn>
              <a:cxn ang="0">
                <a:pos x="9" y="4"/>
              </a:cxn>
              <a:cxn ang="0">
                <a:pos x="6" y="1"/>
              </a:cxn>
              <a:cxn ang="0">
                <a:pos x="6" y="1"/>
              </a:cxn>
              <a:cxn ang="0">
                <a:pos x="6" y="0"/>
              </a:cxn>
              <a:cxn ang="0">
                <a:pos x="5" y="1"/>
              </a:cxn>
              <a:cxn ang="0">
                <a:pos x="2" y="1"/>
              </a:cxn>
              <a:cxn ang="0">
                <a:pos x="0" y="1"/>
              </a:cxn>
              <a:cxn ang="0">
                <a:pos x="0" y="1"/>
              </a:cxn>
              <a:cxn ang="0">
                <a:pos x="1" y="3"/>
              </a:cxn>
              <a:cxn ang="0">
                <a:pos x="3" y="3"/>
              </a:cxn>
            </a:cxnLst>
            <a:rect l="0" t="0" r="r" b="b"/>
            <a:pathLst>
              <a:path w="10" h="5">
                <a:moveTo>
                  <a:pt x="3" y="3"/>
                </a:moveTo>
                <a:lnTo>
                  <a:pt x="6" y="4"/>
                </a:lnTo>
                <a:lnTo>
                  <a:pt x="7" y="5"/>
                </a:lnTo>
                <a:lnTo>
                  <a:pt x="9" y="5"/>
                </a:lnTo>
                <a:lnTo>
                  <a:pt x="9" y="5"/>
                </a:lnTo>
                <a:lnTo>
                  <a:pt x="10" y="4"/>
                </a:lnTo>
                <a:lnTo>
                  <a:pt x="9" y="4"/>
                </a:lnTo>
                <a:lnTo>
                  <a:pt x="6" y="1"/>
                </a:lnTo>
                <a:lnTo>
                  <a:pt x="6" y="1"/>
                </a:lnTo>
                <a:lnTo>
                  <a:pt x="6" y="0"/>
                </a:lnTo>
                <a:lnTo>
                  <a:pt x="5" y="1"/>
                </a:lnTo>
                <a:lnTo>
                  <a:pt x="2" y="1"/>
                </a:lnTo>
                <a:lnTo>
                  <a:pt x="0" y="1"/>
                </a:lnTo>
                <a:lnTo>
                  <a:pt x="0" y="1"/>
                </a:lnTo>
                <a:lnTo>
                  <a:pt x="1" y="3"/>
                </a:lnTo>
                <a:lnTo>
                  <a:pt x="3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97" name="Freeform 363"/>
          <p:cNvSpPr>
            <a:spLocks/>
          </p:cNvSpPr>
          <p:nvPr/>
        </p:nvSpPr>
        <p:spPr bwMode="auto">
          <a:xfrm>
            <a:off x="8639511" y="5016439"/>
            <a:ext cx="10221" cy="1548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1" y="1"/>
              </a:cxn>
              <a:cxn ang="0">
                <a:pos x="2" y="4"/>
              </a:cxn>
              <a:cxn ang="0">
                <a:pos x="3" y="4"/>
              </a:cxn>
              <a:cxn ang="0">
                <a:pos x="3" y="3"/>
              </a:cxn>
              <a:cxn ang="0">
                <a:pos x="3" y="2"/>
              </a:cxn>
              <a:cxn ang="0">
                <a:pos x="3" y="2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3" h="4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1" y="1"/>
                </a:lnTo>
                <a:lnTo>
                  <a:pt x="2" y="4"/>
                </a:lnTo>
                <a:lnTo>
                  <a:pt x="3" y="4"/>
                </a:lnTo>
                <a:lnTo>
                  <a:pt x="3" y="3"/>
                </a:lnTo>
                <a:lnTo>
                  <a:pt x="3" y="2"/>
                </a:lnTo>
                <a:lnTo>
                  <a:pt x="3" y="2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98" name="Freeform 364"/>
          <p:cNvSpPr>
            <a:spLocks/>
          </p:cNvSpPr>
          <p:nvPr/>
        </p:nvSpPr>
        <p:spPr bwMode="auto">
          <a:xfrm>
            <a:off x="8629290" y="5620299"/>
            <a:ext cx="143093" cy="178061"/>
          </a:xfrm>
          <a:custGeom>
            <a:avLst/>
            <a:gdLst/>
            <a:ahLst/>
            <a:cxnLst>
              <a:cxn ang="0">
                <a:pos x="42" y="4"/>
              </a:cxn>
              <a:cxn ang="0">
                <a:pos x="42" y="3"/>
              </a:cxn>
              <a:cxn ang="0">
                <a:pos x="40" y="5"/>
              </a:cxn>
              <a:cxn ang="0">
                <a:pos x="40" y="3"/>
              </a:cxn>
              <a:cxn ang="0">
                <a:pos x="40" y="2"/>
              </a:cxn>
              <a:cxn ang="0">
                <a:pos x="39" y="4"/>
              </a:cxn>
              <a:cxn ang="0">
                <a:pos x="36" y="4"/>
              </a:cxn>
              <a:cxn ang="0">
                <a:pos x="35" y="2"/>
              </a:cxn>
              <a:cxn ang="0">
                <a:pos x="34" y="0"/>
              </a:cxn>
              <a:cxn ang="0">
                <a:pos x="33" y="0"/>
              </a:cxn>
              <a:cxn ang="0">
                <a:pos x="32" y="1"/>
              </a:cxn>
              <a:cxn ang="0">
                <a:pos x="31" y="5"/>
              </a:cxn>
              <a:cxn ang="0">
                <a:pos x="27" y="9"/>
              </a:cxn>
              <a:cxn ang="0">
                <a:pos x="22" y="17"/>
              </a:cxn>
              <a:cxn ang="0">
                <a:pos x="13" y="25"/>
              </a:cxn>
              <a:cxn ang="0">
                <a:pos x="11" y="25"/>
              </a:cxn>
              <a:cxn ang="0">
                <a:pos x="10" y="26"/>
              </a:cxn>
              <a:cxn ang="0">
                <a:pos x="8" y="28"/>
              </a:cxn>
              <a:cxn ang="0">
                <a:pos x="6" y="30"/>
              </a:cxn>
              <a:cxn ang="0">
                <a:pos x="6" y="32"/>
              </a:cxn>
              <a:cxn ang="0">
                <a:pos x="5" y="33"/>
              </a:cxn>
              <a:cxn ang="0">
                <a:pos x="5" y="32"/>
              </a:cxn>
              <a:cxn ang="0">
                <a:pos x="3" y="34"/>
              </a:cxn>
              <a:cxn ang="0">
                <a:pos x="4" y="35"/>
              </a:cxn>
              <a:cxn ang="0">
                <a:pos x="2" y="35"/>
              </a:cxn>
              <a:cxn ang="0">
                <a:pos x="2" y="36"/>
              </a:cxn>
              <a:cxn ang="0">
                <a:pos x="2" y="36"/>
              </a:cxn>
              <a:cxn ang="0">
                <a:pos x="2" y="37"/>
              </a:cxn>
              <a:cxn ang="0">
                <a:pos x="2" y="38"/>
              </a:cxn>
              <a:cxn ang="0">
                <a:pos x="0" y="39"/>
              </a:cxn>
              <a:cxn ang="0">
                <a:pos x="1" y="41"/>
              </a:cxn>
              <a:cxn ang="0">
                <a:pos x="1" y="41"/>
              </a:cxn>
              <a:cxn ang="0">
                <a:pos x="1" y="42"/>
              </a:cxn>
              <a:cxn ang="0">
                <a:pos x="5" y="43"/>
              </a:cxn>
              <a:cxn ang="0">
                <a:pos x="7" y="42"/>
              </a:cxn>
              <a:cxn ang="0">
                <a:pos x="10" y="44"/>
              </a:cxn>
              <a:cxn ang="0">
                <a:pos x="10" y="45"/>
              </a:cxn>
              <a:cxn ang="0">
                <a:pos x="11" y="45"/>
              </a:cxn>
              <a:cxn ang="0">
                <a:pos x="13" y="44"/>
              </a:cxn>
              <a:cxn ang="0">
                <a:pos x="15" y="45"/>
              </a:cxn>
              <a:cxn ang="0">
                <a:pos x="18" y="44"/>
              </a:cxn>
              <a:cxn ang="0">
                <a:pos x="21" y="43"/>
              </a:cxn>
              <a:cxn ang="0">
                <a:pos x="23" y="41"/>
              </a:cxn>
              <a:cxn ang="0">
                <a:pos x="23" y="40"/>
              </a:cxn>
              <a:cxn ang="0">
                <a:pos x="24" y="37"/>
              </a:cxn>
              <a:cxn ang="0">
                <a:pos x="26" y="32"/>
              </a:cxn>
              <a:cxn ang="0">
                <a:pos x="28" y="27"/>
              </a:cxn>
              <a:cxn ang="0">
                <a:pos x="28" y="26"/>
              </a:cxn>
              <a:cxn ang="0">
                <a:pos x="32" y="24"/>
              </a:cxn>
              <a:cxn ang="0">
                <a:pos x="32" y="24"/>
              </a:cxn>
              <a:cxn ang="0">
                <a:pos x="35" y="24"/>
              </a:cxn>
              <a:cxn ang="0">
                <a:pos x="36" y="24"/>
              </a:cxn>
              <a:cxn ang="0">
                <a:pos x="35" y="19"/>
              </a:cxn>
              <a:cxn ang="0">
                <a:pos x="36" y="17"/>
              </a:cxn>
              <a:cxn ang="0">
                <a:pos x="39" y="14"/>
              </a:cxn>
              <a:cxn ang="0">
                <a:pos x="41" y="12"/>
              </a:cxn>
              <a:cxn ang="0">
                <a:pos x="42" y="9"/>
              </a:cxn>
              <a:cxn ang="0">
                <a:pos x="42" y="5"/>
              </a:cxn>
            </a:cxnLst>
            <a:rect l="0" t="0" r="r" b="b"/>
            <a:pathLst>
              <a:path w="42" h="46">
                <a:moveTo>
                  <a:pt x="42" y="5"/>
                </a:moveTo>
                <a:lnTo>
                  <a:pt x="42" y="4"/>
                </a:lnTo>
                <a:lnTo>
                  <a:pt x="42" y="4"/>
                </a:lnTo>
                <a:lnTo>
                  <a:pt x="42" y="4"/>
                </a:lnTo>
                <a:lnTo>
                  <a:pt x="42" y="3"/>
                </a:lnTo>
                <a:lnTo>
                  <a:pt x="42" y="3"/>
                </a:lnTo>
                <a:lnTo>
                  <a:pt x="41" y="4"/>
                </a:lnTo>
                <a:lnTo>
                  <a:pt x="41" y="4"/>
                </a:lnTo>
                <a:lnTo>
                  <a:pt x="40" y="5"/>
                </a:lnTo>
                <a:lnTo>
                  <a:pt x="41" y="4"/>
                </a:lnTo>
                <a:lnTo>
                  <a:pt x="40" y="3"/>
                </a:lnTo>
                <a:lnTo>
                  <a:pt x="40" y="3"/>
                </a:lnTo>
                <a:lnTo>
                  <a:pt x="41" y="2"/>
                </a:lnTo>
                <a:lnTo>
                  <a:pt x="41" y="2"/>
                </a:lnTo>
                <a:lnTo>
                  <a:pt x="40" y="2"/>
                </a:lnTo>
                <a:lnTo>
                  <a:pt x="39" y="3"/>
                </a:lnTo>
                <a:lnTo>
                  <a:pt x="39" y="4"/>
                </a:lnTo>
                <a:lnTo>
                  <a:pt x="39" y="4"/>
                </a:lnTo>
                <a:lnTo>
                  <a:pt x="37" y="5"/>
                </a:lnTo>
                <a:lnTo>
                  <a:pt x="36" y="4"/>
                </a:lnTo>
                <a:lnTo>
                  <a:pt x="36" y="4"/>
                </a:lnTo>
                <a:lnTo>
                  <a:pt x="36" y="2"/>
                </a:lnTo>
                <a:lnTo>
                  <a:pt x="35" y="1"/>
                </a:lnTo>
                <a:lnTo>
                  <a:pt x="35" y="2"/>
                </a:lnTo>
                <a:lnTo>
                  <a:pt x="35" y="1"/>
                </a:lnTo>
                <a:lnTo>
                  <a:pt x="34" y="1"/>
                </a:lnTo>
                <a:lnTo>
                  <a:pt x="34" y="0"/>
                </a:lnTo>
                <a:lnTo>
                  <a:pt x="34" y="0"/>
                </a:lnTo>
                <a:lnTo>
                  <a:pt x="33" y="0"/>
                </a:lnTo>
                <a:lnTo>
                  <a:pt x="33" y="0"/>
                </a:lnTo>
                <a:lnTo>
                  <a:pt x="33" y="0"/>
                </a:lnTo>
                <a:lnTo>
                  <a:pt x="32" y="1"/>
                </a:lnTo>
                <a:lnTo>
                  <a:pt x="32" y="1"/>
                </a:lnTo>
                <a:lnTo>
                  <a:pt x="32" y="3"/>
                </a:lnTo>
                <a:lnTo>
                  <a:pt x="31" y="3"/>
                </a:lnTo>
                <a:lnTo>
                  <a:pt x="31" y="5"/>
                </a:lnTo>
                <a:lnTo>
                  <a:pt x="29" y="8"/>
                </a:lnTo>
                <a:lnTo>
                  <a:pt x="29" y="8"/>
                </a:lnTo>
                <a:lnTo>
                  <a:pt x="27" y="9"/>
                </a:lnTo>
                <a:lnTo>
                  <a:pt x="25" y="14"/>
                </a:lnTo>
                <a:lnTo>
                  <a:pt x="23" y="17"/>
                </a:lnTo>
                <a:lnTo>
                  <a:pt x="22" y="17"/>
                </a:lnTo>
                <a:lnTo>
                  <a:pt x="21" y="19"/>
                </a:lnTo>
                <a:lnTo>
                  <a:pt x="20" y="19"/>
                </a:lnTo>
                <a:lnTo>
                  <a:pt x="13" y="25"/>
                </a:lnTo>
                <a:lnTo>
                  <a:pt x="13" y="25"/>
                </a:lnTo>
                <a:lnTo>
                  <a:pt x="12" y="25"/>
                </a:lnTo>
                <a:lnTo>
                  <a:pt x="11" y="25"/>
                </a:lnTo>
                <a:lnTo>
                  <a:pt x="10" y="25"/>
                </a:lnTo>
                <a:lnTo>
                  <a:pt x="10" y="26"/>
                </a:lnTo>
                <a:lnTo>
                  <a:pt x="10" y="26"/>
                </a:lnTo>
                <a:lnTo>
                  <a:pt x="9" y="27"/>
                </a:lnTo>
                <a:lnTo>
                  <a:pt x="8" y="27"/>
                </a:lnTo>
                <a:lnTo>
                  <a:pt x="8" y="28"/>
                </a:lnTo>
                <a:lnTo>
                  <a:pt x="7" y="30"/>
                </a:lnTo>
                <a:lnTo>
                  <a:pt x="7" y="30"/>
                </a:lnTo>
                <a:lnTo>
                  <a:pt x="6" y="30"/>
                </a:lnTo>
                <a:lnTo>
                  <a:pt x="6" y="31"/>
                </a:lnTo>
                <a:lnTo>
                  <a:pt x="6" y="31"/>
                </a:lnTo>
                <a:lnTo>
                  <a:pt x="6" y="32"/>
                </a:lnTo>
                <a:lnTo>
                  <a:pt x="6" y="33"/>
                </a:lnTo>
                <a:lnTo>
                  <a:pt x="6" y="33"/>
                </a:lnTo>
                <a:lnTo>
                  <a:pt x="5" y="33"/>
                </a:lnTo>
                <a:lnTo>
                  <a:pt x="5" y="33"/>
                </a:lnTo>
                <a:lnTo>
                  <a:pt x="5" y="32"/>
                </a:lnTo>
                <a:lnTo>
                  <a:pt x="5" y="32"/>
                </a:lnTo>
                <a:lnTo>
                  <a:pt x="4" y="32"/>
                </a:lnTo>
                <a:lnTo>
                  <a:pt x="3" y="33"/>
                </a:lnTo>
                <a:lnTo>
                  <a:pt x="3" y="34"/>
                </a:lnTo>
                <a:lnTo>
                  <a:pt x="3" y="35"/>
                </a:lnTo>
                <a:lnTo>
                  <a:pt x="4" y="35"/>
                </a:lnTo>
                <a:lnTo>
                  <a:pt x="4" y="35"/>
                </a:lnTo>
                <a:lnTo>
                  <a:pt x="4" y="35"/>
                </a:lnTo>
                <a:lnTo>
                  <a:pt x="3" y="35"/>
                </a:lnTo>
                <a:lnTo>
                  <a:pt x="2" y="35"/>
                </a:lnTo>
                <a:lnTo>
                  <a:pt x="2" y="35"/>
                </a:lnTo>
                <a:lnTo>
                  <a:pt x="2" y="35"/>
                </a:lnTo>
                <a:lnTo>
                  <a:pt x="2" y="36"/>
                </a:lnTo>
                <a:lnTo>
                  <a:pt x="2" y="36"/>
                </a:lnTo>
                <a:lnTo>
                  <a:pt x="2" y="36"/>
                </a:lnTo>
                <a:lnTo>
                  <a:pt x="2" y="36"/>
                </a:lnTo>
                <a:lnTo>
                  <a:pt x="2" y="37"/>
                </a:lnTo>
                <a:lnTo>
                  <a:pt x="2" y="37"/>
                </a:lnTo>
                <a:lnTo>
                  <a:pt x="2" y="37"/>
                </a:lnTo>
                <a:lnTo>
                  <a:pt x="2" y="37"/>
                </a:lnTo>
                <a:lnTo>
                  <a:pt x="2" y="38"/>
                </a:lnTo>
                <a:lnTo>
                  <a:pt x="2" y="38"/>
                </a:lnTo>
                <a:lnTo>
                  <a:pt x="2" y="38"/>
                </a:lnTo>
                <a:lnTo>
                  <a:pt x="2" y="39"/>
                </a:lnTo>
                <a:lnTo>
                  <a:pt x="0" y="39"/>
                </a:lnTo>
                <a:lnTo>
                  <a:pt x="0" y="40"/>
                </a:lnTo>
                <a:lnTo>
                  <a:pt x="0" y="41"/>
                </a:lnTo>
                <a:lnTo>
                  <a:pt x="1" y="41"/>
                </a:lnTo>
                <a:lnTo>
                  <a:pt x="1" y="40"/>
                </a:lnTo>
                <a:lnTo>
                  <a:pt x="2" y="40"/>
                </a:lnTo>
                <a:lnTo>
                  <a:pt x="1" y="41"/>
                </a:lnTo>
                <a:lnTo>
                  <a:pt x="1" y="41"/>
                </a:lnTo>
                <a:lnTo>
                  <a:pt x="2" y="40"/>
                </a:lnTo>
                <a:lnTo>
                  <a:pt x="1" y="42"/>
                </a:lnTo>
                <a:lnTo>
                  <a:pt x="2" y="42"/>
                </a:lnTo>
                <a:lnTo>
                  <a:pt x="4" y="43"/>
                </a:lnTo>
                <a:lnTo>
                  <a:pt x="5" y="43"/>
                </a:lnTo>
                <a:lnTo>
                  <a:pt x="6" y="42"/>
                </a:lnTo>
                <a:lnTo>
                  <a:pt x="6" y="42"/>
                </a:lnTo>
                <a:lnTo>
                  <a:pt x="7" y="42"/>
                </a:lnTo>
                <a:lnTo>
                  <a:pt x="7" y="44"/>
                </a:lnTo>
                <a:lnTo>
                  <a:pt x="9" y="44"/>
                </a:lnTo>
                <a:lnTo>
                  <a:pt x="10" y="44"/>
                </a:lnTo>
                <a:lnTo>
                  <a:pt x="10" y="44"/>
                </a:lnTo>
                <a:lnTo>
                  <a:pt x="10" y="44"/>
                </a:lnTo>
                <a:lnTo>
                  <a:pt x="10" y="45"/>
                </a:lnTo>
                <a:lnTo>
                  <a:pt x="11" y="45"/>
                </a:lnTo>
                <a:lnTo>
                  <a:pt x="11" y="45"/>
                </a:lnTo>
                <a:lnTo>
                  <a:pt x="11" y="45"/>
                </a:lnTo>
                <a:lnTo>
                  <a:pt x="12" y="45"/>
                </a:lnTo>
                <a:lnTo>
                  <a:pt x="13" y="44"/>
                </a:lnTo>
                <a:lnTo>
                  <a:pt x="13" y="44"/>
                </a:lnTo>
                <a:lnTo>
                  <a:pt x="13" y="46"/>
                </a:lnTo>
                <a:lnTo>
                  <a:pt x="13" y="46"/>
                </a:lnTo>
                <a:lnTo>
                  <a:pt x="15" y="45"/>
                </a:lnTo>
                <a:lnTo>
                  <a:pt x="15" y="46"/>
                </a:lnTo>
                <a:lnTo>
                  <a:pt x="17" y="44"/>
                </a:lnTo>
                <a:lnTo>
                  <a:pt x="18" y="44"/>
                </a:lnTo>
                <a:lnTo>
                  <a:pt x="18" y="44"/>
                </a:lnTo>
                <a:lnTo>
                  <a:pt x="18" y="44"/>
                </a:lnTo>
                <a:lnTo>
                  <a:pt x="21" y="43"/>
                </a:lnTo>
                <a:lnTo>
                  <a:pt x="21" y="41"/>
                </a:lnTo>
                <a:lnTo>
                  <a:pt x="22" y="41"/>
                </a:lnTo>
                <a:lnTo>
                  <a:pt x="23" y="41"/>
                </a:lnTo>
                <a:lnTo>
                  <a:pt x="24" y="40"/>
                </a:lnTo>
                <a:lnTo>
                  <a:pt x="23" y="40"/>
                </a:lnTo>
                <a:lnTo>
                  <a:pt x="23" y="40"/>
                </a:lnTo>
                <a:lnTo>
                  <a:pt x="23" y="39"/>
                </a:lnTo>
                <a:lnTo>
                  <a:pt x="24" y="38"/>
                </a:lnTo>
                <a:lnTo>
                  <a:pt x="24" y="37"/>
                </a:lnTo>
                <a:lnTo>
                  <a:pt x="24" y="34"/>
                </a:lnTo>
                <a:lnTo>
                  <a:pt x="26" y="33"/>
                </a:lnTo>
                <a:lnTo>
                  <a:pt x="26" y="32"/>
                </a:lnTo>
                <a:lnTo>
                  <a:pt x="26" y="32"/>
                </a:lnTo>
                <a:lnTo>
                  <a:pt x="27" y="29"/>
                </a:lnTo>
                <a:lnTo>
                  <a:pt x="28" y="27"/>
                </a:lnTo>
                <a:lnTo>
                  <a:pt x="28" y="25"/>
                </a:lnTo>
                <a:lnTo>
                  <a:pt x="28" y="26"/>
                </a:lnTo>
                <a:lnTo>
                  <a:pt x="28" y="26"/>
                </a:lnTo>
                <a:lnTo>
                  <a:pt x="28" y="26"/>
                </a:lnTo>
                <a:lnTo>
                  <a:pt x="32" y="25"/>
                </a:lnTo>
                <a:lnTo>
                  <a:pt x="32" y="24"/>
                </a:lnTo>
                <a:lnTo>
                  <a:pt x="32" y="24"/>
                </a:lnTo>
                <a:lnTo>
                  <a:pt x="32" y="24"/>
                </a:lnTo>
                <a:lnTo>
                  <a:pt x="32" y="24"/>
                </a:lnTo>
                <a:lnTo>
                  <a:pt x="32" y="23"/>
                </a:lnTo>
                <a:lnTo>
                  <a:pt x="33" y="23"/>
                </a:lnTo>
                <a:lnTo>
                  <a:pt x="35" y="24"/>
                </a:lnTo>
                <a:lnTo>
                  <a:pt x="35" y="23"/>
                </a:lnTo>
                <a:lnTo>
                  <a:pt x="36" y="24"/>
                </a:lnTo>
                <a:lnTo>
                  <a:pt x="36" y="24"/>
                </a:lnTo>
                <a:lnTo>
                  <a:pt x="36" y="23"/>
                </a:lnTo>
                <a:lnTo>
                  <a:pt x="35" y="23"/>
                </a:lnTo>
                <a:lnTo>
                  <a:pt x="35" y="19"/>
                </a:lnTo>
                <a:lnTo>
                  <a:pt x="35" y="19"/>
                </a:lnTo>
                <a:lnTo>
                  <a:pt x="36" y="18"/>
                </a:lnTo>
                <a:lnTo>
                  <a:pt x="36" y="17"/>
                </a:lnTo>
                <a:lnTo>
                  <a:pt x="37" y="17"/>
                </a:lnTo>
                <a:lnTo>
                  <a:pt x="38" y="16"/>
                </a:lnTo>
                <a:lnTo>
                  <a:pt x="39" y="14"/>
                </a:lnTo>
                <a:lnTo>
                  <a:pt x="40" y="12"/>
                </a:lnTo>
                <a:lnTo>
                  <a:pt x="40" y="12"/>
                </a:lnTo>
                <a:lnTo>
                  <a:pt x="41" y="12"/>
                </a:lnTo>
                <a:lnTo>
                  <a:pt x="41" y="11"/>
                </a:lnTo>
                <a:lnTo>
                  <a:pt x="42" y="10"/>
                </a:lnTo>
                <a:lnTo>
                  <a:pt x="42" y="9"/>
                </a:lnTo>
                <a:lnTo>
                  <a:pt x="42" y="8"/>
                </a:lnTo>
                <a:lnTo>
                  <a:pt x="42" y="7"/>
                </a:lnTo>
                <a:lnTo>
                  <a:pt x="42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99" name="Freeform 365"/>
          <p:cNvSpPr>
            <a:spLocks/>
          </p:cNvSpPr>
          <p:nvPr/>
        </p:nvSpPr>
        <p:spPr bwMode="auto">
          <a:xfrm>
            <a:off x="8649732" y="5798360"/>
            <a:ext cx="10221" cy="1935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3" y="2"/>
              </a:cxn>
              <a:cxn ang="0">
                <a:pos x="3" y="2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1" y="2"/>
              </a:cxn>
              <a:cxn ang="0">
                <a:pos x="0" y="3"/>
              </a:cxn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0" y="4"/>
              </a:cxn>
              <a:cxn ang="0">
                <a:pos x="1" y="4"/>
              </a:cxn>
              <a:cxn ang="0">
                <a:pos x="1" y="4"/>
              </a:cxn>
              <a:cxn ang="0">
                <a:pos x="2" y="4"/>
              </a:cxn>
              <a:cxn ang="0">
                <a:pos x="3" y="3"/>
              </a:cxn>
              <a:cxn ang="0">
                <a:pos x="3" y="3"/>
              </a:cxn>
              <a:cxn ang="0">
                <a:pos x="3" y="2"/>
              </a:cxn>
              <a:cxn ang="0">
                <a:pos x="2" y="2"/>
              </a:cxn>
            </a:cxnLst>
            <a:rect l="0" t="0" r="r" b="b"/>
            <a:pathLst>
              <a:path w="3" h="5">
                <a:moveTo>
                  <a:pt x="2" y="2"/>
                </a:moveTo>
                <a:lnTo>
                  <a:pt x="3" y="2"/>
                </a:lnTo>
                <a:lnTo>
                  <a:pt x="3" y="2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1" y="2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lnTo>
                  <a:pt x="0" y="5"/>
                </a:lnTo>
                <a:lnTo>
                  <a:pt x="0" y="4"/>
                </a:lnTo>
                <a:lnTo>
                  <a:pt x="1" y="4"/>
                </a:lnTo>
                <a:lnTo>
                  <a:pt x="1" y="4"/>
                </a:lnTo>
                <a:lnTo>
                  <a:pt x="2" y="4"/>
                </a:lnTo>
                <a:lnTo>
                  <a:pt x="3" y="3"/>
                </a:lnTo>
                <a:lnTo>
                  <a:pt x="3" y="3"/>
                </a:lnTo>
                <a:lnTo>
                  <a:pt x="3" y="2"/>
                </a:lnTo>
                <a:lnTo>
                  <a:pt x="2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00" name="Freeform 366"/>
          <p:cNvSpPr>
            <a:spLocks/>
          </p:cNvSpPr>
          <p:nvPr/>
        </p:nvSpPr>
        <p:spPr bwMode="auto">
          <a:xfrm>
            <a:off x="8615661" y="4904183"/>
            <a:ext cx="6814" cy="387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01" name="Freeform 367"/>
          <p:cNvSpPr>
            <a:spLocks/>
          </p:cNvSpPr>
          <p:nvPr/>
        </p:nvSpPr>
        <p:spPr bwMode="auto">
          <a:xfrm>
            <a:off x="4493221" y="2542935"/>
            <a:ext cx="54512" cy="6193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" y="10"/>
              </a:cxn>
              <a:cxn ang="0">
                <a:pos x="1" y="9"/>
              </a:cxn>
              <a:cxn ang="0">
                <a:pos x="0" y="10"/>
              </a:cxn>
              <a:cxn ang="0">
                <a:pos x="0" y="12"/>
              </a:cxn>
              <a:cxn ang="0">
                <a:pos x="2" y="13"/>
              </a:cxn>
              <a:cxn ang="0">
                <a:pos x="4" y="13"/>
              </a:cxn>
              <a:cxn ang="0">
                <a:pos x="5" y="12"/>
              </a:cxn>
              <a:cxn ang="0">
                <a:pos x="5" y="13"/>
              </a:cxn>
              <a:cxn ang="0">
                <a:pos x="6" y="13"/>
              </a:cxn>
              <a:cxn ang="0">
                <a:pos x="7" y="13"/>
              </a:cxn>
              <a:cxn ang="0">
                <a:pos x="8" y="13"/>
              </a:cxn>
              <a:cxn ang="0">
                <a:pos x="8" y="13"/>
              </a:cxn>
              <a:cxn ang="0">
                <a:pos x="6" y="14"/>
              </a:cxn>
              <a:cxn ang="0">
                <a:pos x="5" y="14"/>
              </a:cxn>
              <a:cxn ang="0">
                <a:pos x="4" y="14"/>
              </a:cxn>
              <a:cxn ang="0">
                <a:pos x="4" y="15"/>
              </a:cxn>
              <a:cxn ang="0">
                <a:pos x="6" y="16"/>
              </a:cxn>
              <a:cxn ang="0">
                <a:pos x="7" y="16"/>
              </a:cxn>
              <a:cxn ang="0">
                <a:pos x="15" y="14"/>
              </a:cxn>
              <a:cxn ang="0">
                <a:pos x="15" y="13"/>
              </a:cxn>
              <a:cxn ang="0">
                <a:pos x="16" y="9"/>
              </a:cxn>
              <a:cxn ang="0">
                <a:pos x="15" y="9"/>
              </a:cxn>
              <a:cxn ang="0">
                <a:pos x="12" y="8"/>
              </a:cxn>
              <a:cxn ang="0">
                <a:pos x="9" y="2"/>
              </a:cxn>
              <a:cxn ang="0">
                <a:pos x="7" y="1"/>
              </a:cxn>
              <a:cxn ang="0">
                <a:pos x="4" y="1"/>
              </a:cxn>
              <a:cxn ang="0">
                <a:pos x="3" y="0"/>
              </a:cxn>
              <a:cxn ang="0">
                <a:pos x="1" y="2"/>
              </a:cxn>
              <a:cxn ang="0">
                <a:pos x="1" y="3"/>
              </a:cxn>
              <a:cxn ang="0">
                <a:pos x="1" y="5"/>
              </a:cxn>
              <a:cxn ang="0">
                <a:pos x="3" y="7"/>
              </a:cxn>
              <a:cxn ang="0">
                <a:pos x="0" y="7"/>
              </a:cxn>
              <a:cxn ang="0">
                <a:pos x="0" y="8"/>
              </a:cxn>
            </a:cxnLst>
            <a:rect l="0" t="0" r="r" b="b"/>
            <a:pathLst>
              <a:path w="16" h="16">
                <a:moveTo>
                  <a:pt x="0" y="8"/>
                </a:moveTo>
                <a:lnTo>
                  <a:pt x="2" y="10"/>
                </a:lnTo>
                <a:lnTo>
                  <a:pt x="1" y="9"/>
                </a:lnTo>
                <a:lnTo>
                  <a:pt x="0" y="10"/>
                </a:lnTo>
                <a:lnTo>
                  <a:pt x="0" y="12"/>
                </a:lnTo>
                <a:lnTo>
                  <a:pt x="2" y="13"/>
                </a:lnTo>
                <a:lnTo>
                  <a:pt x="4" y="13"/>
                </a:lnTo>
                <a:lnTo>
                  <a:pt x="5" y="12"/>
                </a:lnTo>
                <a:lnTo>
                  <a:pt x="5" y="13"/>
                </a:lnTo>
                <a:lnTo>
                  <a:pt x="6" y="13"/>
                </a:lnTo>
                <a:lnTo>
                  <a:pt x="7" y="13"/>
                </a:lnTo>
                <a:lnTo>
                  <a:pt x="8" y="13"/>
                </a:lnTo>
                <a:lnTo>
                  <a:pt x="8" y="13"/>
                </a:lnTo>
                <a:lnTo>
                  <a:pt x="6" y="14"/>
                </a:lnTo>
                <a:lnTo>
                  <a:pt x="5" y="14"/>
                </a:lnTo>
                <a:lnTo>
                  <a:pt x="4" y="14"/>
                </a:lnTo>
                <a:lnTo>
                  <a:pt x="4" y="15"/>
                </a:lnTo>
                <a:lnTo>
                  <a:pt x="6" y="16"/>
                </a:lnTo>
                <a:lnTo>
                  <a:pt x="7" y="16"/>
                </a:lnTo>
                <a:lnTo>
                  <a:pt x="15" y="14"/>
                </a:lnTo>
                <a:lnTo>
                  <a:pt x="15" y="13"/>
                </a:lnTo>
                <a:lnTo>
                  <a:pt x="16" y="9"/>
                </a:lnTo>
                <a:lnTo>
                  <a:pt x="15" y="9"/>
                </a:lnTo>
                <a:lnTo>
                  <a:pt x="12" y="8"/>
                </a:lnTo>
                <a:lnTo>
                  <a:pt x="9" y="2"/>
                </a:lnTo>
                <a:lnTo>
                  <a:pt x="7" y="1"/>
                </a:lnTo>
                <a:lnTo>
                  <a:pt x="4" y="1"/>
                </a:lnTo>
                <a:lnTo>
                  <a:pt x="3" y="0"/>
                </a:lnTo>
                <a:lnTo>
                  <a:pt x="1" y="2"/>
                </a:lnTo>
                <a:lnTo>
                  <a:pt x="1" y="3"/>
                </a:lnTo>
                <a:lnTo>
                  <a:pt x="1" y="5"/>
                </a:lnTo>
                <a:lnTo>
                  <a:pt x="3" y="7"/>
                </a:lnTo>
                <a:lnTo>
                  <a:pt x="0" y="7"/>
                </a:lnTo>
                <a:lnTo>
                  <a:pt x="0" y="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02" name="Freeform 368"/>
          <p:cNvSpPr>
            <a:spLocks/>
          </p:cNvSpPr>
          <p:nvPr/>
        </p:nvSpPr>
        <p:spPr bwMode="auto">
          <a:xfrm>
            <a:off x="5038338" y="2330035"/>
            <a:ext cx="51105" cy="30967"/>
          </a:xfrm>
          <a:custGeom>
            <a:avLst/>
            <a:gdLst/>
            <a:ahLst/>
            <a:cxnLst>
              <a:cxn ang="0">
                <a:pos x="10" y="4"/>
              </a:cxn>
              <a:cxn ang="0">
                <a:pos x="13" y="4"/>
              </a:cxn>
              <a:cxn ang="0">
                <a:pos x="13" y="3"/>
              </a:cxn>
              <a:cxn ang="0">
                <a:pos x="8" y="1"/>
              </a:cxn>
              <a:cxn ang="0">
                <a:pos x="4" y="0"/>
              </a:cxn>
              <a:cxn ang="0">
                <a:pos x="0" y="4"/>
              </a:cxn>
              <a:cxn ang="0">
                <a:pos x="0" y="6"/>
              </a:cxn>
              <a:cxn ang="0">
                <a:pos x="7" y="8"/>
              </a:cxn>
              <a:cxn ang="0">
                <a:pos x="9" y="8"/>
              </a:cxn>
              <a:cxn ang="0">
                <a:pos x="10" y="7"/>
              </a:cxn>
              <a:cxn ang="0">
                <a:pos x="14" y="6"/>
              </a:cxn>
              <a:cxn ang="0">
                <a:pos x="15" y="6"/>
              </a:cxn>
              <a:cxn ang="0">
                <a:pos x="15" y="5"/>
              </a:cxn>
              <a:cxn ang="0">
                <a:pos x="4" y="2"/>
              </a:cxn>
              <a:cxn ang="0">
                <a:pos x="7" y="2"/>
              </a:cxn>
              <a:cxn ang="0">
                <a:pos x="10" y="4"/>
              </a:cxn>
            </a:cxnLst>
            <a:rect l="0" t="0" r="r" b="b"/>
            <a:pathLst>
              <a:path w="15" h="8">
                <a:moveTo>
                  <a:pt x="10" y="4"/>
                </a:moveTo>
                <a:lnTo>
                  <a:pt x="13" y="4"/>
                </a:lnTo>
                <a:lnTo>
                  <a:pt x="13" y="3"/>
                </a:lnTo>
                <a:lnTo>
                  <a:pt x="8" y="1"/>
                </a:lnTo>
                <a:lnTo>
                  <a:pt x="4" y="0"/>
                </a:lnTo>
                <a:lnTo>
                  <a:pt x="0" y="4"/>
                </a:lnTo>
                <a:lnTo>
                  <a:pt x="0" y="6"/>
                </a:lnTo>
                <a:lnTo>
                  <a:pt x="7" y="8"/>
                </a:lnTo>
                <a:lnTo>
                  <a:pt x="9" y="8"/>
                </a:lnTo>
                <a:lnTo>
                  <a:pt x="10" y="7"/>
                </a:lnTo>
                <a:lnTo>
                  <a:pt x="14" y="6"/>
                </a:lnTo>
                <a:lnTo>
                  <a:pt x="15" y="6"/>
                </a:lnTo>
                <a:lnTo>
                  <a:pt x="15" y="5"/>
                </a:lnTo>
                <a:lnTo>
                  <a:pt x="4" y="2"/>
                </a:lnTo>
                <a:lnTo>
                  <a:pt x="7" y="2"/>
                </a:lnTo>
                <a:lnTo>
                  <a:pt x="10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03" name="Freeform 369"/>
          <p:cNvSpPr>
            <a:spLocks/>
          </p:cNvSpPr>
          <p:nvPr/>
        </p:nvSpPr>
        <p:spPr bwMode="auto">
          <a:xfrm>
            <a:off x="5181431" y="1942946"/>
            <a:ext cx="10221" cy="23225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2" y="6"/>
              </a:cxn>
              <a:cxn ang="0">
                <a:pos x="2" y="4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0" y="4"/>
              </a:cxn>
              <a:cxn ang="0">
                <a:pos x="0" y="6"/>
              </a:cxn>
            </a:cxnLst>
            <a:rect l="0" t="0" r="r" b="b"/>
            <a:pathLst>
              <a:path w="3" h="6">
                <a:moveTo>
                  <a:pt x="0" y="6"/>
                </a:moveTo>
                <a:lnTo>
                  <a:pt x="2" y="6"/>
                </a:lnTo>
                <a:lnTo>
                  <a:pt x="2" y="4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4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04" name="Freeform 370"/>
          <p:cNvSpPr>
            <a:spLocks/>
          </p:cNvSpPr>
          <p:nvPr/>
        </p:nvSpPr>
        <p:spPr bwMode="auto">
          <a:xfrm>
            <a:off x="5058780" y="2357132"/>
            <a:ext cx="51105" cy="23225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11" y="6"/>
              </a:cxn>
              <a:cxn ang="0">
                <a:pos x="11" y="6"/>
              </a:cxn>
              <a:cxn ang="0">
                <a:pos x="13" y="6"/>
              </a:cxn>
              <a:cxn ang="0">
                <a:pos x="15" y="6"/>
              </a:cxn>
              <a:cxn ang="0">
                <a:pos x="13" y="5"/>
              </a:cxn>
              <a:cxn ang="0">
                <a:pos x="13" y="4"/>
              </a:cxn>
              <a:cxn ang="0">
                <a:pos x="14" y="3"/>
              </a:cxn>
              <a:cxn ang="0">
                <a:pos x="14" y="2"/>
              </a:cxn>
              <a:cxn ang="0">
                <a:pos x="12" y="1"/>
              </a:cxn>
              <a:cxn ang="0">
                <a:pos x="11" y="2"/>
              </a:cxn>
              <a:cxn ang="0">
                <a:pos x="9" y="1"/>
              </a:cxn>
              <a:cxn ang="0">
                <a:pos x="9" y="1"/>
              </a:cxn>
              <a:cxn ang="0">
                <a:pos x="7" y="0"/>
              </a:cxn>
              <a:cxn ang="0">
                <a:pos x="0" y="2"/>
              </a:cxn>
              <a:cxn ang="0">
                <a:pos x="1" y="2"/>
              </a:cxn>
              <a:cxn ang="0">
                <a:pos x="9" y="4"/>
              </a:cxn>
            </a:cxnLst>
            <a:rect l="0" t="0" r="r" b="b"/>
            <a:pathLst>
              <a:path w="15" h="6">
                <a:moveTo>
                  <a:pt x="9" y="4"/>
                </a:moveTo>
                <a:lnTo>
                  <a:pt x="11" y="6"/>
                </a:lnTo>
                <a:lnTo>
                  <a:pt x="11" y="6"/>
                </a:lnTo>
                <a:lnTo>
                  <a:pt x="13" y="6"/>
                </a:lnTo>
                <a:lnTo>
                  <a:pt x="15" y="6"/>
                </a:lnTo>
                <a:lnTo>
                  <a:pt x="13" y="5"/>
                </a:lnTo>
                <a:lnTo>
                  <a:pt x="13" y="4"/>
                </a:lnTo>
                <a:lnTo>
                  <a:pt x="14" y="3"/>
                </a:lnTo>
                <a:lnTo>
                  <a:pt x="14" y="2"/>
                </a:lnTo>
                <a:lnTo>
                  <a:pt x="12" y="1"/>
                </a:lnTo>
                <a:lnTo>
                  <a:pt x="11" y="2"/>
                </a:lnTo>
                <a:lnTo>
                  <a:pt x="9" y="1"/>
                </a:lnTo>
                <a:lnTo>
                  <a:pt x="9" y="1"/>
                </a:lnTo>
                <a:lnTo>
                  <a:pt x="7" y="0"/>
                </a:lnTo>
                <a:lnTo>
                  <a:pt x="0" y="2"/>
                </a:lnTo>
                <a:lnTo>
                  <a:pt x="1" y="2"/>
                </a:lnTo>
                <a:lnTo>
                  <a:pt x="9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05" name="Rectangle 371"/>
          <p:cNvSpPr>
            <a:spLocks noChangeArrowheads="1"/>
          </p:cNvSpPr>
          <p:nvPr/>
        </p:nvSpPr>
        <p:spPr bwMode="auto">
          <a:xfrm>
            <a:off x="5075815" y="2790673"/>
            <a:ext cx="3407" cy="387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06" name="Freeform 372"/>
          <p:cNvSpPr>
            <a:spLocks/>
          </p:cNvSpPr>
          <p:nvPr/>
        </p:nvSpPr>
        <p:spPr bwMode="auto">
          <a:xfrm>
            <a:off x="5184837" y="1799722"/>
            <a:ext cx="6814" cy="23225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1" y="0"/>
              </a:cxn>
              <a:cxn ang="0">
                <a:pos x="1" y="1"/>
              </a:cxn>
              <a:cxn ang="0">
                <a:pos x="0" y="3"/>
              </a:cxn>
              <a:cxn ang="0">
                <a:pos x="0" y="6"/>
              </a:cxn>
              <a:cxn ang="0">
                <a:pos x="1" y="6"/>
              </a:cxn>
              <a:cxn ang="0">
                <a:pos x="1" y="5"/>
              </a:cxn>
              <a:cxn ang="0">
                <a:pos x="1" y="5"/>
              </a:cxn>
              <a:cxn ang="0">
                <a:pos x="1" y="4"/>
              </a:cxn>
              <a:cxn ang="0">
                <a:pos x="1" y="4"/>
              </a:cxn>
              <a:cxn ang="0">
                <a:pos x="2" y="3"/>
              </a:cxn>
              <a:cxn ang="0">
                <a:pos x="2" y="2"/>
              </a:cxn>
            </a:cxnLst>
            <a:rect l="0" t="0" r="r" b="b"/>
            <a:pathLst>
              <a:path w="2" h="6">
                <a:moveTo>
                  <a:pt x="2" y="2"/>
                </a:moveTo>
                <a:lnTo>
                  <a:pt x="1" y="0"/>
                </a:lnTo>
                <a:lnTo>
                  <a:pt x="1" y="1"/>
                </a:lnTo>
                <a:lnTo>
                  <a:pt x="0" y="3"/>
                </a:lnTo>
                <a:lnTo>
                  <a:pt x="0" y="6"/>
                </a:lnTo>
                <a:lnTo>
                  <a:pt x="1" y="6"/>
                </a:lnTo>
                <a:lnTo>
                  <a:pt x="1" y="5"/>
                </a:lnTo>
                <a:lnTo>
                  <a:pt x="1" y="5"/>
                </a:lnTo>
                <a:lnTo>
                  <a:pt x="1" y="4"/>
                </a:lnTo>
                <a:lnTo>
                  <a:pt x="1" y="4"/>
                </a:lnTo>
                <a:lnTo>
                  <a:pt x="2" y="3"/>
                </a:lnTo>
                <a:lnTo>
                  <a:pt x="2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07" name="Freeform 373"/>
          <p:cNvSpPr>
            <a:spLocks/>
          </p:cNvSpPr>
          <p:nvPr/>
        </p:nvSpPr>
        <p:spPr bwMode="auto">
          <a:xfrm>
            <a:off x="5164395" y="2171328"/>
            <a:ext cx="27256" cy="38709"/>
          </a:xfrm>
          <a:custGeom>
            <a:avLst/>
            <a:gdLst/>
            <a:ahLst/>
            <a:cxnLst>
              <a:cxn ang="0">
                <a:pos x="1" y="10"/>
              </a:cxn>
              <a:cxn ang="0">
                <a:pos x="2" y="9"/>
              </a:cxn>
              <a:cxn ang="0">
                <a:pos x="3" y="10"/>
              </a:cxn>
              <a:cxn ang="0">
                <a:pos x="6" y="9"/>
              </a:cxn>
              <a:cxn ang="0">
                <a:pos x="7" y="10"/>
              </a:cxn>
              <a:cxn ang="0">
                <a:pos x="8" y="9"/>
              </a:cxn>
              <a:cxn ang="0">
                <a:pos x="8" y="8"/>
              </a:cxn>
              <a:cxn ang="0">
                <a:pos x="8" y="6"/>
              </a:cxn>
              <a:cxn ang="0">
                <a:pos x="7" y="7"/>
              </a:cxn>
              <a:cxn ang="0">
                <a:pos x="7" y="7"/>
              </a:cxn>
              <a:cxn ang="0">
                <a:pos x="6" y="7"/>
              </a:cxn>
              <a:cxn ang="0">
                <a:pos x="5" y="6"/>
              </a:cxn>
              <a:cxn ang="0">
                <a:pos x="4" y="5"/>
              </a:cxn>
              <a:cxn ang="0">
                <a:pos x="5" y="4"/>
              </a:cxn>
              <a:cxn ang="0">
                <a:pos x="6" y="3"/>
              </a:cxn>
              <a:cxn ang="0">
                <a:pos x="6" y="3"/>
              </a:cxn>
              <a:cxn ang="0">
                <a:pos x="5" y="0"/>
              </a:cxn>
              <a:cxn ang="0">
                <a:pos x="4" y="1"/>
              </a:cxn>
              <a:cxn ang="0">
                <a:pos x="4" y="2"/>
              </a:cxn>
              <a:cxn ang="0">
                <a:pos x="3" y="3"/>
              </a:cxn>
              <a:cxn ang="0">
                <a:pos x="3" y="2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1" y="10"/>
              </a:cxn>
            </a:cxnLst>
            <a:rect l="0" t="0" r="r" b="b"/>
            <a:pathLst>
              <a:path w="8" h="10">
                <a:moveTo>
                  <a:pt x="1" y="10"/>
                </a:moveTo>
                <a:lnTo>
                  <a:pt x="2" y="9"/>
                </a:lnTo>
                <a:lnTo>
                  <a:pt x="3" y="10"/>
                </a:lnTo>
                <a:lnTo>
                  <a:pt x="6" y="9"/>
                </a:lnTo>
                <a:lnTo>
                  <a:pt x="7" y="10"/>
                </a:lnTo>
                <a:lnTo>
                  <a:pt x="8" y="9"/>
                </a:lnTo>
                <a:lnTo>
                  <a:pt x="8" y="8"/>
                </a:lnTo>
                <a:lnTo>
                  <a:pt x="8" y="6"/>
                </a:lnTo>
                <a:lnTo>
                  <a:pt x="7" y="7"/>
                </a:lnTo>
                <a:lnTo>
                  <a:pt x="7" y="7"/>
                </a:lnTo>
                <a:lnTo>
                  <a:pt x="6" y="7"/>
                </a:lnTo>
                <a:lnTo>
                  <a:pt x="5" y="6"/>
                </a:lnTo>
                <a:lnTo>
                  <a:pt x="4" y="5"/>
                </a:lnTo>
                <a:lnTo>
                  <a:pt x="5" y="4"/>
                </a:lnTo>
                <a:lnTo>
                  <a:pt x="6" y="3"/>
                </a:lnTo>
                <a:lnTo>
                  <a:pt x="6" y="3"/>
                </a:lnTo>
                <a:lnTo>
                  <a:pt x="5" y="0"/>
                </a:lnTo>
                <a:lnTo>
                  <a:pt x="4" y="1"/>
                </a:lnTo>
                <a:lnTo>
                  <a:pt x="4" y="2"/>
                </a:lnTo>
                <a:lnTo>
                  <a:pt x="3" y="3"/>
                </a:lnTo>
                <a:lnTo>
                  <a:pt x="3" y="2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1" y="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08" name="Freeform 374"/>
          <p:cNvSpPr>
            <a:spLocks/>
          </p:cNvSpPr>
          <p:nvPr/>
        </p:nvSpPr>
        <p:spPr bwMode="auto">
          <a:xfrm>
            <a:off x="5109884" y="2252617"/>
            <a:ext cx="30663" cy="27096"/>
          </a:xfrm>
          <a:custGeom>
            <a:avLst/>
            <a:gdLst/>
            <a:ahLst/>
            <a:cxnLst>
              <a:cxn ang="0">
                <a:pos x="8" y="2"/>
              </a:cxn>
              <a:cxn ang="0">
                <a:pos x="8" y="0"/>
              </a:cxn>
              <a:cxn ang="0">
                <a:pos x="4" y="0"/>
              </a:cxn>
              <a:cxn ang="0">
                <a:pos x="2" y="0"/>
              </a:cxn>
              <a:cxn ang="0">
                <a:pos x="1" y="1"/>
              </a:cxn>
              <a:cxn ang="0">
                <a:pos x="0" y="3"/>
              </a:cxn>
              <a:cxn ang="0">
                <a:pos x="0" y="4"/>
              </a:cxn>
              <a:cxn ang="0">
                <a:pos x="1" y="5"/>
              </a:cxn>
              <a:cxn ang="0">
                <a:pos x="3" y="6"/>
              </a:cxn>
              <a:cxn ang="0">
                <a:pos x="4" y="7"/>
              </a:cxn>
              <a:cxn ang="0">
                <a:pos x="9" y="6"/>
              </a:cxn>
              <a:cxn ang="0">
                <a:pos x="9" y="4"/>
              </a:cxn>
              <a:cxn ang="0">
                <a:pos x="8" y="4"/>
              </a:cxn>
              <a:cxn ang="0">
                <a:pos x="8" y="2"/>
              </a:cxn>
            </a:cxnLst>
            <a:rect l="0" t="0" r="r" b="b"/>
            <a:pathLst>
              <a:path w="9" h="7">
                <a:moveTo>
                  <a:pt x="8" y="2"/>
                </a:moveTo>
                <a:lnTo>
                  <a:pt x="8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4"/>
                </a:lnTo>
                <a:lnTo>
                  <a:pt x="1" y="5"/>
                </a:lnTo>
                <a:lnTo>
                  <a:pt x="3" y="6"/>
                </a:lnTo>
                <a:lnTo>
                  <a:pt x="4" y="7"/>
                </a:lnTo>
                <a:lnTo>
                  <a:pt x="9" y="6"/>
                </a:lnTo>
                <a:lnTo>
                  <a:pt x="9" y="4"/>
                </a:lnTo>
                <a:lnTo>
                  <a:pt x="8" y="4"/>
                </a:lnTo>
                <a:lnTo>
                  <a:pt x="8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09" name="Freeform 375"/>
          <p:cNvSpPr>
            <a:spLocks/>
          </p:cNvSpPr>
          <p:nvPr/>
        </p:nvSpPr>
        <p:spPr bwMode="auto">
          <a:xfrm>
            <a:off x="6619175" y="1706820"/>
            <a:ext cx="23849" cy="19355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1" y="3"/>
              </a:cxn>
              <a:cxn ang="0">
                <a:pos x="2" y="3"/>
              </a:cxn>
              <a:cxn ang="0">
                <a:pos x="3" y="3"/>
              </a:cxn>
              <a:cxn ang="0">
                <a:pos x="3" y="4"/>
              </a:cxn>
              <a:cxn ang="0">
                <a:pos x="3" y="4"/>
              </a:cxn>
              <a:cxn ang="0">
                <a:pos x="3" y="5"/>
              </a:cxn>
              <a:cxn ang="0">
                <a:pos x="5" y="4"/>
              </a:cxn>
              <a:cxn ang="0">
                <a:pos x="5" y="3"/>
              </a:cxn>
              <a:cxn ang="0">
                <a:pos x="6" y="3"/>
              </a:cxn>
              <a:cxn ang="0">
                <a:pos x="7" y="3"/>
              </a:cxn>
              <a:cxn ang="0">
                <a:pos x="6" y="2"/>
              </a:cxn>
              <a:cxn ang="0">
                <a:pos x="6" y="0"/>
              </a:cxn>
              <a:cxn ang="0">
                <a:pos x="6" y="0"/>
              </a:cxn>
              <a:cxn ang="0">
                <a:pos x="1" y="0"/>
              </a:cxn>
              <a:cxn ang="0">
                <a:pos x="1" y="0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</a:cxnLst>
            <a:rect l="0" t="0" r="r" b="b"/>
            <a:pathLst>
              <a:path w="7" h="5">
                <a:moveTo>
                  <a:pt x="1" y="3"/>
                </a:moveTo>
                <a:lnTo>
                  <a:pt x="1" y="3"/>
                </a:lnTo>
                <a:lnTo>
                  <a:pt x="2" y="3"/>
                </a:lnTo>
                <a:lnTo>
                  <a:pt x="3" y="3"/>
                </a:lnTo>
                <a:lnTo>
                  <a:pt x="3" y="4"/>
                </a:lnTo>
                <a:lnTo>
                  <a:pt x="3" y="4"/>
                </a:lnTo>
                <a:lnTo>
                  <a:pt x="3" y="5"/>
                </a:lnTo>
                <a:lnTo>
                  <a:pt x="5" y="4"/>
                </a:lnTo>
                <a:lnTo>
                  <a:pt x="5" y="3"/>
                </a:lnTo>
                <a:lnTo>
                  <a:pt x="6" y="3"/>
                </a:lnTo>
                <a:lnTo>
                  <a:pt x="7" y="3"/>
                </a:lnTo>
                <a:lnTo>
                  <a:pt x="6" y="2"/>
                </a:lnTo>
                <a:lnTo>
                  <a:pt x="6" y="0"/>
                </a:lnTo>
                <a:lnTo>
                  <a:pt x="6" y="0"/>
                </a:lnTo>
                <a:lnTo>
                  <a:pt x="1" y="0"/>
                </a:lnTo>
                <a:lnTo>
                  <a:pt x="1" y="0"/>
                </a:ln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10" name="Freeform 376"/>
          <p:cNvSpPr>
            <a:spLocks/>
          </p:cNvSpPr>
          <p:nvPr/>
        </p:nvSpPr>
        <p:spPr bwMode="auto">
          <a:xfrm>
            <a:off x="5062186" y="2368744"/>
            <a:ext cx="47698" cy="54192"/>
          </a:xfrm>
          <a:custGeom>
            <a:avLst/>
            <a:gdLst/>
            <a:ahLst/>
            <a:cxnLst>
              <a:cxn ang="0">
                <a:pos x="11" y="9"/>
              </a:cxn>
              <a:cxn ang="0">
                <a:pos x="12" y="9"/>
              </a:cxn>
              <a:cxn ang="0">
                <a:pos x="14" y="9"/>
              </a:cxn>
              <a:cxn ang="0">
                <a:pos x="13" y="7"/>
              </a:cxn>
              <a:cxn ang="0">
                <a:pos x="12" y="7"/>
              </a:cxn>
              <a:cxn ang="0">
                <a:pos x="11" y="6"/>
              </a:cxn>
              <a:cxn ang="0">
                <a:pos x="9" y="5"/>
              </a:cxn>
              <a:cxn ang="0">
                <a:pos x="8" y="3"/>
              </a:cxn>
              <a:cxn ang="0">
                <a:pos x="7" y="2"/>
              </a:cxn>
              <a:cxn ang="0">
                <a:pos x="5" y="1"/>
              </a:cxn>
              <a:cxn ang="0">
                <a:pos x="4" y="1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2" y="7"/>
              </a:cxn>
              <a:cxn ang="0">
                <a:pos x="3" y="8"/>
              </a:cxn>
              <a:cxn ang="0">
                <a:pos x="7" y="10"/>
              </a:cxn>
              <a:cxn ang="0">
                <a:pos x="9" y="14"/>
              </a:cxn>
              <a:cxn ang="0">
                <a:pos x="11" y="13"/>
              </a:cxn>
              <a:cxn ang="0">
                <a:pos x="11" y="14"/>
              </a:cxn>
              <a:cxn ang="0">
                <a:pos x="11" y="14"/>
              </a:cxn>
              <a:cxn ang="0">
                <a:pos x="12" y="14"/>
              </a:cxn>
              <a:cxn ang="0">
                <a:pos x="12" y="12"/>
              </a:cxn>
              <a:cxn ang="0">
                <a:pos x="11" y="11"/>
              </a:cxn>
              <a:cxn ang="0">
                <a:pos x="11" y="10"/>
              </a:cxn>
              <a:cxn ang="0">
                <a:pos x="9" y="10"/>
              </a:cxn>
              <a:cxn ang="0">
                <a:pos x="10" y="9"/>
              </a:cxn>
              <a:cxn ang="0">
                <a:pos x="11" y="9"/>
              </a:cxn>
            </a:cxnLst>
            <a:rect l="0" t="0" r="r" b="b"/>
            <a:pathLst>
              <a:path w="14" h="14">
                <a:moveTo>
                  <a:pt x="11" y="9"/>
                </a:moveTo>
                <a:lnTo>
                  <a:pt x="12" y="9"/>
                </a:lnTo>
                <a:lnTo>
                  <a:pt x="14" y="9"/>
                </a:lnTo>
                <a:lnTo>
                  <a:pt x="13" y="7"/>
                </a:lnTo>
                <a:lnTo>
                  <a:pt x="12" y="7"/>
                </a:lnTo>
                <a:lnTo>
                  <a:pt x="11" y="6"/>
                </a:lnTo>
                <a:lnTo>
                  <a:pt x="9" y="5"/>
                </a:lnTo>
                <a:lnTo>
                  <a:pt x="8" y="3"/>
                </a:lnTo>
                <a:lnTo>
                  <a:pt x="7" y="2"/>
                </a:lnTo>
                <a:lnTo>
                  <a:pt x="5" y="1"/>
                </a:lnTo>
                <a:lnTo>
                  <a:pt x="4" y="1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2" y="7"/>
                </a:lnTo>
                <a:lnTo>
                  <a:pt x="3" y="8"/>
                </a:lnTo>
                <a:lnTo>
                  <a:pt x="7" y="10"/>
                </a:lnTo>
                <a:lnTo>
                  <a:pt x="9" y="14"/>
                </a:lnTo>
                <a:lnTo>
                  <a:pt x="11" y="13"/>
                </a:lnTo>
                <a:lnTo>
                  <a:pt x="11" y="14"/>
                </a:lnTo>
                <a:lnTo>
                  <a:pt x="11" y="14"/>
                </a:lnTo>
                <a:lnTo>
                  <a:pt x="12" y="14"/>
                </a:lnTo>
                <a:lnTo>
                  <a:pt x="12" y="12"/>
                </a:lnTo>
                <a:lnTo>
                  <a:pt x="11" y="11"/>
                </a:lnTo>
                <a:lnTo>
                  <a:pt x="11" y="10"/>
                </a:lnTo>
                <a:lnTo>
                  <a:pt x="9" y="10"/>
                </a:lnTo>
                <a:lnTo>
                  <a:pt x="10" y="9"/>
                </a:lnTo>
                <a:lnTo>
                  <a:pt x="11" y="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11" name="Freeform 377"/>
          <p:cNvSpPr>
            <a:spLocks/>
          </p:cNvSpPr>
          <p:nvPr/>
        </p:nvSpPr>
        <p:spPr bwMode="auto">
          <a:xfrm>
            <a:off x="4994047" y="2492613"/>
            <a:ext cx="51105" cy="42580"/>
          </a:xfrm>
          <a:custGeom>
            <a:avLst/>
            <a:gdLst/>
            <a:ahLst/>
            <a:cxnLst>
              <a:cxn ang="0">
                <a:pos x="13" y="1"/>
              </a:cxn>
              <a:cxn ang="0">
                <a:pos x="12" y="0"/>
              </a:cxn>
              <a:cxn ang="0">
                <a:pos x="10" y="3"/>
              </a:cxn>
              <a:cxn ang="0">
                <a:pos x="6" y="4"/>
              </a:cxn>
              <a:cxn ang="0">
                <a:pos x="5" y="5"/>
              </a:cxn>
              <a:cxn ang="0">
                <a:pos x="1" y="7"/>
              </a:cxn>
              <a:cxn ang="0">
                <a:pos x="0" y="11"/>
              </a:cxn>
              <a:cxn ang="0">
                <a:pos x="1" y="11"/>
              </a:cxn>
              <a:cxn ang="0">
                <a:pos x="10" y="9"/>
              </a:cxn>
              <a:cxn ang="0">
                <a:pos x="11" y="9"/>
              </a:cxn>
              <a:cxn ang="0">
                <a:pos x="12" y="8"/>
              </a:cxn>
              <a:cxn ang="0">
                <a:pos x="13" y="9"/>
              </a:cxn>
              <a:cxn ang="0">
                <a:pos x="13" y="8"/>
              </a:cxn>
              <a:cxn ang="0">
                <a:pos x="15" y="7"/>
              </a:cxn>
              <a:cxn ang="0">
                <a:pos x="14" y="4"/>
              </a:cxn>
              <a:cxn ang="0">
                <a:pos x="14" y="3"/>
              </a:cxn>
              <a:cxn ang="0">
                <a:pos x="13" y="1"/>
              </a:cxn>
            </a:cxnLst>
            <a:rect l="0" t="0" r="r" b="b"/>
            <a:pathLst>
              <a:path w="15" h="11">
                <a:moveTo>
                  <a:pt x="13" y="1"/>
                </a:moveTo>
                <a:lnTo>
                  <a:pt x="12" y="0"/>
                </a:lnTo>
                <a:lnTo>
                  <a:pt x="10" y="3"/>
                </a:lnTo>
                <a:lnTo>
                  <a:pt x="6" y="4"/>
                </a:lnTo>
                <a:lnTo>
                  <a:pt x="5" y="5"/>
                </a:lnTo>
                <a:lnTo>
                  <a:pt x="1" y="7"/>
                </a:lnTo>
                <a:lnTo>
                  <a:pt x="0" y="11"/>
                </a:lnTo>
                <a:lnTo>
                  <a:pt x="1" y="11"/>
                </a:lnTo>
                <a:lnTo>
                  <a:pt x="10" y="9"/>
                </a:lnTo>
                <a:lnTo>
                  <a:pt x="11" y="9"/>
                </a:lnTo>
                <a:lnTo>
                  <a:pt x="12" y="8"/>
                </a:lnTo>
                <a:lnTo>
                  <a:pt x="13" y="9"/>
                </a:lnTo>
                <a:lnTo>
                  <a:pt x="13" y="8"/>
                </a:lnTo>
                <a:lnTo>
                  <a:pt x="15" y="7"/>
                </a:lnTo>
                <a:lnTo>
                  <a:pt x="14" y="4"/>
                </a:lnTo>
                <a:lnTo>
                  <a:pt x="14" y="3"/>
                </a:lnTo>
                <a:lnTo>
                  <a:pt x="13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12" name="Freeform 378"/>
          <p:cNvSpPr>
            <a:spLocks/>
          </p:cNvSpPr>
          <p:nvPr/>
        </p:nvSpPr>
        <p:spPr bwMode="auto">
          <a:xfrm>
            <a:off x="6039989" y="1830690"/>
            <a:ext cx="37477" cy="15484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4"/>
              </a:cxn>
              <a:cxn ang="0">
                <a:pos x="4" y="2"/>
              </a:cxn>
              <a:cxn ang="0">
                <a:pos x="5" y="2"/>
              </a:cxn>
              <a:cxn ang="0">
                <a:pos x="4" y="1"/>
              </a:cxn>
              <a:cxn ang="0">
                <a:pos x="5" y="1"/>
              </a:cxn>
              <a:cxn ang="0">
                <a:pos x="6" y="1"/>
              </a:cxn>
              <a:cxn ang="0">
                <a:pos x="7" y="3"/>
              </a:cxn>
              <a:cxn ang="0">
                <a:pos x="9" y="4"/>
              </a:cxn>
              <a:cxn ang="0">
                <a:pos x="9" y="3"/>
              </a:cxn>
              <a:cxn ang="0">
                <a:pos x="11" y="2"/>
              </a:cxn>
              <a:cxn ang="0">
                <a:pos x="11" y="1"/>
              </a:cxn>
              <a:cxn ang="0">
                <a:pos x="10" y="1"/>
              </a:cxn>
              <a:cxn ang="0">
                <a:pos x="9" y="2"/>
              </a:cxn>
              <a:cxn ang="0">
                <a:pos x="8" y="2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4" y="1"/>
              </a:cxn>
              <a:cxn ang="0">
                <a:pos x="3" y="1"/>
              </a:cxn>
              <a:cxn ang="0">
                <a:pos x="2" y="2"/>
              </a:cxn>
              <a:cxn ang="0">
                <a:pos x="2" y="3"/>
              </a:cxn>
              <a:cxn ang="0">
                <a:pos x="0" y="2"/>
              </a:cxn>
              <a:cxn ang="0">
                <a:pos x="0" y="4"/>
              </a:cxn>
              <a:cxn ang="0">
                <a:pos x="2" y="4"/>
              </a:cxn>
              <a:cxn ang="0">
                <a:pos x="2" y="4"/>
              </a:cxn>
            </a:cxnLst>
            <a:rect l="0" t="0" r="r" b="b"/>
            <a:pathLst>
              <a:path w="11" h="4">
                <a:moveTo>
                  <a:pt x="2" y="4"/>
                </a:moveTo>
                <a:lnTo>
                  <a:pt x="2" y="4"/>
                </a:lnTo>
                <a:lnTo>
                  <a:pt x="4" y="2"/>
                </a:lnTo>
                <a:lnTo>
                  <a:pt x="5" y="2"/>
                </a:lnTo>
                <a:lnTo>
                  <a:pt x="4" y="1"/>
                </a:lnTo>
                <a:lnTo>
                  <a:pt x="5" y="1"/>
                </a:lnTo>
                <a:lnTo>
                  <a:pt x="6" y="1"/>
                </a:lnTo>
                <a:lnTo>
                  <a:pt x="7" y="3"/>
                </a:lnTo>
                <a:lnTo>
                  <a:pt x="9" y="4"/>
                </a:lnTo>
                <a:lnTo>
                  <a:pt x="9" y="3"/>
                </a:lnTo>
                <a:lnTo>
                  <a:pt x="11" y="2"/>
                </a:lnTo>
                <a:lnTo>
                  <a:pt x="11" y="1"/>
                </a:lnTo>
                <a:lnTo>
                  <a:pt x="10" y="1"/>
                </a:lnTo>
                <a:lnTo>
                  <a:pt x="9" y="2"/>
                </a:lnTo>
                <a:lnTo>
                  <a:pt x="8" y="2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4" y="1"/>
                </a:lnTo>
                <a:lnTo>
                  <a:pt x="3" y="1"/>
                </a:lnTo>
                <a:lnTo>
                  <a:pt x="2" y="2"/>
                </a:lnTo>
                <a:lnTo>
                  <a:pt x="2" y="3"/>
                </a:lnTo>
                <a:lnTo>
                  <a:pt x="0" y="2"/>
                </a:lnTo>
                <a:lnTo>
                  <a:pt x="0" y="4"/>
                </a:lnTo>
                <a:lnTo>
                  <a:pt x="2" y="4"/>
                </a:lnTo>
                <a:lnTo>
                  <a:pt x="2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13" name="Freeform 379"/>
          <p:cNvSpPr>
            <a:spLocks/>
          </p:cNvSpPr>
          <p:nvPr/>
        </p:nvSpPr>
        <p:spPr bwMode="auto">
          <a:xfrm>
            <a:off x="5719732" y="1838430"/>
            <a:ext cx="27256" cy="7354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3" y="11"/>
              </a:cxn>
              <a:cxn ang="0">
                <a:pos x="3" y="13"/>
              </a:cxn>
              <a:cxn ang="0">
                <a:pos x="4" y="12"/>
              </a:cxn>
              <a:cxn ang="0">
                <a:pos x="6" y="14"/>
              </a:cxn>
              <a:cxn ang="0">
                <a:pos x="6" y="15"/>
              </a:cxn>
              <a:cxn ang="0">
                <a:pos x="7" y="16"/>
              </a:cxn>
              <a:cxn ang="0">
                <a:pos x="7" y="18"/>
              </a:cxn>
              <a:cxn ang="0">
                <a:pos x="8" y="19"/>
              </a:cxn>
              <a:cxn ang="0">
                <a:pos x="8" y="17"/>
              </a:cxn>
              <a:cxn ang="0">
                <a:pos x="8" y="16"/>
              </a:cxn>
              <a:cxn ang="0">
                <a:pos x="7" y="16"/>
              </a:cxn>
              <a:cxn ang="0">
                <a:pos x="7" y="13"/>
              </a:cxn>
              <a:cxn ang="0">
                <a:pos x="7" y="13"/>
              </a:cxn>
              <a:cxn ang="0">
                <a:pos x="7" y="13"/>
              </a:cxn>
              <a:cxn ang="0">
                <a:pos x="7" y="13"/>
              </a:cxn>
              <a:cxn ang="0">
                <a:pos x="4" y="11"/>
              </a:cxn>
              <a:cxn ang="0">
                <a:pos x="4" y="10"/>
              </a:cxn>
              <a:cxn ang="0">
                <a:pos x="3" y="9"/>
              </a:cxn>
              <a:cxn ang="0">
                <a:pos x="4" y="9"/>
              </a:cxn>
              <a:cxn ang="0">
                <a:pos x="3" y="8"/>
              </a:cxn>
              <a:cxn ang="0">
                <a:pos x="3" y="4"/>
              </a:cxn>
              <a:cxn ang="0">
                <a:pos x="1" y="2"/>
              </a:cxn>
              <a:cxn ang="0">
                <a:pos x="1" y="2"/>
              </a:cxn>
              <a:cxn ang="0">
                <a:pos x="1" y="1"/>
              </a:cxn>
              <a:cxn ang="0">
                <a:pos x="0" y="0"/>
              </a:cxn>
              <a:cxn ang="0">
                <a:pos x="0" y="3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8" h="19">
                <a:moveTo>
                  <a:pt x="0" y="4"/>
                </a:moveTo>
                <a:lnTo>
                  <a:pt x="3" y="11"/>
                </a:lnTo>
                <a:lnTo>
                  <a:pt x="3" y="13"/>
                </a:lnTo>
                <a:lnTo>
                  <a:pt x="4" y="12"/>
                </a:lnTo>
                <a:lnTo>
                  <a:pt x="6" y="14"/>
                </a:lnTo>
                <a:lnTo>
                  <a:pt x="6" y="15"/>
                </a:lnTo>
                <a:lnTo>
                  <a:pt x="7" y="16"/>
                </a:lnTo>
                <a:lnTo>
                  <a:pt x="7" y="18"/>
                </a:lnTo>
                <a:lnTo>
                  <a:pt x="8" y="19"/>
                </a:lnTo>
                <a:lnTo>
                  <a:pt x="8" y="17"/>
                </a:lnTo>
                <a:lnTo>
                  <a:pt x="8" y="16"/>
                </a:lnTo>
                <a:lnTo>
                  <a:pt x="7" y="16"/>
                </a:lnTo>
                <a:lnTo>
                  <a:pt x="7" y="13"/>
                </a:lnTo>
                <a:lnTo>
                  <a:pt x="7" y="13"/>
                </a:lnTo>
                <a:lnTo>
                  <a:pt x="7" y="13"/>
                </a:lnTo>
                <a:lnTo>
                  <a:pt x="7" y="13"/>
                </a:lnTo>
                <a:lnTo>
                  <a:pt x="4" y="11"/>
                </a:lnTo>
                <a:lnTo>
                  <a:pt x="4" y="10"/>
                </a:lnTo>
                <a:lnTo>
                  <a:pt x="3" y="9"/>
                </a:lnTo>
                <a:lnTo>
                  <a:pt x="4" y="9"/>
                </a:lnTo>
                <a:lnTo>
                  <a:pt x="3" y="8"/>
                </a:lnTo>
                <a:lnTo>
                  <a:pt x="3" y="4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0" y="0"/>
                </a:lnTo>
                <a:lnTo>
                  <a:pt x="0" y="3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14" name="Freeform 380"/>
          <p:cNvSpPr>
            <a:spLocks/>
          </p:cNvSpPr>
          <p:nvPr/>
        </p:nvSpPr>
        <p:spPr bwMode="auto">
          <a:xfrm>
            <a:off x="5903709" y="2550676"/>
            <a:ext cx="6814" cy="11613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2" y="3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1" y="2"/>
              </a:cxn>
              <a:cxn ang="0">
                <a:pos x="1" y="1"/>
              </a:cxn>
              <a:cxn ang="0">
                <a:pos x="1" y="3"/>
              </a:cxn>
              <a:cxn ang="0">
                <a:pos x="2" y="3"/>
              </a:cxn>
            </a:cxnLst>
            <a:rect l="0" t="0" r="r" b="b"/>
            <a:pathLst>
              <a:path w="2" h="3">
                <a:moveTo>
                  <a:pt x="2" y="3"/>
                </a:moveTo>
                <a:lnTo>
                  <a:pt x="2" y="3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1" y="2"/>
                </a:lnTo>
                <a:lnTo>
                  <a:pt x="1" y="1"/>
                </a:lnTo>
                <a:lnTo>
                  <a:pt x="1" y="3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15" name="Freeform 381"/>
          <p:cNvSpPr>
            <a:spLocks/>
          </p:cNvSpPr>
          <p:nvPr/>
        </p:nvSpPr>
        <p:spPr bwMode="auto">
          <a:xfrm>
            <a:off x="5941186" y="2539063"/>
            <a:ext cx="10221" cy="116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2" y="1"/>
              </a:cxn>
              <a:cxn ang="0">
                <a:pos x="0" y="0"/>
              </a:cxn>
            </a:cxnLst>
            <a:rect l="0" t="0" r="r" b="b"/>
            <a:pathLst>
              <a:path w="3" h="3">
                <a:moveTo>
                  <a:pt x="0" y="0"/>
                </a:moveTo>
                <a:lnTo>
                  <a:pt x="0" y="1"/>
                </a:lnTo>
                <a:lnTo>
                  <a:pt x="0" y="2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2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16" name="Freeform 382"/>
          <p:cNvSpPr>
            <a:spLocks/>
          </p:cNvSpPr>
          <p:nvPr/>
        </p:nvSpPr>
        <p:spPr bwMode="auto">
          <a:xfrm>
            <a:off x="5811720" y="2604868"/>
            <a:ext cx="13628" cy="19355"/>
          </a:xfrm>
          <a:custGeom>
            <a:avLst/>
            <a:gdLst/>
            <a:ahLst/>
            <a:cxnLst>
              <a:cxn ang="0">
                <a:pos x="1" y="5"/>
              </a:cxn>
              <a:cxn ang="0">
                <a:pos x="2" y="4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0" y="3"/>
              </a:cxn>
              <a:cxn ang="0">
                <a:pos x="0" y="4"/>
              </a:cxn>
              <a:cxn ang="0">
                <a:pos x="0" y="5"/>
              </a:cxn>
              <a:cxn ang="0">
                <a:pos x="1" y="5"/>
              </a:cxn>
            </a:cxnLst>
            <a:rect l="0" t="0" r="r" b="b"/>
            <a:pathLst>
              <a:path w="4" h="5">
                <a:moveTo>
                  <a:pt x="1" y="5"/>
                </a:moveTo>
                <a:lnTo>
                  <a:pt x="2" y="4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lnTo>
                  <a:pt x="1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17" name="Freeform 383"/>
          <p:cNvSpPr>
            <a:spLocks/>
          </p:cNvSpPr>
          <p:nvPr/>
        </p:nvSpPr>
        <p:spPr bwMode="auto">
          <a:xfrm>
            <a:off x="5934371" y="2519710"/>
            <a:ext cx="20442" cy="15484"/>
          </a:xfrm>
          <a:custGeom>
            <a:avLst/>
            <a:gdLst/>
            <a:ahLst/>
            <a:cxnLst>
              <a:cxn ang="0">
                <a:pos x="6" y="1"/>
              </a:cxn>
              <a:cxn ang="0">
                <a:pos x="6" y="1"/>
              </a:cxn>
              <a:cxn ang="0">
                <a:pos x="6" y="0"/>
              </a:cxn>
              <a:cxn ang="0">
                <a:pos x="6" y="0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4"/>
              </a:cxn>
              <a:cxn ang="0">
                <a:pos x="2" y="3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5" y="3"/>
              </a:cxn>
              <a:cxn ang="0">
                <a:pos x="5" y="2"/>
              </a:cxn>
              <a:cxn ang="0">
                <a:pos x="6" y="1"/>
              </a:cxn>
            </a:cxnLst>
            <a:rect l="0" t="0" r="r" b="b"/>
            <a:pathLst>
              <a:path w="6" h="4">
                <a:moveTo>
                  <a:pt x="6" y="1"/>
                </a:moveTo>
                <a:lnTo>
                  <a:pt x="6" y="1"/>
                </a:lnTo>
                <a:lnTo>
                  <a:pt x="6" y="0"/>
                </a:lnTo>
                <a:lnTo>
                  <a:pt x="6" y="0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1" y="4"/>
                </a:lnTo>
                <a:lnTo>
                  <a:pt x="2" y="3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5" y="3"/>
                </a:lnTo>
                <a:lnTo>
                  <a:pt x="5" y="2"/>
                </a:lnTo>
                <a:lnTo>
                  <a:pt x="6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18" name="Freeform 384"/>
          <p:cNvSpPr>
            <a:spLocks/>
          </p:cNvSpPr>
          <p:nvPr/>
        </p:nvSpPr>
        <p:spPr bwMode="auto">
          <a:xfrm>
            <a:off x="5791278" y="2624224"/>
            <a:ext cx="17035" cy="23225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" y="6"/>
              </a:cxn>
              <a:cxn ang="0">
                <a:pos x="2" y="5"/>
              </a:cxn>
              <a:cxn ang="0">
                <a:pos x="3" y="5"/>
              </a:cxn>
              <a:cxn ang="0">
                <a:pos x="4" y="4"/>
              </a:cxn>
              <a:cxn ang="0">
                <a:pos x="3" y="5"/>
              </a:cxn>
              <a:cxn ang="0">
                <a:pos x="2" y="6"/>
              </a:cxn>
              <a:cxn ang="0">
                <a:pos x="3" y="6"/>
              </a:cxn>
              <a:cxn ang="0">
                <a:pos x="4" y="6"/>
              </a:cxn>
              <a:cxn ang="0">
                <a:pos x="4" y="6"/>
              </a:cxn>
              <a:cxn ang="0">
                <a:pos x="5" y="6"/>
              </a:cxn>
              <a:cxn ang="0">
                <a:pos x="4" y="3"/>
              </a:cxn>
              <a:cxn ang="0">
                <a:pos x="4" y="0"/>
              </a:cxn>
              <a:cxn ang="0">
                <a:pos x="4" y="3"/>
              </a:cxn>
              <a:cxn ang="0">
                <a:pos x="3" y="3"/>
              </a:cxn>
              <a:cxn ang="0">
                <a:pos x="2" y="2"/>
              </a:cxn>
              <a:cxn ang="0">
                <a:pos x="2" y="3"/>
              </a:cxn>
              <a:cxn ang="0">
                <a:pos x="2" y="3"/>
              </a:cxn>
              <a:cxn ang="0">
                <a:pos x="1" y="3"/>
              </a:cxn>
              <a:cxn ang="0">
                <a:pos x="1" y="4"/>
              </a:cxn>
              <a:cxn ang="0">
                <a:pos x="1" y="3"/>
              </a:cxn>
              <a:cxn ang="0">
                <a:pos x="1" y="4"/>
              </a:cxn>
              <a:cxn ang="0">
                <a:pos x="1" y="4"/>
              </a:cxn>
              <a:cxn ang="0">
                <a:pos x="1" y="5"/>
              </a:cxn>
              <a:cxn ang="0">
                <a:pos x="0" y="6"/>
              </a:cxn>
            </a:cxnLst>
            <a:rect l="0" t="0" r="r" b="b"/>
            <a:pathLst>
              <a:path w="5" h="6">
                <a:moveTo>
                  <a:pt x="0" y="6"/>
                </a:moveTo>
                <a:lnTo>
                  <a:pt x="1" y="6"/>
                </a:lnTo>
                <a:lnTo>
                  <a:pt x="2" y="5"/>
                </a:lnTo>
                <a:lnTo>
                  <a:pt x="3" y="5"/>
                </a:lnTo>
                <a:lnTo>
                  <a:pt x="4" y="4"/>
                </a:lnTo>
                <a:lnTo>
                  <a:pt x="3" y="5"/>
                </a:lnTo>
                <a:lnTo>
                  <a:pt x="2" y="6"/>
                </a:lnTo>
                <a:lnTo>
                  <a:pt x="3" y="6"/>
                </a:lnTo>
                <a:lnTo>
                  <a:pt x="4" y="6"/>
                </a:lnTo>
                <a:lnTo>
                  <a:pt x="4" y="6"/>
                </a:lnTo>
                <a:lnTo>
                  <a:pt x="5" y="6"/>
                </a:lnTo>
                <a:lnTo>
                  <a:pt x="4" y="3"/>
                </a:lnTo>
                <a:lnTo>
                  <a:pt x="4" y="0"/>
                </a:lnTo>
                <a:lnTo>
                  <a:pt x="4" y="3"/>
                </a:lnTo>
                <a:lnTo>
                  <a:pt x="3" y="3"/>
                </a:lnTo>
                <a:lnTo>
                  <a:pt x="2" y="2"/>
                </a:lnTo>
                <a:lnTo>
                  <a:pt x="2" y="3"/>
                </a:lnTo>
                <a:lnTo>
                  <a:pt x="2" y="3"/>
                </a:lnTo>
                <a:lnTo>
                  <a:pt x="1" y="3"/>
                </a:lnTo>
                <a:lnTo>
                  <a:pt x="1" y="4"/>
                </a:lnTo>
                <a:lnTo>
                  <a:pt x="1" y="3"/>
                </a:lnTo>
                <a:lnTo>
                  <a:pt x="1" y="4"/>
                </a:lnTo>
                <a:lnTo>
                  <a:pt x="1" y="4"/>
                </a:lnTo>
                <a:lnTo>
                  <a:pt x="1" y="5"/>
                </a:lnTo>
                <a:lnTo>
                  <a:pt x="0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19" name="Freeform 385"/>
          <p:cNvSpPr>
            <a:spLocks/>
          </p:cNvSpPr>
          <p:nvPr/>
        </p:nvSpPr>
        <p:spPr bwMode="auto">
          <a:xfrm>
            <a:off x="5965034" y="2515838"/>
            <a:ext cx="6814" cy="15484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  <a:cxn ang="0">
                <a:pos x="1" y="4"/>
              </a:cxn>
              <a:cxn ang="0">
                <a:pos x="1" y="4"/>
              </a:cxn>
              <a:cxn ang="0">
                <a:pos x="2" y="4"/>
              </a:cxn>
              <a:cxn ang="0">
                <a:pos x="2" y="3"/>
              </a:cxn>
              <a:cxn ang="0">
                <a:pos x="2" y="1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2" h="4">
                <a:moveTo>
                  <a:pt x="0" y="1"/>
                </a:moveTo>
                <a:lnTo>
                  <a:pt x="0" y="0"/>
                </a:lnTo>
                <a:lnTo>
                  <a:pt x="0" y="1"/>
                </a:lnTo>
                <a:lnTo>
                  <a:pt x="1" y="4"/>
                </a:lnTo>
                <a:lnTo>
                  <a:pt x="1" y="4"/>
                </a:lnTo>
                <a:lnTo>
                  <a:pt x="2" y="4"/>
                </a:lnTo>
                <a:lnTo>
                  <a:pt x="2" y="3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20" name="Freeform 386"/>
          <p:cNvSpPr>
            <a:spLocks/>
          </p:cNvSpPr>
          <p:nvPr/>
        </p:nvSpPr>
        <p:spPr bwMode="auto">
          <a:xfrm>
            <a:off x="5951406" y="2527451"/>
            <a:ext cx="13628" cy="19355"/>
          </a:xfrm>
          <a:custGeom>
            <a:avLst/>
            <a:gdLst/>
            <a:ahLst/>
            <a:cxnLst>
              <a:cxn ang="0">
                <a:pos x="1" y="4"/>
              </a:cxn>
              <a:cxn ang="0">
                <a:pos x="1" y="4"/>
              </a:cxn>
              <a:cxn ang="0">
                <a:pos x="1" y="5"/>
              </a:cxn>
              <a:cxn ang="0">
                <a:pos x="2" y="4"/>
              </a:cxn>
              <a:cxn ang="0">
                <a:pos x="2" y="3"/>
              </a:cxn>
              <a:cxn ang="0">
                <a:pos x="2" y="4"/>
              </a:cxn>
              <a:cxn ang="0">
                <a:pos x="4" y="2"/>
              </a:cxn>
              <a:cxn ang="0">
                <a:pos x="4" y="1"/>
              </a:cxn>
              <a:cxn ang="0">
                <a:pos x="3" y="0"/>
              </a:cxn>
              <a:cxn ang="0">
                <a:pos x="2" y="1"/>
              </a:cxn>
              <a:cxn ang="0">
                <a:pos x="1" y="0"/>
              </a:cxn>
              <a:cxn ang="0">
                <a:pos x="1" y="2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0" y="3"/>
              </a:cxn>
              <a:cxn ang="0">
                <a:pos x="1" y="4"/>
              </a:cxn>
            </a:cxnLst>
            <a:rect l="0" t="0" r="r" b="b"/>
            <a:pathLst>
              <a:path w="4" h="5">
                <a:moveTo>
                  <a:pt x="1" y="4"/>
                </a:moveTo>
                <a:lnTo>
                  <a:pt x="1" y="4"/>
                </a:lnTo>
                <a:lnTo>
                  <a:pt x="1" y="5"/>
                </a:lnTo>
                <a:lnTo>
                  <a:pt x="2" y="4"/>
                </a:lnTo>
                <a:lnTo>
                  <a:pt x="2" y="3"/>
                </a:lnTo>
                <a:lnTo>
                  <a:pt x="2" y="4"/>
                </a:lnTo>
                <a:lnTo>
                  <a:pt x="4" y="2"/>
                </a:lnTo>
                <a:lnTo>
                  <a:pt x="4" y="1"/>
                </a:lnTo>
                <a:lnTo>
                  <a:pt x="3" y="0"/>
                </a:lnTo>
                <a:lnTo>
                  <a:pt x="2" y="1"/>
                </a:lnTo>
                <a:lnTo>
                  <a:pt x="1" y="0"/>
                </a:lnTo>
                <a:lnTo>
                  <a:pt x="1" y="2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0" y="3"/>
                </a:lnTo>
                <a:lnTo>
                  <a:pt x="1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21" name="Freeform 387"/>
          <p:cNvSpPr>
            <a:spLocks/>
          </p:cNvSpPr>
          <p:nvPr/>
        </p:nvSpPr>
        <p:spPr bwMode="auto">
          <a:xfrm>
            <a:off x="5719733" y="1687465"/>
            <a:ext cx="204419" cy="383219"/>
          </a:xfrm>
          <a:custGeom>
            <a:avLst/>
            <a:gdLst/>
            <a:ahLst/>
            <a:cxnLst>
              <a:cxn ang="0">
                <a:pos x="2" y="29"/>
              </a:cxn>
              <a:cxn ang="0">
                <a:pos x="5" y="32"/>
              </a:cxn>
              <a:cxn ang="0">
                <a:pos x="8" y="27"/>
              </a:cxn>
              <a:cxn ang="0">
                <a:pos x="6" y="34"/>
              </a:cxn>
              <a:cxn ang="0">
                <a:pos x="6" y="37"/>
              </a:cxn>
              <a:cxn ang="0">
                <a:pos x="6" y="43"/>
              </a:cxn>
              <a:cxn ang="0">
                <a:pos x="14" y="48"/>
              </a:cxn>
              <a:cxn ang="0">
                <a:pos x="13" y="54"/>
              </a:cxn>
              <a:cxn ang="0">
                <a:pos x="16" y="57"/>
              </a:cxn>
              <a:cxn ang="0">
                <a:pos x="20" y="55"/>
              </a:cxn>
              <a:cxn ang="0">
                <a:pos x="21" y="51"/>
              </a:cxn>
              <a:cxn ang="0">
                <a:pos x="25" y="45"/>
              </a:cxn>
              <a:cxn ang="0">
                <a:pos x="27" y="50"/>
              </a:cxn>
              <a:cxn ang="0">
                <a:pos x="33" y="44"/>
              </a:cxn>
              <a:cxn ang="0">
                <a:pos x="33" y="49"/>
              </a:cxn>
              <a:cxn ang="0">
                <a:pos x="35" y="52"/>
              </a:cxn>
              <a:cxn ang="0">
                <a:pos x="34" y="54"/>
              </a:cxn>
              <a:cxn ang="0">
                <a:pos x="27" y="57"/>
              </a:cxn>
              <a:cxn ang="0">
                <a:pos x="24" y="61"/>
              </a:cxn>
              <a:cxn ang="0">
                <a:pos x="18" y="62"/>
              </a:cxn>
              <a:cxn ang="0">
                <a:pos x="19" y="70"/>
              </a:cxn>
              <a:cxn ang="0">
                <a:pos x="23" y="70"/>
              </a:cxn>
              <a:cxn ang="0">
                <a:pos x="29" y="68"/>
              </a:cxn>
              <a:cxn ang="0">
                <a:pos x="34" y="66"/>
              </a:cxn>
              <a:cxn ang="0">
                <a:pos x="32" y="70"/>
              </a:cxn>
              <a:cxn ang="0">
                <a:pos x="24" y="73"/>
              </a:cxn>
              <a:cxn ang="0">
                <a:pos x="25" y="76"/>
              </a:cxn>
              <a:cxn ang="0">
                <a:pos x="19" y="76"/>
              </a:cxn>
              <a:cxn ang="0">
                <a:pos x="25" y="86"/>
              </a:cxn>
              <a:cxn ang="0">
                <a:pos x="29" y="88"/>
              </a:cxn>
              <a:cxn ang="0">
                <a:pos x="29" y="90"/>
              </a:cxn>
              <a:cxn ang="0">
                <a:pos x="33" y="99"/>
              </a:cxn>
              <a:cxn ang="0">
                <a:pos x="36" y="93"/>
              </a:cxn>
              <a:cxn ang="0">
                <a:pos x="37" y="88"/>
              </a:cxn>
              <a:cxn ang="0">
                <a:pos x="39" y="78"/>
              </a:cxn>
              <a:cxn ang="0">
                <a:pos x="43" y="71"/>
              </a:cxn>
              <a:cxn ang="0">
                <a:pos x="46" y="62"/>
              </a:cxn>
              <a:cxn ang="0">
                <a:pos x="48" y="51"/>
              </a:cxn>
              <a:cxn ang="0">
                <a:pos x="54" y="45"/>
              </a:cxn>
              <a:cxn ang="0">
                <a:pos x="59" y="39"/>
              </a:cxn>
              <a:cxn ang="0">
                <a:pos x="48" y="30"/>
              </a:cxn>
              <a:cxn ang="0">
                <a:pos x="43" y="19"/>
              </a:cxn>
              <a:cxn ang="0">
                <a:pos x="40" y="23"/>
              </a:cxn>
              <a:cxn ang="0">
                <a:pos x="38" y="20"/>
              </a:cxn>
              <a:cxn ang="0">
                <a:pos x="34" y="8"/>
              </a:cxn>
              <a:cxn ang="0">
                <a:pos x="32" y="2"/>
              </a:cxn>
              <a:cxn ang="0">
                <a:pos x="30" y="9"/>
              </a:cxn>
              <a:cxn ang="0">
                <a:pos x="33" y="37"/>
              </a:cxn>
              <a:cxn ang="0">
                <a:pos x="26" y="31"/>
              </a:cxn>
              <a:cxn ang="0">
                <a:pos x="22" y="11"/>
              </a:cxn>
              <a:cxn ang="0">
                <a:pos x="19" y="28"/>
              </a:cxn>
              <a:cxn ang="0">
                <a:pos x="15" y="24"/>
              </a:cxn>
              <a:cxn ang="0">
                <a:pos x="11" y="20"/>
              </a:cxn>
              <a:cxn ang="0">
                <a:pos x="15" y="15"/>
              </a:cxn>
              <a:cxn ang="0">
                <a:pos x="14" y="11"/>
              </a:cxn>
              <a:cxn ang="0">
                <a:pos x="9" y="15"/>
              </a:cxn>
              <a:cxn ang="0">
                <a:pos x="4" y="14"/>
              </a:cxn>
              <a:cxn ang="0">
                <a:pos x="2" y="15"/>
              </a:cxn>
            </a:cxnLst>
            <a:rect l="0" t="0" r="r" b="b"/>
            <a:pathLst>
              <a:path w="60" h="99">
                <a:moveTo>
                  <a:pt x="1" y="19"/>
                </a:moveTo>
                <a:lnTo>
                  <a:pt x="0" y="20"/>
                </a:lnTo>
                <a:lnTo>
                  <a:pt x="0" y="21"/>
                </a:lnTo>
                <a:lnTo>
                  <a:pt x="1" y="22"/>
                </a:lnTo>
                <a:lnTo>
                  <a:pt x="1" y="26"/>
                </a:lnTo>
                <a:lnTo>
                  <a:pt x="2" y="26"/>
                </a:lnTo>
                <a:lnTo>
                  <a:pt x="2" y="29"/>
                </a:lnTo>
                <a:lnTo>
                  <a:pt x="2" y="27"/>
                </a:lnTo>
                <a:lnTo>
                  <a:pt x="3" y="29"/>
                </a:lnTo>
                <a:lnTo>
                  <a:pt x="3" y="30"/>
                </a:lnTo>
                <a:lnTo>
                  <a:pt x="3" y="30"/>
                </a:lnTo>
                <a:lnTo>
                  <a:pt x="3" y="32"/>
                </a:lnTo>
                <a:lnTo>
                  <a:pt x="3" y="33"/>
                </a:lnTo>
                <a:lnTo>
                  <a:pt x="5" y="32"/>
                </a:lnTo>
                <a:lnTo>
                  <a:pt x="6" y="30"/>
                </a:lnTo>
                <a:lnTo>
                  <a:pt x="4" y="27"/>
                </a:lnTo>
                <a:lnTo>
                  <a:pt x="6" y="28"/>
                </a:lnTo>
                <a:lnTo>
                  <a:pt x="7" y="29"/>
                </a:lnTo>
                <a:lnTo>
                  <a:pt x="7" y="28"/>
                </a:lnTo>
                <a:lnTo>
                  <a:pt x="7" y="28"/>
                </a:lnTo>
                <a:lnTo>
                  <a:pt x="8" y="27"/>
                </a:lnTo>
                <a:lnTo>
                  <a:pt x="7" y="29"/>
                </a:lnTo>
                <a:lnTo>
                  <a:pt x="7" y="30"/>
                </a:lnTo>
                <a:lnTo>
                  <a:pt x="7" y="30"/>
                </a:lnTo>
                <a:lnTo>
                  <a:pt x="7" y="31"/>
                </a:lnTo>
                <a:lnTo>
                  <a:pt x="7" y="33"/>
                </a:lnTo>
                <a:lnTo>
                  <a:pt x="6" y="33"/>
                </a:lnTo>
                <a:lnTo>
                  <a:pt x="6" y="34"/>
                </a:lnTo>
                <a:lnTo>
                  <a:pt x="7" y="35"/>
                </a:lnTo>
                <a:lnTo>
                  <a:pt x="7" y="37"/>
                </a:lnTo>
                <a:lnTo>
                  <a:pt x="8" y="37"/>
                </a:lnTo>
                <a:lnTo>
                  <a:pt x="10" y="36"/>
                </a:lnTo>
                <a:lnTo>
                  <a:pt x="10" y="37"/>
                </a:lnTo>
                <a:lnTo>
                  <a:pt x="10" y="39"/>
                </a:lnTo>
                <a:lnTo>
                  <a:pt x="6" y="37"/>
                </a:lnTo>
                <a:lnTo>
                  <a:pt x="5" y="37"/>
                </a:lnTo>
                <a:lnTo>
                  <a:pt x="4" y="37"/>
                </a:lnTo>
                <a:lnTo>
                  <a:pt x="7" y="40"/>
                </a:lnTo>
                <a:lnTo>
                  <a:pt x="7" y="41"/>
                </a:lnTo>
                <a:lnTo>
                  <a:pt x="7" y="41"/>
                </a:lnTo>
                <a:lnTo>
                  <a:pt x="7" y="41"/>
                </a:lnTo>
                <a:lnTo>
                  <a:pt x="6" y="43"/>
                </a:lnTo>
                <a:lnTo>
                  <a:pt x="7" y="44"/>
                </a:lnTo>
                <a:lnTo>
                  <a:pt x="7" y="45"/>
                </a:lnTo>
                <a:lnTo>
                  <a:pt x="7" y="46"/>
                </a:lnTo>
                <a:lnTo>
                  <a:pt x="8" y="47"/>
                </a:lnTo>
                <a:lnTo>
                  <a:pt x="11" y="48"/>
                </a:lnTo>
                <a:lnTo>
                  <a:pt x="13" y="48"/>
                </a:lnTo>
                <a:lnTo>
                  <a:pt x="14" y="48"/>
                </a:lnTo>
                <a:lnTo>
                  <a:pt x="14" y="49"/>
                </a:lnTo>
                <a:lnTo>
                  <a:pt x="13" y="50"/>
                </a:lnTo>
                <a:lnTo>
                  <a:pt x="11" y="50"/>
                </a:lnTo>
                <a:lnTo>
                  <a:pt x="10" y="51"/>
                </a:lnTo>
                <a:lnTo>
                  <a:pt x="11" y="52"/>
                </a:lnTo>
                <a:lnTo>
                  <a:pt x="11" y="53"/>
                </a:lnTo>
                <a:lnTo>
                  <a:pt x="13" y="54"/>
                </a:lnTo>
                <a:lnTo>
                  <a:pt x="13" y="53"/>
                </a:lnTo>
                <a:lnTo>
                  <a:pt x="14" y="55"/>
                </a:lnTo>
                <a:lnTo>
                  <a:pt x="13" y="56"/>
                </a:lnTo>
                <a:lnTo>
                  <a:pt x="14" y="57"/>
                </a:lnTo>
                <a:lnTo>
                  <a:pt x="14" y="57"/>
                </a:lnTo>
                <a:lnTo>
                  <a:pt x="15" y="58"/>
                </a:lnTo>
                <a:lnTo>
                  <a:pt x="16" y="57"/>
                </a:lnTo>
                <a:lnTo>
                  <a:pt x="16" y="58"/>
                </a:lnTo>
                <a:lnTo>
                  <a:pt x="16" y="57"/>
                </a:lnTo>
                <a:lnTo>
                  <a:pt x="18" y="58"/>
                </a:lnTo>
                <a:lnTo>
                  <a:pt x="18" y="57"/>
                </a:lnTo>
                <a:lnTo>
                  <a:pt x="19" y="57"/>
                </a:lnTo>
                <a:lnTo>
                  <a:pt x="20" y="55"/>
                </a:lnTo>
                <a:lnTo>
                  <a:pt x="20" y="55"/>
                </a:lnTo>
                <a:lnTo>
                  <a:pt x="20" y="53"/>
                </a:lnTo>
                <a:lnTo>
                  <a:pt x="22" y="53"/>
                </a:lnTo>
                <a:lnTo>
                  <a:pt x="22" y="53"/>
                </a:lnTo>
                <a:lnTo>
                  <a:pt x="22" y="53"/>
                </a:lnTo>
                <a:lnTo>
                  <a:pt x="22" y="52"/>
                </a:lnTo>
                <a:lnTo>
                  <a:pt x="22" y="51"/>
                </a:lnTo>
                <a:lnTo>
                  <a:pt x="21" y="51"/>
                </a:lnTo>
                <a:lnTo>
                  <a:pt x="22" y="44"/>
                </a:lnTo>
                <a:lnTo>
                  <a:pt x="23" y="43"/>
                </a:lnTo>
                <a:lnTo>
                  <a:pt x="23" y="44"/>
                </a:lnTo>
                <a:lnTo>
                  <a:pt x="23" y="45"/>
                </a:lnTo>
                <a:lnTo>
                  <a:pt x="24" y="47"/>
                </a:lnTo>
                <a:lnTo>
                  <a:pt x="25" y="47"/>
                </a:lnTo>
                <a:lnTo>
                  <a:pt x="25" y="45"/>
                </a:lnTo>
                <a:lnTo>
                  <a:pt x="25" y="42"/>
                </a:lnTo>
                <a:lnTo>
                  <a:pt x="26" y="41"/>
                </a:lnTo>
                <a:lnTo>
                  <a:pt x="27" y="41"/>
                </a:lnTo>
                <a:lnTo>
                  <a:pt x="27" y="44"/>
                </a:lnTo>
                <a:lnTo>
                  <a:pt x="25" y="48"/>
                </a:lnTo>
                <a:lnTo>
                  <a:pt x="26" y="50"/>
                </a:lnTo>
                <a:lnTo>
                  <a:pt x="27" y="50"/>
                </a:lnTo>
                <a:lnTo>
                  <a:pt x="28" y="52"/>
                </a:lnTo>
                <a:lnTo>
                  <a:pt x="30" y="50"/>
                </a:lnTo>
                <a:lnTo>
                  <a:pt x="30" y="49"/>
                </a:lnTo>
                <a:lnTo>
                  <a:pt x="31" y="48"/>
                </a:lnTo>
                <a:lnTo>
                  <a:pt x="32" y="48"/>
                </a:lnTo>
                <a:lnTo>
                  <a:pt x="32" y="44"/>
                </a:lnTo>
                <a:lnTo>
                  <a:pt x="33" y="44"/>
                </a:lnTo>
                <a:lnTo>
                  <a:pt x="33" y="43"/>
                </a:lnTo>
                <a:lnTo>
                  <a:pt x="33" y="44"/>
                </a:lnTo>
                <a:lnTo>
                  <a:pt x="33" y="44"/>
                </a:lnTo>
                <a:lnTo>
                  <a:pt x="34" y="45"/>
                </a:lnTo>
                <a:lnTo>
                  <a:pt x="33" y="47"/>
                </a:lnTo>
                <a:lnTo>
                  <a:pt x="33" y="48"/>
                </a:lnTo>
                <a:lnTo>
                  <a:pt x="33" y="49"/>
                </a:lnTo>
                <a:lnTo>
                  <a:pt x="32" y="49"/>
                </a:lnTo>
                <a:lnTo>
                  <a:pt x="32" y="51"/>
                </a:lnTo>
                <a:lnTo>
                  <a:pt x="32" y="52"/>
                </a:lnTo>
                <a:lnTo>
                  <a:pt x="33" y="52"/>
                </a:lnTo>
                <a:lnTo>
                  <a:pt x="33" y="51"/>
                </a:lnTo>
                <a:lnTo>
                  <a:pt x="34" y="52"/>
                </a:lnTo>
                <a:lnTo>
                  <a:pt x="35" y="52"/>
                </a:lnTo>
                <a:lnTo>
                  <a:pt x="37" y="52"/>
                </a:lnTo>
                <a:lnTo>
                  <a:pt x="37" y="52"/>
                </a:lnTo>
                <a:lnTo>
                  <a:pt x="37" y="52"/>
                </a:lnTo>
                <a:lnTo>
                  <a:pt x="36" y="52"/>
                </a:lnTo>
                <a:lnTo>
                  <a:pt x="35" y="53"/>
                </a:lnTo>
                <a:lnTo>
                  <a:pt x="34" y="54"/>
                </a:lnTo>
                <a:lnTo>
                  <a:pt x="34" y="54"/>
                </a:lnTo>
                <a:lnTo>
                  <a:pt x="32" y="54"/>
                </a:lnTo>
                <a:lnTo>
                  <a:pt x="31" y="53"/>
                </a:lnTo>
                <a:lnTo>
                  <a:pt x="29" y="54"/>
                </a:lnTo>
                <a:lnTo>
                  <a:pt x="27" y="55"/>
                </a:lnTo>
                <a:lnTo>
                  <a:pt x="28" y="57"/>
                </a:lnTo>
                <a:lnTo>
                  <a:pt x="28" y="58"/>
                </a:lnTo>
                <a:lnTo>
                  <a:pt x="27" y="57"/>
                </a:lnTo>
                <a:lnTo>
                  <a:pt x="26" y="57"/>
                </a:lnTo>
                <a:lnTo>
                  <a:pt x="25" y="58"/>
                </a:lnTo>
                <a:lnTo>
                  <a:pt x="25" y="58"/>
                </a:lnTo>
                <a:lnTo>
                  <a:pt x="25" y="59"/>
                </a:lnTo>
                <a:lnTo>
                  <a:pt x="25" y="59"/>
                </a:lnTo>
                <a:lnTo>
                  <a:pt x="25" y="61"/>
                </a:lnTo>
                <a:lnTo>
                  <a:pt x="24" y="61"/>
                </a:lnTo>
                <a:lnTo>
                  <a:pt x="23" y="61"/>
                </a:lnTo>
                <a:lnTo>
                  <a:pt x="20" y="62"/>
                </a:lnTo>
                <a:lnTo>
                  <a:pt x="20" y="62"/>
                </a:lnTo>
                <a:lnTo>
                  <a:pt x="20" y="63"/>
                </a:lnTo>
                <a:lnTo>
                  <a:pt x="20" y="64"/>
                </a:lnTo>
                <a:lnTo>
                  <a:pt x="19" y="64"/>
                </a:lnTo>
                <a:lnTo>
                  <a:pt x="18" y="62"/>
                </a:lnTo>
                <a:lnTo>
                  <a:pt x="17" y="62"/>
                </a:lnTo>
                <a:lnTo>
                  <a:pt x="17" y="62"/>
                </a:lnTo>
                <a:lnTo>
                  <a:pt x="18" y="69"/>
                </a:lnTo>
                <a:lnTo>
                  <a:pt x="18" y="70"/>
                </a:lnTo>
                <a:lnTo>
                  <a:pt x="18" y="70"/>
                </a:lnTo>
                <a:lnTo>
                  <a:pt x="18" y="70"/>
                </a:lnTo>
                <a:lnTo>
                  <a:pt x="19" y="70"/>
                </a:lnTo>
                <a:lnTo>
                  <a:pt x="20" y="70"/>
                </a:lnTo>
                <a:lnTo>
                  <a:pt x="21" y="70"/>
                </a:lnTo>
                <a:lnTo>
                  <a:pt x="22" y="70"/>
                </a:lnTo>
                <a:lnTo>
                  <a:pt x="22" y="69"/>
                </a:lnTo>
                <a:lnTo>
                  <a:pt x="22" y="69"/>
                </a:lnTo>
                <a:lnTo>
                  <a:pt x="23" y="70"/>
                </a:lnTo>
                <a:lnTo>
                  <a:pt x="23" y="70"/>
                </a:lnTo>
                <a:lnTo>
                  <a:pt x="24" y="69"/>
                </a:lnTo>
                <a:lnTo>
                  <a:pt x="24" y="70"/>
                </a:lnTo>
                <a:lnTo>
                  <a:pt x="25" y="69"/>
                </a:lnTo>
                <a:lnTo>
                  <a:pt x="26" y="67"/>
                </a:lnTo>
                <a:lnTo>
                  <a:pt x="27" y="67"/>
                </a:lnTo>
                <a:lnTo>
                  <a:pt x="28" y="67"/>
                </a:lnTo>
                <a:lnTo>
                  <a:pt x="29" y="68"/>
                </a:lnTo>
                <a:lnTo>
                  <a:pt x="31" y="67"/>
                </a:lnTo>
                <a:lnTo>
                  <a:pt x="32" y="68"/>
                </a:lnTo>
                <a:lnTo>
                  <a:pt x="33" y="67"/>
                </a:lnTo>
                <a:lnTo>
                  <a:pt x="33" y="66"/>
                </a:lnTo>
                <a:lnTo>
                  <a:pt x="34" y="66"/>
                </a:lnTo>
                <a:lnTo>
                  <a:pt x="35" y="66"/>
                </a:lnTo>
                <a:lnTo>
                  <a:pt x="34" y="66"/>
                </a:lnTo>
                <a:lnTo>
                  <a:pt x="35" y="67"/>
                </a:lnTo>
                <a:lnTo>
                  <a:pt x="35" y="69"/>
                </a:lnTo>
                <a:lnTo>
                  <a:pt x="34" y="69"/>
                </a:lnTo>
                <a:lnTo>
                  <a:pt x="33" y="69"/>
                </a:lnTo>
                <a:lnTo>
                  <a:pt x="33" y="69"/>
                </a:lnTo>
                <a:lnTo>
                  <a:pt x="32" y="68"/>
                </a:lnTo>
                <a:lnTo>
                  <a:pt x="32" y="70"/>
                </a:lnTo>
                <a:lnTo>
                  <a:pt x="30" y="70"/>
                </a:lnTo>
                <a:lnTo>
                  <a:pt x="30" y="70"/>
                </a:lnTo>
                <a:lnTo>
                  <a:pt x="29" y="70"/>
                </a:lnTo>
                <a:lnTo>
                  <a:pt x="29" y="70"/>
                </a:lnTo>
                <a:lnTo>
                  <a:pt x="24" y="72"/>
                </a:lnTo>
                <a:lnTo>
                  <a:pt x="23" y="72"/>
                </a:lnTo>
                <a:lnTo>
                  <a:pt x="24" y="73"/>
                </a:lnTo>
                <a:lnTo>
                  <a:pt x="25" y="73"/>
                </a:lnTo>
                <a:lnTo>
                  <a:pt x="29" y="74"/>
                </a:lnTo>
                <a:lnTo>
                  <a:pt x="29" y="76"/>
                </a:lnTo>
                <a:lnTo>
                  <a:pt x="29" y="77"/>
                </a:lnTo>
                <a:lnTo>
                  <a:pt x="26" y="76"/>
                </a:lnTo>
                <a:lnTo>
                  <a:pt x="26" y="75"/>
                </a:lnTo>
                <a:lnTo>
                  <a:pt x="25" y="76"/>
                </a:lnTo>
                <a:lnTo>
                  <a:pt x="24" y="75"/>
                </a:lnTo>
                <a:lnTo>
                  <a:pt x="23" y="75"/>
                </a:lnTo>
                <a:lnTo>
                  <a:pt x="23" y="77"/>
                </a:lnTo>
                <a:lnTo>
                  <a:pt x="22" y="77"/>
                </a:lnTo>
                <a:lnTo>
                  <a:pt x="22" y="74"/>
                </a:lnTo>
                <a:lnTo>
                  <a:pt x="20" y="74"/>
                </a:lnTo>
                <a:lnTo>
                  <a:pt x="19" y="76"/>
                </a:lnTo>
                <a:lnTo>
                  <a:pt x="19" y="77"/>
                </a:lnTo>
                <a:lnTo>
                  <a:pt x="19" y="79"/>
                </a:lnTo>
                <a:lnTo>
                  <a:pt x="20" y="82"/>
                </a:lnTo>
                <a:lnTo>
                  <a:pt x="21" y="83"/>
                </a:lnTo>
                <a:lnTo>
                  <a:pt x="21" y="84"/>
                </a:lnTo>
                <a:lnTo>
                  <a:pt x="24" y="86"/>
                </a:lnTo>
                <a:lnTo>
                  <a:pt x="25" y="86"/>
                </a:lnTo>
                <a:lnTo>
                  <a:pt x="25" y="87"/>
                </a:lnTo>
                <a:lnTo>
                  <a:pt x="25" y="88"/>
                </a:lnTo>
                <a:lnTo>
                  <a:pt x="26" y="88"/>
                </a:lnTo>
                <a:lnTo>
                  <a:pt x="28" y="88"/>
                </a:lnTo>
                <a:lnTo>
                  <a:pt x="29" y="88"/>
                </a:lnTo>
                <a:lnTo>
                  <a:pt x="29" y="88"/>
                </a:lnTo>
                <a:lnTo>
                  <a:pt x="29" y="88"/>
                </a:lnTo>
                <a:lnTo>
                  <a:pt x="30" y="88"/>
                </a:lnTo>
                <a:lnTo>
                  <a:pt x="31" y="89"/>
                </a:lnTo>
                <a:lnTo>
                  <a:pt x="32" y="88"/>
                </a:lnTo>
                <a:lnTo>
                  <a:pt x="32" y="89"/>
                </a:lnTo>
                <a:lnTo>
                  <a:pt x="31" y="91"/>
                </a:lnTo>
                <a:lnTo>
                  <a:pt x="31" y="90"/>
                </a:lnTo>
                <a:lnTo>
                  <a:pt x="29" y="90"/>
                </a:lnTo>
                <a:lnTo>
                  <a:pt x="28" y="92"/>
                </a:lnTo>
                <a:lnTo>
                  <a:pt x="28" y="92"/>
                </a:lnTo>
                <a:lnTo>
                  <a:pt x="32" y="95"/>
                </a:lnTo>
                <a:lnTo>
                  <a:pt x="32" y="99"/>
                </a:lnTo>
                <a:lnTo>
                  <a:pt x="32" y="99"/>
                </a:lnTo>
                <a:lnTo>
                  <a:pt x="33" y="98"/>
                </a:lnTo>
                <a:lnTo>
                  <a:pt x="33" y="99"/>
                </a:lnTo>
                <a:lnTo>
                  <a:pt x="33" y="99"/>
                </a:lnTo>
                <a:lnTo>
                  <a:pt x="34" y="99"/>
                </a:lnTo>
                <a:lnTo>
                  <a:pt x="36" y="98"/>
                </a:lnTo>
                <a:lnTo>
                  <a:pt x="36" y="96"/>
                </a:lnTo>
                <a:lnTo>
                  <a:pt x="36" y="96"/>
                </a:lnTo>
                <a:lnTo>
                  <a:pt x="36" y="94"/>
                </a:lnTo>
                <a:lnTo>
                  <a:pt x="36" y="93"/>
                </a:lnTo>
                <a:lnTo>
                  <a:pt x="36" y="92"/>
                </a:lnTo>
                <a:lnTo>
                  <a:pt x="36" y="92"/>
                </a:lnTo>
                <a:lnTo>
                  <a:pt x="37" y="91"/>
                </a:lnTo>
                <a:lnTo>
                  <a:pt x="37" y="89"/>
                </a:lnTo>
                <a:lnTo>
                  <a:pt x="37" y="89"/>
                </a:lnTo>
                <a:lnTo>
                  <a:pt x="37" y="88"/>
                </a:lnTo>
                <a:lnTo>
                  <a:pt x="37" y="88"/>
                </a:lnTo>
                <a:lnTo>
                  <a:pt x="37" y="85"/>
                </a:lnTo>
                <a:lnTo>
                  <a:pt x="37" y="82"/>
                </a:lnTo>
                <a:lnTo>
                  <a:pt x="37" y="81"/>
                </a:lnTo>
                <a:lnTo>
                  <a:pt x="39" y="80"/>
                </a:lnTo>
                <a:lnTo>
                  <a:pt x="40" y="79"/>
                </a:lnTo>
                <a:lnTo>
                  <a:pt x="40" y="78"/>
                </a:lnTo>
                <a:lnTo>
                  <a:pt x="39" y="78"/>
                </a:lnTo>
                <a:lnTo>
                  <a:pt x="39" y="77"/>
                </a:lnTo>
                <a:lnTo>
                  <a:pt x="41" y="77"/>
                </a:lnTo>
                <a:lnTo>
                  <a:pt x="42" y="77"/>
                </a:lnTo>
                <a:lnTo>
                  <a:pt x="42" y="77"/>
                </a:lnTo>
                <a:lnTo>
                  <a:pt x="42" y="76"/>
                </a:lnTo>
                <a:lnTo>
                  <a:pt x="43" y="75"/>
                </a:lnTo>
                <a:lnTo>
                  <a:pt x="43" y="71"/>
                </a:lnTo>
                <a:lnTo>
                  <a:pt x="43" y="71"/>
                </a:lnTo>
                <a:lnTo>
                  <a:pt x="43" y="64"/>
                </a:lnTo>
                <a:lnTo>
                  <a:pt x="43" y="63"/>
                </a:lnTo>
                <a:lnTo>
                  <a:pt x="43" y="62"/>
                </a:lnTo>
                <a:lnTo>
                  <a:pt x="44" y="62"/>
                </a:lnTo>
                <a:lnTo>
                  <a:pt x="46" y="62"/>
                </a:lnTo>
                <a:lnTo>
                  <a:pt x="46" y="62"/>
                </a:lnTo>
                <a:lnTo>
                  <a:pt x="46" y="58"/>
                </a:lnTo>
                <a:lnTo>
                  <a:pt x="47" y="57"/>
                </a:lnTo>
                <a:lnTo>
                  <a:pt x="47" y="56"/>
                </a:lnTo>
                <a:lnTo>
                  <a:pt x="47" y="56"/>
                </a:lnTo>
                <a:lnTo>
                  <a:pt x="47" y="52"/>
                </a:lnTo>
                <a:lnTo>
                  <a:pt x="48" y="52"/>
                </a:lnTo>
                <a:lnTo>
                  <a:pt x="48" y="51"/>
                </a:lnTo>
                <a:lnTo>
                  <a:pt x="49" y="51"/>
                </a:lnTo>
                <a:lnTo>
                  <a:pt x="50" y="48"/>
                </a:lnTo>
                <a:lnTo>
                  <a:pt x="49" y="48"/>
                </a:lnTo>
                <a:lnTo>
                  <a:pt x="51" y="47"/>
                </a:lnTo>
                <a:lnTo>
                  <a:pt x="51" y="48"/>
                </a:lnTo>
                <a:lnTo>
                  <a:pt x="53" y="45"/>
                </a:lnTo>
                <a:lnTo>
                  <a:pt x="54" y="45"/>
                </a:lnTo>
                <a:lnTo>
                  <a:pt x="56" y="44"/>
                </a:lnTo>
                <a:lnTo>
                  <a:pt x="58" y="45"/>
                </a:lnTo>
                <a:lnTo>
                  <a:pt x="59" y="44"/>
                </a:lnTo>
                <a:lnTo>
                  <a:pt x="59" y="44"/>
                </a:lnTo>
                <a:lnTo>
                  <a:pt x="60" y="42"/>
                </a:lnTo>
                <a:lnTo>
                  <a:pt x="60" y="40"/>
                </a:lnTo>
                <a:lnTo>
                  <a:pt x="59" y="39"/>
                </a:lnTo>
                <a:lnTo>
                  <a:pt x="58" y="39"/>
                </a:lnTo>
                <a:lnTo>
                  <a:pt x="54" y="37"/>
                </a:lnTo>
                <a:lnTo>
                  <a:pt x="53" y="37"/>
                </a:lnTo>
                <a:lnTo>
                  <a:pt x="51" y="36"/>
                </a:lnTo>
                <a:lnTo>
                  <a:pt x="50" y="32"/>
                </a:lnTo>
                <a:lnTo>
                  <a:pt x="49" y="31"/>
                </a:lnTo>
                <a:lnTo>
                  <a:pt x="48" y="30"/>
                </a:lnTo>
                <a:lnTo>
                  <a:pt x="45" y="30"/>
                </a:lnTo>
                <a:lnTo>
                  <a:pt x="45" y="28"/>
                </a:lnTo>
                <a:lnTo>
                  <a:pt x="45" y="26"/>
                </a:lnTo>
                <a:lnTo>
                  <a:pt x="45" y="26"/>
                </a:lnTo>
                <a:lnTo>
                  <a:pt x="45" y="26"/>
                </a:lnTo>
                <a:lnTo>
                  <a:pt x="45" y="24"/>
                </a:lnTo>
                <a:lnTo>
                  <a:pt x="43" y="19"/>
                </a:lnTo>
                <a:lnTo>
                  <a:pt x="42" y="19"/>
                </a:lnTo>
                <a:lnTo>
                  <a:pt x="42" y="17"/>
                </a:lnTo>
                <a:lnTo>
                  <a:pt x="41" y="18"/>
                </a:lnTo>
                <a:lnTo>
                  <a:pt x="40" y="19"/>
                </a:lnTo>
                <a:lnTo>
                  <a:pt x="40" y="21"/>
                </a:lnTo>
                <a:lnTo>
                  <a:pt x="41" y="22"/>
                </a:lnTo>
                <a:lnTo>
                  <a:pt x="40" y="23"/>
                </a:lnTo>
                <a:lnTo>
                  <a:pt x="38" y="26"/>
                </a:lnTo>
                <a:lnTo>
                  <a:pt x="38" y="25"/>
                </a:lnTo>
                <a:lnTo>
                  <a:pt x="39" y="24"/>
                </a:lnTo>
                <a:lnTo>
                  <a:pt x="40" y="22"/>
                </a:lnTo>
                <a:lnTo>
                  <a:pt x="39" y="20"/>
                </a:lnTo>
                <a:lnTo>
                  <a:pt x="39" y="20"/>
                </a:lnTo>
                <a:lnTo>
                  <a:pt x="38" y="20"/>
                </a:lnTo>
                <a:lnTo>
                  <a:pt x="38" y="19"/>
                </a:lnTo>
                <a:lnTo>
                  <a:pt x="39" y="19"/>
                </a:lnTo>
                <a:lnTo>
                  <a:pt x="40" y="15"/>
                </a:lnTo>
                <a:lnTo>
                  <a:pt x="40" y="15"/>
                </a:lnTo>
                <a:lnTo>
                  <a:pt x="40" y="13"/>
                </a:lnTo>
                <a:lnTo>
                  <a:pt x="36" y="7"/>
                </a:lnTo>
                <a:lnTo>
                  <a:pt x="34" y="8"/>
                </a:lnTo>
                <a:lnTo>
                  <a:pt x="35" y="9"/>
                </a:lnTo>
                <a:lnTo>
                  <a:pt x="34" y="10"/>
                </a:lnTo>
                <a:lnTo>
                  <a:pt x="33" y="9"/>
                </a:lnTo>
                <a:lnTo>
                  <a:pt x="33" y="9"/>
                </a:lnTo>
                <a:lnTo>
                  <a:pt x="33" y="7"/>
                </a:lnTo>
                <a:lnTo>
                  <a:pt x="33" y="4"/>
                </a:lnTo>
                <a:lnTo>
                  <a:pt x="32" y="2"/>
                </a:lnTo>
                <a:lnTo>
                  <a:pt x="30" y="0"/>
                </a:lnTo>
                <a:lnTo>
                  <a:pt x="29" y="1"/>
                </a:lnTo>
                <a:lnTo>
                  <a:pt x="29" y="2"/>
                </a:lnTo>
                <a:lnTo>
                  <a:pt x="29" y="5"/>
                </a:lnTo>
                <a:lnTo>
                  <a:pt x="29" y="7"/>
                </a:lnTo>
                <a:lnTo>
                  <a:pt x="29" y="8"/>
                </a:lnTo>
                <a:lnTo>
                  <a:pt x="30" y="9"/>
                </a:lnTo>
                <a:lnTo>
                  <a:pt x="29" y="9"/>
                </a:lnTo>
                <a:lnTo>
                  <a:pt x="28" y="15"/>
                </a:lnTo>
                <a:lnTo>
                  <a:pt x="29" y="15"/>
                </a:lnTo>
                <a:lnTo>
                  <a:pt x="29" y="28"/>
                </a:lnTo>
                <a:lnTo>
                  <a:pt x="29" y="28"/>
                </a:lnTo>
                <a:lnTo>
                  <a:pt x="30" y="31"/>
                </a:lnTo>
                <a:lnTo>
                  <a:pt x="33" y="37"/>
                </a:lnTo>
                <a:lnTo>
                  <a:pt x="33" y="38"/>
                </a:lnTo>
                <a:lnTo>
                  <a:pt x="32" y="37"/>
                </a:lnTo>
                <a:lnTo>
                  <a:pt x="30" y="37"/>
                </a:lnTo>
                <a:lnTo>
                  <a:pt x="28" y="30"/>
                </a:lnTo>
                <a:lnTo>
                  <a:pt x="27" y="30"/>
                </a:lnTo>
                <a:lnTo>
                  <a:pt x="27" y="31"/>
                </a:lnTo>
                <a:lnTo>
                  <a:pt x="26" y="31"/>
                </a:lnTo>
                <a:lnTo>
                  <a:pt x="26" y="31"/>
                </a:lnTo>
                <a:lnTo>
                  <a:pt x="27" y="30"/>
                </a:lnTo>
                <a:lnTo>
                  <a:pt x="25" y="15"/>
                </a:lnTo>
                <a:lnTo>
                  <a:pt x="25" y="15"/>
                </a:lnTo>
                <a:lnTo>
                  <a:pt x="25" y="14"/>
                </a:lnTo>
                <a:lnTo>
                  <a:pt x="23" y="13"/>
                </a:lnTo>
                <a:lnTo>
                  <a:pt x="22" y="11"/>
                </a:lnTo>
                <a:lnTo>
                  <a:pt x="21" y="14"/>
                </a:lnTo>
                <a:lnTo>
                  <a:pt x="20" y="15"/>
                </a:lnTo>
                <a:lnTo>
                  <a:pt x="19" y="16"/>
                </a:lnTo>
                <a:lnTo>
                  <a:pt x="19" y="17"/>
                </a:lnTo>
                <a:lnTo>
                  <a:pt x="18" y="19"/>
                </a:lnTo>
                <a:lnTo>
                  <a:pt x="18" y="19"/>
                </a:lnTo>
                <a:lnTo>
                  <a:pt x="19" y="28"/>
                </a:lnTo>
                <a:lnTo>
                  <a:pt x="20" y="30"/>
                </a:lnTo>
                <a:lnTo>
                  <a:pt x="19" y="29"/>
                </a:lnTo>
                <a:lnTo>
                  <a:pt x="18" y="26"/>
                </a:lnTo>
                <a:lnTo>
                  <a:pt x="17" y="23"/>
                </a:lnTo>
                <a:lnTo>
                  <a:pt x="16" y="22"/>
                </a:lnTo>
                <a:lnTo>
                  <a:pt x="15" y="23"/>
                </a:lnTo>
                <a:lnTo>
                  <a:pt x="15" y="24"/>
                </a:lnTo>
                <a:lnTo>
                  <a:pt x="14" y="23"/>
                </a:lnTo>
                <a:lnTo>
                  <a:pt x="14" y="22"/>
                </a:lnTo>
                <a:lnTo>
                  <a:pt x="14" y="21"/>
                </a:lnTo>
                <a:lnTo>
                  <a:pt x="15" y="20"/>
                </a:lnTo>
                <a:lnTo>
                  <a:pt x="16" y="19"/>
                </a:lnTo>
                <a:lnTo>
                  <a:pt x="14" y="19"/>
                </a:lnTo>
                <a:lnTo>
                  <a:pt x="11" y="20"/>
                </a:lnTo>
                <a:lnTo>
                  <a:pt x="10" y="19"/>
                </a:lnTo>
                <a:lnTo>
                  <a:pt x="10" y="19"/>
                </a:lnTo>
                <a:lnTo>
                  <a:pt x="12" y="18"/>
                </a:lnTo>
                <a:lnTo>
                  <a:pt x="13" y="16"/>
                </a:lnTo>
                <a:lnTo>
                  <a:pt x="14" y="15"/>
                </a:lnTo>
                <a:lnTo>
                  <a:pt x="14" y="15"/>
                </a:lnTo>
                <a:lnTo>
                  <a:pt x="15" y="15"/>
                </a:lnTo>
                <a:lnTo>
                  <a:pt x="16" y="15"/>
                </a:lnTo>
                <a:lnTo>
                  <a:pt x="18" y="15"/>
                </a:lnTo>
                <a:lnTo>
                  <a:pt x="18" y="14"/>
                </a:lnTo>
                <a:lnTo>
                  <a:pt x="18" y="12"/>
                </a:lnTo>
                <a:lnTo>
                  <a:pt x="18" y="11"/>
                </a:lnTo>
                <a:lnTo>
                  <a:pt x="17" y="10"/>
                </a:lnTo>
                <a:lnTo>
                  <a:pt x="14" y="11"/>
                </a:lnTo>
                <a:lnTo>
                  <a:pt x="13" y="12"/>
                </a:lnTo>
                <a:lnTo>
                  <a:pt x="11" y="13"/>
                </a:lnTo>
                <a:lnTo>
                  <a:pt x="11" y="13"/>
                </a:lnTo>
                <a:lnTo>
                  <a:pt x="10" y="12"/>
                </a:lnTo>
                <a:lnTo>
                  <a:pt x="9" y="11"/>
                </a:lnTo>
                <a:lnTo>
                  <a:pt x="8" y="11"/>
                </a:lnTo>
                <a:lnTo>
                  <a:pt x="9" y="15"/>
                </a:lnTo>
                <a:lnTo>
                  <a:pt x="9" y="15"/>
                </a:lnTo>
                <a:lnTo>
                  <a:pt x="8" y="15"/>
                </a:lnTo>
                <a:lnTo>
                  <a:pt x="8" y="15"/>
                </a:lnTo>
                <a:lnTo>
                  <a:pt x="6" y="11"/>
                </a:lnTo>
                <a:lnTo>
                  <a:pt x="5" y="11"/>
                </a:lnTo>
                <a:lnTo>
                  <a:pt x="5" y="12"/>
                </a:lnTo>
                <a:lnTo>
                  <a:pt x="4" y="14"/>
                </a:lnTo>
                <a:lnTo>
                  <a:pt x="3" y="12"/>
                </a:lnTo>
                <a:lnTo>
                  <a:pt x="3" y="13"/>
                </a:lnTo>
                <a:lnTo>
                  <a:pt x="3" y="14"/>
                </a:lnTo>
                <a:lnTo>
                  <a:pt x="4" y="16"/>
                </a:lnTo>
                <a:lnTo>
                  <a:pt x="3" y="17"/>
                </a:lnTo>
                <a:lnTo>
                  <a:pt x="3" y="17"/>
                </a:lnTo>
                <a:lnTo>
                  <a:pt x="2" y="15"/>
                </a:lnTo>
                <a:lnTo>
                  <a:pt x="1" y="15"/>
                </a:lnTo>
                <a:lnTo>
                  <a:pt x="1" y="17"/>
                </a:lnTo>
                <a:lnTo>
                  <a:pt x="2" y="19"/>
                </a:lnTo>
                <a:lnTo>
                  <a:pt x="2" y="20"/>
                </a:lnTo>
                <a:lnTo>
                  <a:pt x="1" y="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22" name="Freeform 388"/>
          <p:cNvSpPr>
            <a:spLocks/>
          </p:cNvSpPr>
          <p:nvPr/>
        </p:nvSpPr>
        <p:spPr bwMode="auto">
          <a:xfrm>
            <a:off x="5859419" y="2570032"/>
            <a:ext cx="17035" cy="23225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2" y="6"/>
              </a:cxn>
              <a:cxn ang="0">
                <a:pos x="4" y="5"/>
              </a:cxn>
              <a:cxn ang="0">
                <a:pos x="4" y="3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4" y="2"/>
              </a:cxn>
              <a:cxn ang="0">
                <a:pos x="3" y="2"/>
              </a:cxn>
              <a:cxn ang="0">
                <a:pos x="3" y="2"/>
              </a:cxn>
              <a:cxn ang="0">
                <a:pos x="2" y="2"/>
              </a:cxn>
              <a:cxn ang="0">
                <a:pos x="2" y="2"/>
              </a:cxn>
              <a:cxn ang="0">
                <a:pos x="2" y="3"/>
              </a:cxn>
              <a:cxn ang="0">
                <a:pos x="1" y="3"/>
              </a:cxn>
              <a:cxn ang="0">
                <a:pos x="1" y="4"/>
              </a:cxn>
              <a:cxn ang="0">
                <a:pos x="1" y="5"/>
              </a:cxn>
              <a:cxn ang="0">
                <a:pos x="0" y="5"/>
              </a:cxn>
            </a:cxnLst>
            <a:rect l="0" t="0" r="r" b="b"/>
            <a:pathLst>
              <a:path w="5" h="6">
                <a:moveTo>
                  <a:pt x="0" y="5"/>
                </a:moveTo>
                <a:lnTo>
                  <a:pt x="0" y="5"/>
                </a:lnTo>
                <a:lnTo>
                  <a:pt x="2" y="6"/>
                </a:lnTo>
                <a:lnTo>
                  <a:pt x="4" y="5"/>
                </a:lnTo>
                <a:lnTo>
                  <a:pt x="4" y="3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4" y="2"/>
                </a:lnTo>
                <a:lnTo>
                  <a:pt x="3" y="2"/>
                </a:lnTo>
                <a:lnTo>
                  <a:pt x="3" y="2"/>
                </a:lnTo>
                <a:lnTo>
                  <a:pt x="2" y="2"/>
                </a:lnTo>
                <a:lnTo>
                  <a:pt x="2" y="2"/>
                </a:lnTo>
                <a:lnTo>
                  <a:pt x="2" y="3"/>
                </a:lnTo>
                <a:lnTo>
                  <a:pt x="1" y="3"/>
                </a:lnTo>
                <a:lnTo>
                  <a:pt x="1" y="4"/>
                </a:lnTo>
                <a:lnTo>
                  <a:pt x="1" y="5"/>
                </a:lnTo>
                <a:lnTo>
                  <a:pt x="0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23" name="Freeform 389"/>
          <p:cNvSpPr>
            <a:spLocks/>
          </p:cNvSpPr>
          <p:nvPr/>
        </p:nvSpPr>
        <p:spPr bwMode="auto">
          <a:xfrm>
            <a:off x="5794685" y="2686158"/>
            <a:ext cx="13628" cy="15484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1" y="4"/>
              </a:cxn>
              <a:cxn ang="0">
                <a:pos x="2" y="4"/>
              </a:cxn>
              <a:cxn ang="0">
                <a:pos x="3" y="3"/>
              </a:cxn>
              <a:cxn ang="0">
                <a:pos x="3" y="2"/>
              </a:cxn>
              <a:cxn ang="0">
                <a:pos x="3" y="1"/>
              </a:cxn>
              <a:cxn ang="0">
                <a:pos x="4" y="1"/>
              </a:cxn>
              <a:cxn ang="0">
                <a:pos x="3" y="0"/>
              </a:cxn>
              <a:cxn ang="0">
                <a:pos x="3" y="1"/>
              </a:cxn>
              <a:cxn ang="0">
                <a:pos x="2" y="1"/>
              </a:cxn>
              <a:cxn ang="0">
                <a:pos x="1" y="1"/>
              </a:cxn>
              <a:cxn ang="0">
                <a:pos x="2" y="1"/>
              </a:cxn>
              <a:cxn ang="0">
                <a:pos x="2" y="2"/>
              </a:cxn>
              <a:cxn ang="0">
                <a:pos x="2" y="2"/>
              </a:cxn>
              <a:cxn ang="0">
                <a:pos x="1" y="2"/>
              </a:cxn>
              <a:cxn ang="0">
                <a:pos x="0" y="3"/>
              </a:cxn>
            </a:cxnLst>
            <a:rect l="0" t="0" r="r" b="b"/>
            <a:pathLst>
              <a:path w="4" h="4">
                <a:moveTo>
                  <a:pt x="0" y="3"/>
                </a:moveTo>
                <a:lnTo>
                  <a:pt x="1" y="4"/>
                </a:lnTo>
                <a:lnTo>
                  <a:pt x="2" y="4"/>
                </a:lnTo>
                <a:lnTo>
                  <a:pt x="3" y="3"/>
                </a:lnTo>
                <a:lnTo>
                  <a:pt x="3" y="2"/>
                </a:lnTo>
                <a:lnTo>
                  <a:pt x="3" y="1"/>
                </a:lnTo>
                <a:lnTo>
                  <a:pt x="4" y="1"/>
                </a:lnTo>
                <a:lnTo>
                  <a:pt x="3" y="0"/>
                </a:lnTo>
                <a:lnTo>
                  <a:pt x="3" y="1"/>
                </a:lnTo>
                <a:lnTo>
                  <a:pt x="2" y="1"/>
                </a:lnTo>
                <a:lnTo>
                  <a:pt x="1" y="1"/>
                </a:lnTo>
                <a:lnTo>
                  <a:pt x="2" y="1"/>
                </a:lnTo>
                <a:lnTo>
                  <a:pt x="2" y="2"/>
                </a:lnTo>
                <a:lnTo>
                  <a:pt x="2" y="2"/>
                </a:lnTo>
                <a:lnTo>
                  <a:pt x="1" y="2"/>
                </a:lnTo>
                <a:lnTo>
                  <a:pt x="0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24" name="Freeform 390"/>
          <p:cNvSpPr>
            <a:spLocks/>
          </p:cNvSpPr>
          <p:nvPr/>
        </p:nvSpPr>
        <p:spPr bwMode="auto">
          <a:xfrm>
            <a:off x="5910523" y="1900365"/>
            <a:ext cx="78360" cy="104515"/>
          </a:xfrm>
          <a:custGeom>
            <a:avLst/>
            <a:gdLst/>
            <a:ahLst/>
            <a:cxnLst>
              <a:cxn ang="0">
                <a:pos x="21" y="15"/>
              </a:cxn>
              <a:cxn ang="0">
                <a:pos x="23" y="15"/>
              </a:cxn>
              <a:cxn ang="0">
                <a:pos x="21" y="15"/>
              </a:cxn>
              <a:cxn ang="0">
                <a:pos x="20" y="14"/>
              </a:cxn>
              <a:cxn ang="0">
                <a:pos x="20" y="12"/>
              </a:cxn>
              <a:cxn ang="0">
                <a:pos x="19" y="11"/>
              </a:cxn>
              <a:cxn ang="0">
                <a:pos x="18" y="11"/>
              </a:cxn>
              <a:cxn ang="0">
                <a:pos x="16" y="12"/>
              </a:cxn>
              <a:cxn ang="0">
                <a:pos x="14" y="11"/>
              </a:cxn>
              <a:cxn ang="0">
                <a:pos x="13" y="9"/>
              </a:cxn>
              <a:cxn ang="0">
                <a:pos x="13" y="7"/>
              </a:cxn>
              <a:cxn ang="0">
                <a:pos x="14" y="6"/>
              </a:cxn>
              <a:cxn ang="0">
                <a:pos x="14" y="4"/>
              </a:cxn>
              <a:cxn ang="0">
                <a:pos x="13" y="3"/>
              </a:cxn>
              <a:cxn ang="0">
                <a:pos x="12" y="1"/>
              </a:cxn>
              <a:cxn ang="0">
                <a:pos x="12" y="0"/>
              </a:cxn>
              <a:cxn ang="0">
                <a:pos x="9" y="2"/>
              </a:cxn>
              <a:cxn ang="0">
                <a:pos x="7" y="3"/>
              </a:cxn>
              <a:cxn ang="0">
                <a:pos x="1" y="5"/>
              </a:cxn>
              <a:cxn ang="0">
                <a:pos x="0" y="7"/>
              </a:cxn>
              <a:cxn ang="0">
                <a:pos x="2" y="7"/>
              </a:cxn>
              <a:cxn ang="0">
                <a:pos x="2" y="9"/>
              </a:cxn>
              <a:cxn ang="0">
                <a:pos x="4" y="11"/>
              </a:cxn>
              <a:cxn ang="0">
                <a:pos x="3" y="14"/>
              </a:cxn>
              <a:cxn ang="0">
                <a:pos x="2" y="15"/>
              </a:cxn>
              <a:cxn ang="0">
                <a:pos x="2" y="17"/>
              </a:cxn>
              <a:cxn ang="0">
                <a:pos x="2" y="18"/>
              </a:cxn>
              <a:cxn ang="0">
                <a:pos x="1" y="19"/>
              </a:cxn>
              <a:cxn ang="0">
                <a:pos x="0" y="20"/>
              </a:cxn>
              <a:cxn ang="0">
                <a:pos x="1" y="22"/>
              </a:cxn>
              <a:cxn ang="0">
                <a:pos x="2" y="22"/>
              </a:cxn>
              <a:cxn ang="0">
                <a:pos x="4" y="22"/>
              </a:cxn>
              <a:cxn ang="0">
                <a:pos x="7" y="22"/>
              </a:cxn>
              <a:cxn ang="0">
                <a:pos x="9" y="20"/>
              </a:cxn>
              <a:cxn ang="0">
                <a:pos x="10" y="19"/>
              </a:cxn>
              <a:cxn ang="0">
                <a:pos x="10" y="20"/>
              </a:cxn>
              <a:cxn ang="0">
                <a:pos x="10" y="22"/>
              </a:cxn>
              <a:cxn ang="0">
                <a:pos x="12" y="20"/>
              </a:cxn>
              <a:cxn ang="0">
                <a:pos x="11" y="22"/>
              </a:cxn>
              <a:cxn ang="0">
                <a:pos x="10" y="22"/>
              </a:cxn>
              <a:cxn ang="0">
                <a:pos x="10" y="24"/>
              </a:cxn>
              <a:cxn ang="0">
                <a:pos x="9" y="27"/>
              </a:cxn>
              <a:cxn ang="0">
                <a:pos x="10" y="27"/>
              </a:cxn>
              <a:cxn ang="0">
                <a:pos x="12" y="26"/>
              </a:cxn>
              <a:cxn ang="0">
                <a:pos x="13" y="24"/>
              </a:cxn>
              <a:cxn ang="0">
                <a:pos x="13" y="23"/>
              </a:cxn>
              <a:cxn ang="0">
                <a:pos x="14" y="24"/>
              </a:cxn>
              <a:cxn ang="0">
                <a:pos x="15" y="23"/>
              </a:cxn>
              <a:cxn ang="0">
                <a:pos x="16" y="23"/>
              </a:cxn>
              <a:cxn ang="0">
                <a:pos x="16" y="22"/>
              </a:cxn>
              <a:cxn ang="0">
                <a:pos x="17" y="19"/>
              </a:cxn>
              <a:cxn ang="0">
                <a:pos x="19" y="18"/>
              </a:cxn>
            </a:cxnLst>
            <a:rect l="0" t="0" r="r" b="b"/>
            <a:pathLst>
              <a:path w="23" h="27">
                <a:moveTo>
                  <a:pt x="19" y="17"/>
                </a:moveTo>
                <a:lnTo>
                  <a:pt x="21" y="15"/>
                </a:lnTo>
                <a:lnTo>
                  <a:pt x="23" y="15"/>
                </a:lnTo>
                <a:lnTo>
                  <a:pt x="23" y="15"/>
                </a:lnTo>
                <a:lnTo>
                  <a:pt x="23" y="15"/>
                </a:lnTo>
                <a:lnTo>
                  <a:pt x="21" y="15"/>
                </a:lnTo>
                <a:lnTo>
                  <a:pt x="21" y="14"/>
                </a:lnTo>
                <a:lnTo>
                  <a:pt x="20" y="14"/>
                </a:lnTo>
                <a:lnTo>
                  <a:pt x="20" y="13"/>
                </a:lnTo>
                <a:lnTo>
                  <a:pt x="20" y="12"/>
                </a:lnTo>
                <a:lnTo>
                  <a:pt x="20" y="12"/>
                </a:lnTo>
                <a:lnTo>
                  <a:pt x="19" y="11"/>
                </a:lnTo>
                <a:lnTo>
                  <a:pt x="19" y="11"/>
                </a:lnTo>
                <a:lnTo>
                  <a:pt x="18" y="11"/>
                </a:lnTo>
                <a:lnTo>
                  <a:pt x="16" y="13"/>
                </a:lnTo>
                <a:lnTo>
                  <a:pt x="16" y="12"/>
                </a:lnTo>
                <a:lnTo>
                  <a:pt x="15" y="11"/>
                </a:lnTo>
                <a:lnTo>
                  <a:pt x="14" y="11"/>
                </a:lnTo>
                <a:lnTo>
                  <a:pt x="13" y="9"/>
                </a:lnTo>
                <a:lnTo>
                  <a:pt x="13" y="9"/>
                </a:lnTo>
                <a:lnTo>
                  <a:pt x="13" y="7"/>
                </a:lnTo>
                <a:lnTo>
                  <a:pt x="13" y="7"/>
                </a:lnTo>
                <a:lnTo>
                  <a:pt x="13" y="5"/>
                </a:lnTo>
                <a:lnTo>
                  <a:pt x="14" y="6"/>
                </a:lnTo>
                <a:lnTo>
                  <a:pt x="14" y="4"/>
                </a:lnTo>
                <a:lnTo>
                  <a:pt x="14" y="4"/>
                </a:lnTo>
                <a:lnTo>
                  <a:pt x="13" y="2"/>
                </a:lnTo>
                <a:lnTo>
                  <a:pt x="13" y="3"/>
                </a:lnTo>
                <a:lnTo>
                  <a:pt x="12" y="2"/>
                </a:lnTo>
                <a:lnTo>
                  <a:pt x="12" y="1"/>
                </a:lnTo>
                <a:lnTo>
                  <a:pt x="12" y="0"/>
                </a:lnTo>
                <a:lnTo>
                  <a:pt x="12" y="0"/>
                </a:lnTo>
                <a:lnTo>
                  <a:pt x="11" y="2"/>
                </a:lnTo>
                <a:lnTo>
                  <a:pt x="9" y="2"/>
                </a:lnTo>
                <a:lnTo>
                  <a:pt x="9" y="3"/>
                </a:lnTo>
                <a:lnTo>
                  <a:pt x="7" y="3"/>
                </a:lnTo>
                <a:lnTo>
                  <a:pt x="6" y="3"/>
                </a:lnTo>
                <a:lnTo>
                  <a:pt x="1" y="5"/>
                </a:lnTo>
                <a:lnTo>
                  <a:pt x="1" y="6"/>
                </a:lnTo>
                <a:lnTo>
                  <a:pt x="0" y="7"/>
                </a:lnTo>
                <a:lnTo>
                  <a:pt x="1" y="7"/>
                </a:lnTo>
                <a:lnTo>
                  <a:pt x="2" y="7"/>
                </a:lnTo>
                <a:lnTo>
                  <a:pt x="2" y="7"/>
                </a:lnTo>
                <a:lnTo>
                  <a:pt x="2" y="9"/>
                </a:lnTo>
                <a:lnTo>
                  <a:pt x="5" y="11"/>
                </a:lnTo>
                <a:lnTo>
                  <a:pt x="4" y="11"/>
                </a:lnTo>
                <a:lnTo>
                  <a:pt x="4" y="12"/>
                </a:lnTo>
                <a:lnTo>
                  <a:pt x="3" y="14"/>
                </a:lnTo>
                <a:lnTo>
                  <a:pt x="3" y="15"/>
                </a:lnTo>
                <a:lnTo>
                  <a:pt x="2" y="15"/>
                </a:lnTo>
                <a:lnTo>
                  <a:pt x="2" y="17"/>
                </a:lnTo>
                <a:lnTo>
                  <a:pt x="2" y="17"/>
                </a:lnTo>
                <a:lnTo>
                  <a:pt x="2" y="18"/>
                </a:lnTo>
                <a:lnTo>
                  <a:pt x="2" y="18"/>
                </a:lnTo>
                <a:lnTo>
                  <a:pt x="1" y="19"/>
                </a:lnTo>
                <a:lnTo>
                  <a:pt x="1" y="19"/>
                </a:lnTo>
                <a:lnTo>
                  <a:pt x="1" y="20"/>
                </a:lnTo>
                <a:lnTo>
                  <a:pt x="0" y="20"/>
                </a:lnTo>
                <a:lnTo>
                  <a:pt x="1" y="21"/>
                </a:lnTo>
                <a:lnTo>
                  <a:pt x="1" y="22"/>
                </a:lnTo>
                <a:lnTo>
                  <a:pt x="2" y="22"/>
                </a:lnTo>
                <a:lnTo>
                  <a:pt x="2" y="22"/>
                </a:lnTo>
                <a:lnTo>
                  <a:pt x="3" y="22"/>
                </a:lnTo>
                <a:lnTo>
                  <a:pt x="4" y="22"/>
                </a:lnTo>
                <a:lnTo>
                  <a:pt x="7" y="22"/>
                </a:lnTo>
                <a:lnTo>
                  <a:pt x="7" y="22"/>
                </a:lnTo>
                <a:lnTo>
                  <a:pt x="8" y="21"/>
                </a:lnTo>
                <a:lnTo>
                  <a:pt x="9" y="20"/>
                </a:lnTo>
                <a:lnTo>
                  <a:pt x="9" y="19"/>
                </a:lnTo>
                <a:lnTo>
                  <a:pt x="10" y="19"/>
                </a:lnTo>
                <a:lnTo>
                  <a:pt x="10" y="20"/>
                </a:lnTo>
                <a:lnTo>
                  <a:pt x="10" y="20"/>
                </a:lnTo>
                <a:lnTo>
                  <a:pt x="10" y="21"/>
                </a:lnTo>
                <a:lnTo>
                  <a:pt x="10" y="22"/>
                </a:lnTo>
                <a:lnTo>
                  <a:pt x="11" y="20"/>
                </a:lnTo>
                <a:lnTo>
                  <a:pt x="12" y="20"/>
                </a:lnTo>
                <a:lnTo>
                  <a:pt x="11" y="21"/>
                </a:lnTo>
                <a:lnTo>
                  <a:pt x="11" y="22"/>
                </a:lnTo>
                <a:lnTo>
                  <a:pt x="10" y="22"/>
                </a:lnTo>
                <a:lnTo>
                  <a:pt x="10" y="22"/>
                </a:lnTo>
                <a:lnTo>
                  <a:pt x="10" y="24"/>
                </a:lnTo>
                <a:lnTo>
                  <a:pt x="10" y="24"/>
                </a:lnTo>
                <a:lnTo>
                  <a:pt x="9" y="26"/>
                </a:lnTo>
                <a:lnTo>
                  <a:pt x="9" y="27"/>
                </a:lnTo>
                <a:lnTo>
                  <a:pt x="10" y="26"/>
                </a:lnTo>
                <a:lnTo>
                  <a:pt x="10" y="27"/>
                </a:lnTo>
                <a:lnTo>
                  <a:pt x="12" y="26"/>
                </a:lnTo>
                <a:lnTo>
                  <a:pt x="12" y="26"/>
                </a:lnTo>
                <a:lnTo>
                  <a:pt x="12" y="26"/>
                </a:lnTo>
                <a:lnTo>
                  <a:pt x="13" y="24"/>
                </a:lnTo>
                <a:lnTo>
                  <a:pt x="13" y="24"/>
                </a:lnTo>
                <a:lnTo>
                  <a:pt x="13" y="23"/>
                </a:lnTo>
                <a:lnTo>
                  <a:pt x="13" y="24"/>
                </a:lnTo>
                <a:lnTo>
                  <a:pt x="14" y="24"/>
                </a:lnTo>
                <a:lnTo>
                  <a:pt x="15" y="24"/>
                </a:lnTo>
                <a:lnTo>
                  <a:pt x="15" y="23"/>
                </a:lnTo>
                <a:lnTo>
                  <a:pt x="15" y="23"/>
                </a:lnTo>
                <a:lnTo>
                  <a:pt x="16" y="23"/>
                </a:lnTo>
                <a:lnTo>
                  <a:pt x="16" y="22"/>
                </a:lnTo>
                <a:lnTo>
                  <a:pt x="16" y="22"/>
                </a:lnTo>
                <a:lnTo>
                  <a:pt x="17" y="21"/>
                </a:lnTo>
                <a:lnTo>
                  <a:pt x="17" y="19"/>
                </a:lnTo>
                <a:lnTo>
                  <a:pt x="17" y="18"/>
                </a:lnTo>
                <a:lnTo>
                  <a:pt x="19" y="18"/>
                </a:lnTo>
                <a:lnTo>
                  <a:pt x="19" y="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25" name="Freeform 391"/>
          <p:cNvSpPr>
            <a:spLocks/>
          </p:cNvSpPr>
          <p:nvPr/>
        </p:nvSpPr>
        <p:spPr bwMode="auto">
          <a:xfrm>
            <a:off x="5869639" y="2558417"/>
            <a:ext cx="20442" cy="19355"/>
          </a:xfrm>
          <a:custGeom>
            <a:avLst/>
            <a:gdLst/>
            <a:ahLst/>
            <a:cxnLst>
              <a:cxn ang="0">
                <a:pos x="4" y="4"/>
              </a:cxn>
              <a:cxn ang="0">
                <a:pos x="6" y="1"/>
              </a:cxn>
              <a:cxn ang="0">
                <a:pos x="4" y="1"/>
              </a:cxn>
              <a:cxn ang="0">
                <a:pos x="3" y="1"/>
              </a:cxn>
              <a:cxn ang="0">
                <a:pos x="3" y="1"/>
              </a:cxn>
              <a:cxn ang="0">
                <a:pos x="3" y="1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1" y="1"/>
              </a:cxn>
              <a:cxn ang="0">
                <a:pos x="1" y="1"/>
              </a:cxn>
              <a:cxn ang="0">
                <a:pos x="2" y="1"/>
              </a:cxn>
              <a:cxn ang="0">
                <a:pos x="2" y="1"/>
              </a:cxn>
              <a:cxn ang="0">
                <a:pos x="2" y="2"/>
              </a:cxn>
              <a:cxn ang="0">
                <a:pos x="1" y="1"/>
              </a:cxn>
              <a:cxn ang="0">
                <a:pos x="1" y="2"/>
              </a:cxn>
              <a:cxn ang="0">
                <a:pos x="3" y="5"/>
              </a:cxn>
              <a:cxn ang="0">
                <a:pos x="4" y="4"/>
              </a:cxn>
            </a:cxnLst>
            <a:rect l="0" t="0" r="r" b="b"/>
            <a:pathLst>
              <a:path w="6" h="5">
                <a:moveTo>
                  <a:pt x="4" y="4"/>
                </a:moveTo>
                <a:lnTo>
                  <a:pt x="6" y="1"/>
                </a:lnTo>
                <a:lnTo>
                  <a:pt x="4" y="1"/>
                </a:lnTo>
                <a:lnTo>
                  <a:pt x="3" y="1"/>
                </a:lnTo>
                <a:lnTo>
                  <a:pt x="3" y="1"/>
                </a:lnTo>
                <a:lnTo>
                  <a:pt x="3" y="1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1" y="1"/>
                </a:lnTo>
                <a:lnTo>
                  <a:pt x="1" y="1"/>
                </a:lnTo>
                <a:lnTo>
                  <a:pt x="2" y="1"/>
                </a:lnTo>
                <a:lnTo>
                  <a:pt x="2" y="1"/>
                </a:lnTo>
                <a:lnTo>
                  <a:pt x="2" y="2"/>
                </a:lnTo>
                <a:lnTo>
                  <a:pt x="1" y="1"/>
                </a:lnTo>
                <a:lnTo>
                  <a:pt x="1" y="2"/>
                </a:lnTo>
                <a:lnTo>
                  <a:pt x="3" y="5"/>
                </a:lnTo>
                <a:lnTo>
                  <a:pt x="4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26" name="Freeform 392"/>
          <p:cNvSpPr>
            <a:spLocks/>
          </p:cNvSpPr>
          <p:nvPr/>
        </p:nvSpPr>
        <p:spPr bwMode="auto">
          <a:xfrm>
            <a:off x="5164395" y="2055202"/>
            <a:ext cx="6814" cy="69676"/>
          </a:xfrm>
          <a:custGeom>
            <a:avLst/>
            <a:gdLst/>
            <a:ahLst/>
            <a:cxnLst>
              <a:cxn ang="0">
                <a:pos x="2" y="18"/>
              </a:cxn>
              <a:cxn ang="0">
                <a:pos x="2" y="5"/>
              </a:cxn>
              <a:cxn ang="0">
                <a:pos x="2" y="4"/>
              </a:cxn>
              <a:cxn ang="0">
                <a:pos x="0" y="0"/>
              </a:cxn>
              <a:cxn ang="0">
                <a:pos x="0" y="3"/>
              </a:cxn>
              <a:cxn ang="0">
                <a:pos x="1" y="4"/>
              </a:cxn>
              <a:cxn ang="0">
                <a:pos x="0" y="4"/>
              </a:cxn>
              <a:cxn ang="0">
                <a:pos x="2" y="18"/>
              </a:cxn>
            </a:cxnLst>
            <a:rect l="0" t="0" r="r" b="b"/>
            <a:pathLst>
              <a:path w="2" h="18">
                <a:moveTo>
                  <a:pt x="2" y="18"/>
                </a:moveTo>
                <a:lnTo>
                  <a:pt x="2" y="5"/>
                </a:lnTo>
                <a:lnTo>
                  <a:pt x="2" y="4"/>
                </a:lnTo>
                <a:lnTo>
                  <a:pt x="0" y="0"/>
                </a:lnTo>
                <a:lnTo>
                  <a:pt x="0" y="3"/>
                </a:lnTo>
                <a:lnTo>
                  <a:pt x="1" y="4"/>
                </a:lnTo>
                <a:lnTo>
                  <a:pt x="0" y="4"/>
                </a:lnTo>
                <a:lnTo>
                  <a:pt x="2" y="1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27" name="Freeform 393"/>
          <p:cNvSpPr>
            <a:spLocks/>
          </p:cNvSpPr>
          <p:nvPr/>
        </p:nvSpPr>
        <p:spPr bwMode="auto">
          <a:xfrm>
            <a:off x="5787872" y="2628094"/>
            <a:ext cx="44291" cy="42580"/>
          </a:xfrm>
          <a:custGeom>
            <a:avLst/>
            <a:gdLst/>
            <a:ahLst/>
            <a:cxnLst>
              <a:cxn ang="0">
                <a:pos x="7" y="9"/>
              </a:cxn>
              <a:cxn ang="0">
                <a:pos x="8" y="9"/>
              </a:cxn>
              <a:cxn ang="0">
                <a:pos x="8" y="9"/>
              </a:cxn>
              <a:cxn ang="0">
                <a:pos x="8" y="8"/>
              </a:cxn>
              <a:cxn ang="0">
                <a:pos x="9" y="6"/>
              </a:cxn>
              <a:cxn ang="0">
                <a:pos x="9" y="8"/>
              </a:cxn>
              <a:cxn ang="0">
                <a:pos x="10" y="6"/>
              </a:cxn>
              <a:cxn ang="0">
                <a:pos x="11" y="5"/>
              </a:cxn>
              <a:cxn ang="0">
                <a:pos x="12" y="5"/>
              </a:cxn>
              <a:cxn ang="0">
                <a:pos x="13" y="5"/>
              </a:cxn>
              <a:cxn ang="0">
                <a:pos x="13" y="4"/>
              </a:cxn>
              <a:cxn ang="0">
                <a:pos x="13" y="2"/>
              </a:cxn>
              <a:cxn ang="0">
                <a:pos x="12" y="2"/>
              </a:cxn>
              <a:cxn ang="0">
                <a:pos x="11" y="1"/>
              </a:cxn>
              <a:cxn ang="0">
                <a:pos x="10" y="2"/>
              </a:cxn>
              <a:cxn ang="0">
                <a:pos x="11" y="2"/>
              </a:cxn>
              <a:cxn ang="0">
                <a:pos x="10" y="3"/>
              </a:cxn>
              <a:cxn ang="0">
                <a:pos x="9" y="5"/>
              </a:cxn>
              <a:cxn ang="0">
                <a:pos x="9" y="5"/>
              </a:cxn>
              <a:cxn ang="0">
                <a:pos x="9" y="5"/>
              </a:cxn>
              <a:cxn ang="0">
                <a:pos x="9" y="3"/>
              </a:cxn>
              <a:cxn ang="0">
                <a:pos x="9" y="2"/>
              </a:cxn>
              <a:cxn ang="0">
                <a:pos x="9" y="2"/>
              </a:cxn>
              <a:cxn ang="0">
                <a:pos x="9" y="2"/>
              </a:cxn>
              <a:cxn ang="0">
                <a:pos x="9" y="0"/>
              </a:cxn>
              <a:cxn ang="0">
                <a:pos x="8" y="0"/>
              </a:cxn>
              <a:cxn ang="0">
                <a:pos x="7" y="1"/>
              </a:cxn>
              <a:cxn ang="0">
                <a:pos x="7" y="3"/>
              </a:cxn>
              <a:cxn ang="0">
                <a:pos x="7" y="3"/>
              </a:cxn>
              <a:cxn ang="0">
                <a:pos x="7" y="5"/>
              </a:cxn>
              <a:cxn ang="0">
                <a:pos x="5" y="6"/>
              </a:cxn>
              <a:cxn ang="0">
                <a:pos x="5" y="6"/>
              </a:cxn>
              <a:cxn ang="0">
                <a:pos x="4" y="7"/>
              </a:cxn>
              <a:cxn ang="0">
                <a:pos x="3" y="8"/>
              </a:cxn>
              <a:cxn ang="0">
                <a:pos x="2" y="8"/>
              </a:cxn>
              <a:cxn ang="0">
                <a:pos x="2" y="9"/>
              </a:cxn>
              <a:cxn ang="0">
                <a:pos x="2" y="9"/>
              </a:cxn>
              <a:cxn ang="0">
                <a:pos x="1" y="9"/>
              </a:cxn>
              <a:cxn ang="0">
                <a:pos x="0" y="9"/>
              </a:cxn>
              <a:cxn ang="0">
                <a:pos x="0" y="11"/>
              </a:cxn>
              <a:cxn ang="0">
                <a:pos x="0" y="11"/>
              </a:cxn>
              <a:cxn ang="0">
                <a:pos x="2" y="11"/>
              </a:cxn>
              <a:cxn ang="0">
                <a:pos x="2" y="9"/>
              </a:cxn>
              <a:cxn ang="0">
                <a:pos x="3" y="9"/>
              </a:cxn>
              <a:cxn ang="0">
                <a:pos x="3" y="11"/>
              </a:cxn>
              <a:cxn ang="0">
                <a:pos x="5" y="9"/>
              </a:cxn>
              <a:cxn ang="0">
                <a:pos x="7" y="7"/>
              </a:cxn>
              <a:cxn ang="0">
                <a:pos x="7" y="8"/>
              </a:cxn>
              <a:cxn ang="0">
                <a:pos x="7" y="9"/>
              </a:cxn>
            </a:cxnLst>
            <a:rect l="0" t="0" r="r" b="b"/>
            <a:pathLst>
              <a:path w="13" h="11">
                <a:moveTo>
                  <a:pt x="7" y="9"/>
                </a:moveTo>
                <a:lnTo>
                  <a:pt x="8" y="9"/>
                </a:lnTo>
                <a:lnTo>
                  <a:pt x="8" y="9"/>
                </a:lnTo>
                <a:lnTo>
                  <a:pt x="8" y="8"/>
                </a:lnTo>
                <a:lnTo>
                  <a:pt x="9" y="6"/>
                </a:lnTo>
                <a:lnTo>
                  <a:pt x="9" y="8"/>
                </a:lnTo>
                <a:lnTo>
                  <a:pt x="10" y="6"/>
                </a:lnTo>
                <a:lnTo>
                  <a:pt x="11" y="5"/>
                </a:lnTo>
                <a:lnTo>
                  <a:pt x="12" y="5"/>
                </a:lnTo>
                <a:lnTo>
                  <a:pt x="13" y="5"/>
                </a:lnTo>
                <a:lnTo>
                  <a:pt x="13" y="4"/>
                </a:lnTo>
                <a:lnTo>
                  <a:pt x="13" y="2"/>
                </a:lnTo>
                <a:lnTo>
                  <a:pt x="12" y="2"/>
                </a:lnTo>
                <a:lnTo>
                  <a:pt x="11" y="1"/>
                </a:lnTo>
                <a:lnTo>
                  <a:pt x="10" y="2"/>
                </a:lnTo>
                <a:lnTo>
                  <a:pt x="11" y="2"/>
                </a:lnTo>
                <a:lnTo>
                  <a:pt x="10" y="3"/>
                </a:lnTo>
                <a:lnTo>
                  <a:pt x="9" y="5"/>
                </a:lnTo>
                <a:lnTo>
                  <a:pt x="9" y="5"/>
                </a:lnTo>
                <a:lnTo>
                  <a:pt x="9" y="5"/>
                </a:lnTo>
                <a:lnTo>
                  <a:pt x="9" y="3"/>
                </a:lnTo>
                <a:lnTo>
                  <a:pt x="9" y="2"/>
                </a:lnTo>
                <a:lnTo>
                  <a:pt x="9" y="2"/>
                </a:lnTo>
                <a:lnTo>
                  <a:pt x="9" y="2"/>
                </a:lnTo>
                <a:lnTo>
                  <a:pt x="9" y="0"/>
                </a:lnTo>
                <a:lnTo>
                  <a:pt x="8" y="0"/>
                </a:lnTo>
                <a:lnTo>
                  <a:pt x="7" y="1"/>
                </a:lnTo>
                <a:lnTo>
                  <a:pt x="7" y="3"/>
                </a:lnTo>
                <a:lnTo>
                  <a:pt x="7" y="3"/>
                </a:lnTo>
                <a:lnTo>
                  <a:pt x="7" y="5"/>
                </a:lnTo>
                <a:lnTo>
                  <a:pt x="5" y="6"/>
                </a:lnTo>
                <a:lnTo>
                  <a:pt x="5" y="6"/>
                </a:lnTo>
                <a:lnTo>
                  <a:pt x="4" y="7"/>
                </a:lnTo>
                <a:lnTo>
                  <a:pt x="3" y="8"/>
                </a:lnTo>
                <a:lnTo>
                  <a:pt x="2" y="8"/>
                </a:lnTo>
                <a:lnTo>
                  <a:pt x="2" y="9"/>
                </a:lnTo>
                <a:lnTo>
                  <a:pt x="2" y="9"/>
                </a:lnTo>
                <a:lnTo>
                  <a:pt x="1" y="9"/>
                </a:lnTo>
                <a:lnTo>
                  <a:pt x="0" y="9"/>
                </a:lnTo>
                <a:lnTo>
                  <a:pt x="0" y="11"/>
                </a:lnTo>
                <a:lnTo>
                  <a:pt x="0" y="11"/>
                </a:lnTo>
                <a:lnTo>
                  <a:pt x="2" y="11"/>
                </a:lnTo>
                <a:lnTo>
                  <a:pt x="2" y="9"/>
                </a:lnTo>
                <a:lnTo>
                  <a:pt x="3" y="9"/>
                </a:lnTo>
                <a:lnTo>
                  <a:pt x="3" y="11"/>
                </a:lnTo>
                <a:lnTo>
                  <a:pt x="5" y="9"/>
                </a:lnTo>
                <a:lnTo>
                  <a:pt x="7" y="7"/>
                </a:lnTo>
                <a:lnTo>
                  <a:pt x="7" y="8"/>
                </a:lnTo>
                <a:lnTo>
                  <a:pt x="7" y="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28" name="Freeform 394"/>
          <p:cNvSpPr>
            <a:spLocks/>
          </p:cNvSpPr>
          <p:nvPr/>
        </p:nvSpPr>
        <p:spPr bwMode="auto">
          <a:xfrm>
            <a:off x="5835569" y="2589386"/>
            <a:ext cx="20442" cy="30967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" y="8"/>
              </a:cxn>
              <a:cxn ang="0">
                <a:pos x="1" y="8"/>
              </a:cxn>
              <a:cxn ang="0">
                <a:pos x="3" y="8"/>
              </a:cxn>
              <a:cxn ang="0">
                <a:pos x="3" y="6"/>
              </a:cxn>
              <a:cxn ang="0">
                <a:pos x="4" y="6"/>
              </a:cxn>
              <a:cxn ang="0">
                <a:pos x="4" y="7"/>
              </a:cxn>
              <a:cxn ang="0">
                <a:pos x="6" y="6"/>
              </a:cxn>
              <a:cxn ang="0">
                <a:pos x="6" y="4"/>
              </a:cxn>
              <a:cxn ang="0">
                <a:pos x="6" y="3"/>
              </a:cxn>
              <a:cxn ang="0">
                <a:pos x="6" y="2"/>
              </a:cxn>
              <a:cxn ang="0">
                <a:pos x="6" y="0"/>
              </a:cxn>
              <a:cxn ang="0">
                <a:pos x="5" y="0"/>
              </a:cxn>
              <a:cxn ang="0">
                <a:pos x="4" y="1"/>
              </a:cxn>
              <a:cxn ang="0">
                <a:pos x="4" y="0"/>
              </a:cxn>
              <a:cxn ang="0">
                <a:pos x="4" y="1"/>
              </a:cxn>
              <a:cxn ang="0">
                <a:pos x="4" y="2"/>
              </a:cxn>
              <a:cxn ang="0">
                <a:pos x="3" y="1"/>
              </a:cxn>
              <a:cxn ang="0">
                <a:pos x="2" y="1"/>
              </a:cxn>
              <a:cxn ang="0">
                <a:pos x="3" y="2"/>
              </a:cxn>
              <a:cxn ang="0">
                <a:pos x="2" y="3"/>
              </a:cxn>
              <a:cxn ang="0">
                <a:pos x="2" y="3"/>
              </a:cxn>
              <a:cxn ang="0">
                <a:pos x="1" y="4"/>
              </a:cxn>
              <a:cxn ang="0">
                <a:pos x="1" y="4"/>
              </a:cxn>
              <a:cxn ang="0">
                <a:pos x="1" y="4"/>
              </a:cxn>
              <a:cxn ang="0">
                <a:pos x="2" y="4"/>
              </a:cxn>
              <a:cxn ang="0">
                <a:pos x="1" y="5"/>
              </a:cxn>
              <a:cxn ang="0">
                <a:pos x="1" y="5"/>
              </a:cxn>
              <a:cxn ang="0">
                <a:pos x="0" y="5"/>
              </a:cxn>
              <a:cxn ang="0">
                <a:pos x="1" y="6"/>
              </a:cxn>
              <a:cxn ang="0">
                <a:pos x="2" y="6"/>
              </a:cxn>
              <a:cxn ang="0">
                <a:pos x="1" y="7"/>
              </a:cxn>
              <a:cxn ang="0">
                <a:pos x="0" y="8"/>
              </a:cxn>
            </a:cxnLst>
            <a:rect l="0" t="0" r="r" b="b"/>
            <a:pathLst>
              <a:path w="6" h="8">
                <a:moveTo>
                  <a:pt x="0" y="8"/>
                </a:moveTo>
                <a:lnTo>
                  <a:pt x="1" y="8"/>
                </a:lnTo>
                <a:lnTo>
                  <a:pt x="1" y="8"/>
                </a:lnTo>
                <a:lnTo>
                  <a:pt x="3" y="8"/>
                </a:lnTo>
                <a:lnTo>
                  <a:pt x="3" y="6"/>
                </a:lnTo>
                <a:lnTo>
                  <a:pt x="4" y="6"/>
                </a:lnTo>
                <a:lnTo>
                  <a:pt x="4" y="7"/>
                </a:lnTo>
                <a:lnTo>
                  <a:pt x="6" y="6"/>
                </a:lnTo>
                <a:lnTo>
                  <a:pt x="6" y="4"/>
                </a:lnTo>
                <a:lnTo>
                  <a:pt x="6" y="3"/>
                </a:lnTo>
                <a:lnTo>
                  <a:pt x="6" y="2"/>
                </a:lnTo>
                <a:lnTo>
                  <a:pt x="6" y="0"/>
                </a:lnTo>
                <a:lnTo>
                  <a:pt x="5" y="0"/>
                </a:lnTo>
                <a:lnTo>
                  <a:pt x="4" y="1"/>
                </a:lnTo>
                <a:lnTo>
                  <a:pt x="4" y="0"/>
                </a:lnTo>
                <a:lnTo>
                  <a:pt x="4" y="1"/>
                </a:lnTo>
                <a:lnTo>
                  <a:pt x="4" y="2"/>
                </a:lnTo>
                <a:lnTo>
                  <a:pt x="3" y="1"/>
                </a:lnTo>
                <a:lnTo>
                  <a:pt x="2" y="1"/>
                </a:lnTo>
                <a:lnTo>
                  <a:pt x="3" y="2"/>
                </a:lnTo>
                <a:lnTo>
                  <a:pt x="2" y="3"/>
                </a:lnTo>
                <a:lnTo>
                  <a:pt x="2" y="3"/>
                </a:lnTo>
                <a:lnTo>
                  <a:pt x="1" y="4"/>
                </a:lnTo>
                <a:lnTo>
                  <a:pt x="1" y="4"/>
                </a:lnTo>
                <a:lnTo>
                  <a:pt x="1" y="4"/>
                </a:lnTo>
                <a:lnTo>
                  <a:pt x="2" y="4"/>
                </a:lnTo>
                <a:lnTo>
                  <a:pt x="1" y="5"/>
                </a:lnTo>
                <a:lnTo>
                  <a:pt x="1" y="5"/>
                </a:lnTo>
                <a:lnTo>
                  <a:pt x="0" y="5"/>
                </a:lnTo>
                <a:lnTo>
                  <a:pt x="1" y="6"/>
                </a:lnTo>
                <a:lnTo>
                  <a:pt x="2" y="6"/>
                </a:lnTo>
                <a:lnTo>
                  <a:pt x="1" y="7"/>
                </a:lnTo>
                <a:lnTo>
                  <a:pt x="0" y="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29" name="Freeform 395"/>
          <p:cNvSpPr>
            <a:spLocks/>
          </p:cNvSpPr>
          <p:nvPr/>
        </p:nvSpPr>
        <p:spPr bwMode="auto">
          <a:xfrm>
            <a:off x="5886675" y="2550676"/>
            <a:ext cx="10221" cy="11613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3" y="2"/>
              </a:cxn>
              <a:cxn ang="0">
                <a:pos x="2" y="1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2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2" y="2"/>
              </a:cxn>
              <a:cxn ang="0">
                <a:pos x="2" y="3"/>
              </a:cxn>
            </a:cxnLst>
            <a:rect l="0" t="0" r="r" b="b"/>
            <a:pathLst>
              <a:path w="3" h="3">
                <a:moveTo>
                  <a:pt x="2" y="3"/>
                </a:moveTo>
                <a:lnTo>
                  <a:pt x="3" y="2"/>
                </a:lnTo>
                <a:lnTo>
                  <a:pt x="2" y="1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2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2" y="2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30" name="Freeform 396"/>
          <p:cNvSpPr>
            <a:spLocks/>
          </p:cNvSpPr>
          <p:nvPr/>
        </p:nvSpPr>
        <p:spPr bwMode="auto">
          <a:xfrm>
            <a:off x="6527186" y="2035848"/>
            <a:ext cx="289593" cy="305801"/>
          </a:xfrm>
          <a:custGeom>
            <a:avLst/>
            <a:gdLst/>
            <a:ahLst/>
            <a:cxnLst>
              <a:cxn ang="0">
                <a:pos x="6" y="71"/>
              </a:cxn>
              <a:cxn ang="0">
                <a:pos x="6" y="72"/>
              </a:cxn>
              <a:cxn ang="0">
                <a:pos x="4" y="77"/>
              </a:cxn>
              <a:cxn ang="0">
                <a:pos x="10" y="78"/>
              </a:cxn>
              <a:cxn ang="0">
                <a:pos x="17" y="79"/>
              </a:cxn>
              <a:cxn ang="0">
                <a:pos x="19" y="75"/>
              </a:cxn>
              <a:cxn ang="0">
                <a:pos x="21" y="74"/>
              </a:cxn>
              <a:cxn ang="0">
                <a:pos x="20" y="69"/>
              </a:cxn>
              <a:cxn ang="0">
                <a:pos x="22" y="70"/>
              </a:cxn>
              <a:cxn ang="0">
                <a:pos x="22" y="66"/>
              </a:cxn>
              <a:cxn ang="0">
                <a:pos x="21" y="62"/>
              </a:cxn>
              <a:cxn ang="0">
                <a:pos x="25" y="65"/>
              </a:cxn>
              <a:cxn ang="0">
                <a:pos x="27" y="63"/>
              </a:cxn>
              <a:cxn ang="0">
                <a:pos x="28" y="60"/>
              </a:cxn>
              <a:cxn ang="0">
                <a:pos x="28" y="56"/>
              </a:cxn>
              <a:cxn ang="0">
                <a:pos x="29" y="54"/>
              </a:cxn>
              <a:cxn ang="0">
                <a:pos x="30" y="52"/>
              </a:cxn>
              <a:cxn ang="0">
                <a:pos x="32" y="49"/>
              </a:cxn>
              <a:cxn ang="0">
                <a:pos x="36" y="49"/>
              </a:cxn>
              <a:cxn ang="0">
                <a:pos x="38" y="43"/>
              </a:cxn>
              <a:cxn ang="0">
                <a:pos x="42" y="43"/>
              </a:cxn>
              <a:cxn ang="0">
                <a:pos x="53" y="31"/>
              </a:cxn>
              <a:cxn ang="0">
                <a:pos x="56" y="31"/>
              </a:cxn>
              <a:cxn ang="0">
                <a:pos x="64" y="26"/>
              </a:cxn>
              <a:cxn ang="0">
                <a:pos x="71" y="23"/>
              </a:cxn>
              <a:cxn ang="0">
                <a:pos x="79" y="18"/>
              </a:cxn>
              <a:cxn ang="0">
                <a:pos x="85" y="11"/>
              </a:cxn>
              <a:cxn ang="0">
                <a:pos x="83" y="5"/>
              </a:cxn>
              <a:cxn ang="0">
                <a:pos x="79" y="0"/>
              </a:cxn>
              <a:cxn ang="0">
                <a:pos x="71" y="2"/>
              </a:cxn>
              <a:cxn ang="0">
                <a:pos x="67" y="6"/>
              </a:cxn>
              <a:cxn ang="0">
                <a:pos x="64" y="12"/>
              </a:cxn>
              <a:cxn ang="0">
                <a:pos x="58" y="15"/>
              </a:cxn>
              <a:cxn ang="0">
                <a:pos x="55" y="15"/>
              </a:cxn>
              <a:cxn ang="0">
                <a:pos x="47" y="16"/>
              </a:cxn>
              <a:cxn ang="0">
                <a:pos x="41" y="16"/>
              </a:cxn>
              <a:cxn ang="0">
                <a:pos x="41" y="21"/>
              </a:cxn>
              <a:cxn ang="0">
                <a:pos x="38" y="20"/>
              </a:cxn>
              <a:cxn ang="0">
                <a:pos x="28" y="27"/>
              </a:cxn>
              <a:cxn ang="0">
                <a:pos x="24" y="32"/>
              </a:cxn>
              <a:cxn ang="0">
                <a:pos x="21" y="38"/>
              </a:cxn>
              <a:cxn ang="0">
                <a:pos x="13" y="43"/>
              </a:cxn>
              <a:cxn ang="0">
                <a:pos x="10" y="42"/>
              </a:cxn>
              <a:cxn ang="0">
                <a:pos x="12" y="45"/>
              </a:cxn>
              <a:cxn ang="0">
                <a:pos x="11" y="49"/>
              </a:cxn>
              <a:cxn ang="0">
                <a:pos x="17" y="51"/>
              </a:cxn>
              <a:cxn ang="0">
                <a:pos x="10" y="52"/>
              </a:cxn>
              <a:cxn ang="0">
                <a:pos x="12" y="56"/>
              </a:cxn>
              <a:cxn ang="0">
                <a:pos x="9" y="60"/>
              </a:cxn>
              <a:cxn ang="0">
                <a:pos x="12" y="64"/>
              </a:cxn>
              <a:cxn ang="0">
                <a:pos x="6" y="65"/>
              </a:cxn>
              <a:cxn ang="0">
                <a:pos x="0" y="69"/>
              </a:cxn>
            </a:cxnLst>
            <a:rect l="0" t="0" r="r" b="b"/>
            <a:pathLst>
              <a:path w="85" h="79">
                <a:moveTo>
                  <a:pt x="2" y="71"/>
                </a:moveTo>
                <a:lnTo>
                  <a:pt x="2" y="72"/>
                </a:lnTo>
                <a:lnTo>
                  <a:pt x="4" y="73"/>
                </a:lnTo>
                <a:lnTo>
                  <a:pt x="6" y="71"/>
                </a:lnTo>
                <a:lnTo>
                  <a:pt x="6" y="71"/>
                </a:lnTo>
                <a:lnTo>
                  <a:pt x="7" y="71"/>
                </a:lnTo>
                <a:lnTo>
                  <a:pt x="8" y="71"/>
                </a:lnTo>
                <a:lnTo>
                  <a:pt x="8" y="71"/>
                </a:lnTo>
                <a:lnTo>
                  <a:pt x="6" y="72"/>
                </a:lnTo>
                <a:lnTo>
                  <a:pt x="6" y="72"/>
                </a:lnTo>
                <a:lnTo>
                  <a:pt x="4" y="74"/>
                </a:lnTo>
                <a:lnTo>
                  <a:pt x="3" y="74"/>
                </a:lnTo>
                <a:lnTo>
                  <a:pt x="3" y="75"/>
                </a:lnTo>
                <a:lnTo>
                  <a:pt x="4" y="76"/>
                </a:lnTo>
                <a:lnTo>
                  <a:pt x="4" y="77"/>
                </a:lnTo>
                <a:lnTo>
                  <a:pt x="2" y="78"/>
                </a:lnTo>
                <a:lnTo>
                  <a:pt x="4" y="78"/>
                </a:lnTo>
                <a:lnTo>
                  <a:pt x="6" y="76"/>
                </a:lnTo>
                <a:lnTo>
                  <a:pt x="8" y="76"/>
                </a:lnTo>
                <a:lnTo>
                  <a:pt x="10" y="78"/>
                </a:lnTo>
                <a:lnTo>
                  <a:pt x="12" y="78"/>
                </a:lnTo>
                <a:lnTo>
                  <a:pt x="13" y="79"/>
                </a:lnTo>
                <a:lnTo>
                  <a:pt x="15" y="78"/>
                </a:lnTo>
                <a:lnTo>
                  <a:pt x="16" y="79"/>
                </a:lnTo>
                <a:lnTo>
                  <a:pt x="17" y="79"/>
                </a:lnTo>
                <a:lnTo>
                  <a:pt x="17" y="78"/>
                </a:lnTo>
                <a:lnTo>
                  <a:pt x="18" y="78"/>
                </a:lnTo>
                <a:lnTo>
                  <a:pt x="19" y="77"/>
                </a:lnTo>
                <a:lnTo>
                  <a:pt x="20" y="76"/>
                </a:lnTo>
                <a:lnTo>
                  <a:pt x="19" y="75"/>
                </a:lnTo>
                <a:lnTo>
                  <a:pt x="18" y="74"/>
                </a:lnTo>
                <a:lnTo>
                  <a:pt x="17" y="71"/>
                </a:lnTo>
                <a:lnTo>
                  <a:pt x="19" y="72"/>
                </a:lnTo>
                <a:lnTo>
                  <a:pt x="19" y="73"/>
                </a:lnTo>
                <a:lnTo>
                  <a:pt x="21" y="74"/>
                </a:lnTo>
                <a:lnTo>
                  <a:pt x="21" y="73"/>
                </a:lnTo>
                <a:lnTo>
                  <a:pt x="21" y="73"/>
                </a:lnTo>
                <a:lnTo>
                  <a:pt x="21" y="72"/>
                </a:lnTo>
                <a:lnTo>
                  <a:pt x="21" y="71"/>
                </a:lnTo>
                <a:lnTo>
                  <a:pt x="20" y="69"/>
                </a:lnTo>
                <a:lnTo>
                  <a:pt x="18" y="69"/>
                </a:lnTo>
                <a:lnTo>
                  <a:pt x="17" y="68"/>
                </a:lnTo>
                <a:lnTo>
                  <a:pt x="18" y="67"/>
                </a:lnTo>
                <a:lnTo>
                  <a:pt x="21" y="68"/>
                </a:lnTo>
                <a:lnTo>
                  <a:pt x="22" y="70"/>
                </a:lnTo>
                <a:lnTo>
                  <a:pt x="23" y="70"/>
                </a:lnTo>
                <a:lnTo>
                  <a:pt x="23" y="67"/>
                </a:lnTo>
                <a:lnTo>
                  <a:pt x="23" y="67"/>
                </a:lnTo>
                <a:lnTo>
                  <a:pt x="24" y="67"/>
                </a:lnTo>
                <a:lnTo>
                  <a:pt x="22" y="66"/>
                </a:lnTo>
                <a:lnTo>
                  <a:pt x="22" y="65"/>
                </a:lnTo>
                <a:lnTo>
                  <a:pt x="21" y="64"/>
                </a:lnTo>
                <a:lnTo>
                  <a:pt x="20" y="64"/>
                </a:lnTo>
                <a:lnTo>
                  <a:pt x="21" y="64"/>
                </a:lnTo>
                <a:lnTo>
                  <a:pt x="21" y="62"/>
                </a:lnTo>
                <a:lnTo>
                  <a:pt x="21" y="60"/>
                </a:lnTo>
                <a:lnTo>
                  <a:pt x="24" y="64"/>
                </a:lnTo>
                <a:lnTo>
                  <a:pt x="24" y="64"/>
                </a:lnTo>
                <a:lnTo>
                  <a:pt x="24" y="65"/>
                </a:lnTo>
                <a:lnTo>
                  <a:pt x="25" y="65"/>
                </a:lnTo>
                <a:lnTo>
                  <a:pt x="25" y="64"/>
                </a:lnTo>
                <a:lnTo>
                  <a:pt x="25" y="63"/>
                </a:lnTo>
                <a:lnTo>
                  <a:pt x="26" y="64"/>
                </a:lnTo>
                <a:lnTo>
                  <a:pt x="27" y="63"/>
                </a:lnTo>
                <a:lnTo>
                  <a:pt x="27" y="63"/>
                </a:lnTo>
                <a:lnTo>
                  <a:pt x="26" y="61"/>
                </a:lnTo>
                <a:lnTo>
                  <a:pt x="27" y="61"/>
                </a:lnTo>
                <a:lnTo>
                  <a:pt x="28" y="62"/>
                </a:lnTo>
                <a:lnTo>
                  <a:pt x="28" y="60"/>
                </a:lnTo>
                <a:lnTo>
                  <a:pt x="28" y="60"/>
                </a:lnTo>
                <a:lnTo>
                  <a:pt x="28" y="60"/>
                </a:lnTo>
                <a:lnTo>
                  <a:pt x="27" y="56"/>
                </a:lnTo>
                <a:lnTo>
                  <a:pt x="25" y="55"/>
                </a:lnTo>
                <a:lnTo>
                  <a:pt x="25" y="53"/>
                </a:lnTo>
                <a:lnTo>
                  <a:pt x="28" y="56"/>
                </a:lnTo>
                <a:lnTo>
                  <a:pt x="28" y="57"/>
                </a:lnTo>
                <a:lnTo>
                  <a:pt x="29" y="56"/>
                </a:lnTo>
                <a:lnTo>
                  <a:pt x="30" y="56"/>
                </a:lnTo>
                <a:lnTo>
                  <a:pt x="29" y="55"/>
                </a:lnTo>
                <a:lnTo>
                  <a:pt x="29" y="54"/>
                </a:lnTo>
                <a:lnTo>
                  <a:pt x="31" y="55"/>
                </a:lnTo>
                <a:lnTo>
                  <a:pt x="30" y="54"/>
                </a:lnTo>
                <a:lnTo>
                  <a:pt x="30" y="53"/>
                </a:lnTo>
                <a:lnTo>
                  <a:pt x="30" y="53"/>
                </a:lnTo>
                <a:lnTo>
                  <a:pt x="30" y="52"/>
                </a:lnTo>
                <a:lnTo>
                  <a:pt x="31" y="52"/>
                </a:lnTo>
                <a:lnTo>
                  <a:pt x="35" y="54"/>
                </a:lnTo>
                <a:lnTo>
                  <a:pt x="33" y="52"/>
                </a:lnTo>
                <a:lnTo>
                  <a:pt x="32" y="50"/>
                </a:lnTo>
                <a:lnTo>
                  <a:pt x="32" y="49"/>
                </a:lnTo>
                <a:lnTo>
                  <a:pt x="33" y="50"/>
                </a:lnTo>
                <a:lnTo>
                  <a:pt x="35" y="51"/>
                </a:lnTo>
                <a:lnTo>
                  <a:pt x="36" y="51"/>
                </a:lnTo>
                <a:lnTo>
                  <a:pt x="36" y="50"/>
                </a:lnTo>
                <a:lnTo>
                  <a:pt x="36" y="49"/>
                </a:lnTo>
                <a:lnTo>
                  <a:pt x="39" y="46"/>
                </a:lnTo>
                <a:lnTo>
                  <a:pt x="39" y="45"/>
                </a:lnTo>
                <a:lnTo>
                  <a:pt x="38" y="45"/>
                </a:lnTo>
                <a:lnTo>
                  <a:pt x="37" y="45"/>
                </a:lnTo>
                <a:lnTo>
                  <a:pt x="38" y="43"/>
                </a:lnTo>
                <a:lnTo>
                  <a:pt x="38" y="43"/>
                </a:lnTo>
                <a:lnTo>
                  <a:pt x="39" y="43"/>
                </a:lnTo>
                <a:lnTo>
                  <a:pt x="39" y="44"/>
                </a:lnTo>
                <a:lnTo>
                  <a:pt x="40" y="43"/>
                </a:lnTo>
                <a:lnTo>
                  <a:pt x="42" y="43"/>
                </a:lnTo>
                <a:lnTo>
                  <a:pt x="47" y="36"/>
                </a:lnTo>
                <a:lnTo>
                  <a:pt x="48" y="37"/>
                </a:lnTo>
                <a:lnTo>
                  <a:pt x="49" y="35"/>
                </a:lnTo>
                <a:lnTo>
                  <a:pt x="51" y="34"/>
                </a:lnTo>
                <a:lnTo>
                  <a:pt x="53" y="31"/>
                </a:lnTo>
                <a:lnTo>
                  <a:pt x="54" y="31"/>
                </a:lnTo>
                <a:lnTo>
                  <a:pt x="54" y="31"/>
                </a:lnTo>
                <a:lnTo>
                  <a:pt x="54" y="29"/>
                </a:lnTo>
                <a:lnTo>
                  <a:pt x="55" y="29"/>
                </a:lnTo>
                <a:lnTo>
                  <a:pt x="56" y="31"/>
                </a:lnTo>
                <a:lnTo>
                  <a:pt x="57" y="31"/>
                </a:lnTo>
                <a:lnTo>
                  <a:pt x="62" y="27"/>
                </a:lnTo>
                <a:lnTo>
                  <a:pt x="63" y="26"/>
                </a:lnTo>
                <a:lnTo>
                  <a:pt x="63" y="27"/>
                </a:lnTo>
                <a:lnTo>
                  <a:pt x="64" y="26"/>
                </a:lnTo>
                <a:lnTo>
                  <a:pt x="64" y="25"/>
                </a:lnTo>
                <a:lnTo>
                  <a:pt x="65" y="24"/>
                </a:lnTo>
                <a:lnTo>
                  <a:pt x="68" y="23"/>
                </a:lnTo>
                <a:lnTo>
                  <a:pt x="68" y="23"/>
                </a:lnTo>
                <a:lnTo>
                  <a:pt x="71" y="23"/>
                </a:lnTo>
                <a:lnTo>
                  <a:pt x="71" y="23"/>
                </a:lnTo>
                <a:lnTo>
                  <a:pt x="74" y="22"/>
                </a:lnTo>
                <a:lnTo>
                  <a:pt x="78" y="18"/>
                </a:lnTo>
                <a:lnTo>
                  <a:pt x="79" y="18"/>
                </a:lnTo>
                <a:lnTo>
                  <a:pt x="79" y="18"/>
                </a:lnTo>
                <a:lnTo>
                  <a:pt x="81" y="19"/>
                </a:lnTo>
                <a:lnTo>
                  <a:pt x="80" y="17"/>
                </a:lnTo>
                <a:lnTo>
                  <a:pt x="83" y="13"/>
                </a:lnTo>
                <a:lnTo>
                  <a:pt x="85" y="12"/>
                </a:lnTo>
                <a:lnTo>
                  <a:pt x="85" y="11"/>
                </a:lnTo>
                <a:lnTo>
                  <a:pt x="83" y="11"/>
                </a:lnTo>
                <a:lnTo>
                  <a:pt x="84" y="9"/>
                </a:lnTo>
                <a:lnTo>
                  <a:pt x="85" y="9"/>
                </a:lnTo>
                <a:lnTo>
                  <a:pt x="85" y="7"/>
                </a:lnTo>
                <a:lnTo>
                  <a:pt x="83" y="5"/>
                </a:lnTo>
                <a:lnTo>
                  <a:pt x="84" y="3"/>
                </a:lnTo>
                <a:lnTo>
                  <a:pt x="83" y="2"/>
                </a:lnTo>
                <a:lnTo>
                  <a:pt x="82" y="2"/>
                </a:lnTo>
                <a:lnTo>
                  <a:pt x="82" y="1"/>
                </a:lnTo>
                <a:lnTo>
                  <a:pt x="79" y="0"/>
                </a:lnTo>
                <a:lnTo>
                  <a:pt x="75" y="0"/>
                </a:lnTo>
                <a:lnTo>
                  <a:pt x="73" y="2"/>
                </a:lnTo>
                <a:lnTo>
                  <a:pt x="71" y="1"/>
                </a:lnTo>
                <a:lnTo>
                  <a:pt x="71" y="2"/>
                </a:lnTo>
                <a:lnTo>
                  <a:pt x="71" y="2"/>
                </a:lnTo>
                <a:lnTo>
                  <a:pt x="70" y="4"/>
                </a:lnTo>
                <a:lnTo>
                  <a:pt x="69" y="4"/>
                </a:lnTo>
                <a:lnTo>
                  <a:pt x="68" y="5"/>
                </a:lnTo>
                <a:lnTo>
                  <a:pt x="68" y="5"/>
                </a:lnTo>
                <a:lnTo>
                  <a:pt x="67" y="6"/>
                </a:lnTo>
                <a:lnTo>
                  <a:pt x="67" y="9"/>
                </a:lnTo>
                <a:lnTo>
                  <a:pt x="67" y="10"/>
                </a:lnTo>
                <a:lnTo>
                  <a:pt x="66" y="11"/>
                </a:lnTo>
                <a:lnTo>
                  <a:pt x="64" y="10"/>
                </a:lnTo>
                <a:lnTo>
                  <a:pt x="64" y="12"/>
                </a:lnTo>
                <a:lnTo>
                  <a:pt x="62" y="12"/>
                </a:lnTo>
                <a:lnTo>
                  <a:pt x="60" y="14"/>
                </a:lnTo>
                <a:lnTo>
                  <a:pt x="59" y="14"/>
                </a:lnTo>
                <a:lnTo>
                  <a:pt x="59" y="15"/>
                </a:lnTo>
                <a:lnTo>
                  <a:pt x="58" y="15"/>
                </a:lnTo>
                <a:lnTo>
                  <a:pt x="57" y="16"/>
                </a:lnTo>
                <a:lnTo>
                  <a:pt x="57" y="16"/>
                </a:lnTo>
                <a:lnTo>
                  <a:pt x="57" y="16"/>
                </a:lnTo>
                <a:lnTo>
                  <a:pt x="56" y="15"/>
                </a:lnTo>
                <a:lnTo>
                  <a:pt x="55" y="15"/>
                </a:lnTo>
                <a:lnTo>
                  <a:pt x="50" y="18"/>
                </a:lnTo>
                <a:lnTo>
                  <a:pt x="50" y="17"/>
                </a:lnTo>
                <a:lnTo>
                  <a:pt x="49" y="19"/>
                </a:lnTo>
                <a:lnTo>
                  <a:pt x="47" y="18"/>
                </a:lnTo>
                <a:lnTo>
                  <a:pt x="47" y="16"/>
                </a:lnTo>
                <a:lnTo>
                  <a:pt x="42" y="16"/>
                </a:lnTo>
                <a:lnTo>
                  <a:pt x="42" y="15"/>
                </a:lnTo>
                <a:lnTo>
                  <a:pt x="41" y="16"/>
                </a:lnTo>
                <a:lnTo>
                  <a:pt x="41" y="16"/>
                </a:lnTo>
                <a:lnTo>
                  <a:pt x="41" y="16"/>
                </a:lnTo>
                <a:lnTo>
                  <a:pt x="40" y="16"/>
                </a:lnTo>
                <a:lnTo>
                  <a:pt x="40" y="18"/>
                </a:lnTo>
                <a:lnTo>
                  <a:pt x="40" y="20"/>
                </a:lnTo>
                <a:lnTo>
                  <a:pt x="41" y="20"/>
                </a:lnTo>
                <a:lnTo>
                  <a:pt x="41" y="21"/>
                </a:lnTo>
                <a:lnTo>
                  <a:pt x="39" y="22"/>
                </a:lnTo>
                <a:lnTo>
                  <a:pt x="39" y="23"/>
                </a:lnTo>
                <a:lnTo>
                  <a:pt x="37" y="23"/>
                </a:lnTo>
                <a:lnTo>
                  <a:pt x="39" y="20"/>
                </a:lnTo>
                <a:lnTo>
                  <a:pt x="38" y="20"/>
                </a:lnTo>
                <a:lnTo>
                  <a:pt x="35" y="21"/>
                </a:lnTo>
                <a:lnTo>
                  <a:pt x="35" y="23"/>
                </a:lnTo>
                <a:lnTo>
                  <a:pt x="34" y="23"/>
                </a:lnTo>
                <a:lnTo>
                  <a:pt x="28" y="27"/>
                </a:lnTo>
                <a:lnTo>
                  <a:pt x="28" y="27"/>
                </a:lnTo>
                <a:lnTo>
                  <a:pt x="27" y="30"/>
                </a:lnTo>
                <a:lnTo>
                  <a:pt x="27" y="30"/>
                </a:lnTo>
                <a:lnTo>
                  <a:pt x="26" y="31"/>
                </a:lnTo>
                <a:lnTo>
                  <a:pt x="25" y="31"/>
                </a:lnTo>
                <a:lnTo>
                  <a:pt x="24" y="32"/>
                </a:lnTo>
                <a:lnTo>
                  <a:pt x="24" y="33"/>
                </a:lnTo>
                <a:lnTo>
                  <a:pt x="23" y="34"/>
                </a:lnTo>
                <a:lnTo>
                  <a:pt x="23" y="34"/>
                </a:lnTo>
                <a:lnTo>
                  <a:pt x="23" y="36"/>
                </a:lnTo>
                <a:lnTo>
                  <a:pt x="21" y="38"/>
                </a:lnTo>
                <a:lnTo>
                  <a:pt x="18" y="38"/>
                </a:lnTo>
                <a:lnTo>
                  <a:pt x="17" y="38"/>
                </a:lnTo>
                <a:lnTo>
                  <a:pt x="17" y="40"/>
                </a:lnTo>
                <a:lnTo>
                  <a:pt x="16" y="42"/>
                </a:lnTo>
                <a:lnTo>
                  <a:pt x="13" y="43"/>
                </a:lnTo>
                <a:lnTo>
                  <a:pt x="13" y="42"/>
                </a:lnTo>
                <a:lnTo>
                  <a:pt x="13" y="41"/>
                </a:lnTo>
                <a:lnTo>
                  <a:pt x="11" y="41"/>
                </a:lnTo>
                <a:lnTo>
                  <a:pt x="10" y="42"/>
                </a:lnTo>
                <a:lnTo>
                  <a:pt x="10" y="42"/>
                </a:lnTo>
                <a:lnTo>
                  <a:pt x="10" y="43"/>
                </a:lnTo>
                <a:lnTo>
                  <a:pt x="10" y="44"/>
                </a:lnTo>
                <a:lnTo>
                  <a:pt x="10" y="45"/>
                </a:lnTo>
                <a:lnTo>
                  <a:pt x="11" y="44"/>
                </a:lnTo>
                <a:lnTo>
                  <a:pt x="12" y="45"/>
                </a:lnTo>
                <a:lnTo>
                  <a:pt x="12" y="45"/>
                </a:lnTo>
                <a:lnTo>
                  <a:pt x="13" y="45"/>
                </a:lnTo>
                <a:lnTo>
                  <a:pt x="11" y="48"/>
                </a:lnTo>
                <a:lnTo>
                  <a:pt x="10" y="49"/>
                </a:lnTo>
                <a:lnTo>
                  <a:pt x="11" y="49"/>
                </a:lnTo>
                <a:lnTo>
                  <a:pt x="13" y="49"/>
                </a:lnTo>
                <a:lnTo>
                  <a:pt x="14" y="49"/>
                </a:lnTo>
                <a:lnTo>
                  <a:pt x="15" y="51"/>
                </a:lnTo>
                <a:lnTo>
                  <a:pt x="15" y="51"/>
                </a:lnTo>
                <a:lnTo>
                  <a:pt x="17" y="51"/>
                </a:lnTo>
                <a:lnTo>
                  <a:pt x="15" y="52"/>
                </a:lnTo>
                <a:lnTo>
                  <a:pt x="13" y="51"/>
                </a:lnTo>
                <a:lnTo>
                  <a:pt x="11" y="53"/>
                </a:lnTo>
                <a:lnTo>
                  <a:pt x="10" y="52"/>
                </a:lnTo>
                <a:lnTo>
                  <a:pt x="10" y="52"/>
                </a:lnTo>
                <a:lnTo>
                  <a:pt x="10" y="53"/>
                </a:lnTo>
                <a:lnTo>
                  <a:pt x="11" y="55"/>
                </a:lnTo>
                <a:lnTo>
                  <a:pt x="12" y="56"/>
                </a:lnTo>
                <a:lnTo>
                  <a:pt x="13" y="56"/>
                </a:lnTo>
                <a:lnTo>
                  <a:pt x="12" y="56"/>
                </a:lnTo>
                <a:lnTo>
                  <a:pt x="9" y="57"/>
                </a:lnTo>
                <a:lnTo>
                  <a:pt x="9" y="58"/>
                </a:lnTo>
                <a:lnTo>
                  <a:pt x="11" y="60"/>
                </a:lnTo>
                <a:lnTo>
                  <a:pt x="10" y="60"/>
                </a:lnTo>
                <a:lnTo>
                  <a:pt x="9" y="60"/>
                </a:lnTo>
                <a:lnTo>
                  <a:pt x="8" y="60"/>
                </a:lnTo>
                <a:lnTo>
                  <a:pt x="9" y="61"/>
                </a:lnTo>
                <a:lnTo>
                  <a:pt x="13" y="63"/>
                </a:lnTo>
                <a:lnTo>
                  <a:pt x="13" y="64"/>
                </a:lnTo>
                <a:lnTo>
                  <a:pt x="12" y="64"/>
                </a:lnTo>
                <a:lnTo>
                  <a:pt x="10" y="63"/>
                </a:lnTo>
                <a:lnTo>
                  <a:pt x="9" y="63"/>
                </a:lnTo>
                <a:lnTo>
                  <a:pt x="8" y="62"/>
                </a:lnTo>
                <a:lnTo>
                  <a:pt x="6" y="64"/>
                </a:lnTo>
                <a:lnTo>
                  <a:pt x="6" y="65"/>
                </a:lnTo>
                <a:lnTo>
                  <a:pt x="6" y="66"/>
                </a:lnTo>
                <a:lnTo>
                  <a:pt x="3" y="67"/>
                </a:lnTo>
                <a:lnTo>
                  <a:pt x="2" y="69"/>
                </a:lnTo>
                <a:lnTo>
                  <a:pt x="1" y="69"/>
                </a:lnTo>
                <a:lnTo>
                  <a:pt x="0" y="69"/>
                </a:lnTo>
                <a:lnTo>
                  <a:pt x="0" y="69"/>
                </a:lnTo>
                <a:lnTo>
                  <a:pt x="1" y="71"/>
                </a:lnTo>
                <a:lnTo>
                  <a:pt x="2" y="7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31" name="Freeform 397"/>
          <p:cNvSpPr>
            <a:spLocks/>
          </p:cNvSpPr>
          <p:nvPr/>
        </p:nvSpPr>
        <p:spPr bwMode="auto">
          <a:xfrm>
            <a:off x="6499929" y="2477130"/>
            <a:ext cx="20442" cy="30967"/>
          </a:xfrm>
          <a:custGeom>
            <a:avLst/>
            <a:gdLst/>
            <a:ahLst/>
            <a:cxnLst>
              <a:cxn ang="0">
                <a:pos x="6" y="2"/>
              </a:cxn>
              <a:cxn ang="0">
                <a:pos x="4" y="1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3" y="2"/>
              </a:cxn>
              <a:cxn ang="0">
                <a:pos x="5" y="8"/>
              </a:cxn>
              <a:cxn ang="0">
                <a:pos x="6" y="8"/>
              </a:cxn>
              <a:cxn ang="0">
                <a:pos x="5" y="5"/>
              </a:cxn>
              <a:cxn ang="0">
                <a:pos x="5" y="4"/>
              </a:cxn>
              <a:cxn ang="0">
                <a:pos x="6" y="2"/>
              </a:cxn>
            </a:cxnLst>
            <a:rect l="0" t="0" r="r" b="b"/>
            <a:pathLst>
              <a:path w="6" h="8">
                <a:moveTo>
                  <a:pt x="6" y="2"/>
                </a:moveTo>
                <a:lnTo>
                  <a:pt x="4" y="1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3" y="2"/>
                </a:lnTo>
                <a:lnTo>
                  <a:pt x="5" y="8"/>
                </a:lnTo>
                <a:lnTo>
                  <a:pt x="6" y="8"/>
                </a:lnTo>
                <a:lnTo>
                  <a:pt x="5" y="5"/>
                </a:lnTo>
                <a:lnTo>
                  <a:pt x="5" y="4"/>
                </a:lnTo>
                <a:lnTo>
                  <a:pt x="6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32" name="Freeform 398"/>
          <p:cNvSpPr>
            <a:spLocks/>
          </p:cNvSpPr>
          <p:nvPr/>
        </p:nvSpPr>
        <p:spPr bwMode="auto">
          <a:xfrm>
            <a:off x="6619175" y="2535192"/>
            <a:ext cx="37477" cy="46451"/>
          </a:xfrm>
          <a:custGeom>
            <a:avLst/>
            <a:gdLst/>
            <a:ahLst/>
            <a:cxnLst>
              <a:cxn ang="0">
                <a:pos x="7" y="12"/>
              </a:cxn>
              <a:cxn ang="0">
                <a:pos x="8" y="12"/>
              </a:cxn>
              <a:cxn ang="0">
                <a:pos x="8" y="11"/>
              </a:cxn>
              <a:cxn ang="0">
                <a:pos x="9" y="12"/>
              </a:cxn>
              <a:cxn ang="0">
                <a:pos x="10" y="12"/>
              </a:cxn>
              <a:cxn ang="0">
                <a:pos x="11" y="11"/>
              </a:cxn>
              <a:cxn ang="0">
                <a:pos x="11" y="10"/>
              </a:cxn>
              <a:cxn ang="0">
                <a:pos x="7" y="4"/>
              </a:cxn>
              <a:cxn ang="0">
                <a:pos x="5" y="4"/>
              </a:cxn>
              <a:cxn ang="0">
                <a:pos x="4" y="2"/>
              </a:cxn>
              <a:cxn ang="0">
                <a:pos x="4" y="2"/>
              </a:cxn>
              <a:cxn ang="0">
                <a:pos x="3" y="0"/>
              </a:cxn>
              <a:cxn ang="0">
                <a:pos x="1" y="0"/>
              </a:cxn>
              <a:cxn ang="0">
                <a:pos x="1" y="3"/>
              </a:cxn>
              <a:cxn ang="0">
                <a:pos x="1" y="3"/>
              </a:cxn>
              <a:cxn ang="0">
                <a:pos x="2" y="4"/>
              </a:cxn>
              <a:cxn ang="0">
                <a:pos x="1" y="4"/>
              </a:cxn>
              <a:cxn ang="0">
                <a:pos x="0" y="4"/>
              </a:cxn>
              <a:cxn ang="0">
                <a:pos x="0" y="4"/>
              </a:cxn>
              <a:cxn ang="0">
                <a:pos x="1" y="5"/>
              </a:cxn>
              <a:cxn ang="0">
                <a:pos x="1" y="6"/>
              </a:cxn>
              <a:cxn ang="0">
                <a:pos x="1" y="7"/>
              </a:cxn>
              <a:cxn ang="0">
                <a:pos x="1" y="7"/>
              </a:cxn>
              <a:cxn ang="0">
                <a:pos x="4" y="11"/>
              </a:cxn>
              <a:cxn ang="0">
                <a:pos x="4" y="11"/>
              </a:cxn>
              <a:cxn ang="0">
                <a:pos x="2" y="8"/>
              </a:cxn>
              <a:cxn ang="0">
                <a:pos x="4" y="10"/>
              </a:cxn>
              <a:cxn ang="0">
                <a:pos x="5" y="10"/>
              </a:cxn>
              <a:cxn ang="0">
                <a:pos x="6" y="11"/>
              </a:cxn>
              <a:cxn ang="0">
                <a:pos x="6" y="11"/>
              </a:cxn>
              <a:cxn ang="0">
                <a:pos x="7" y="12"/>
              </a:cxn>
            </a:cxnLst>
            <a:rect l="0" t="0" r="r" b="b"/>
            <a:pathLst>
              <a:path w="11" h="12">
                <a:moveTo>
                  <a:pt x="7" y="12"/>
                </a:moveTo>
                <a:lnTo>
                  <a:pt x="8" y="12"/>
                </a:lnTo>
                <a:lnTo>
                  <a:pt x="8" y="11"/>
                </a:lnTo>
                <a:lnTo>
                  <a:pt x="9" y="12"/>
                </a:lnTo>
                <a:lnTo>
                  <a:pt x="10" y="12"/>
                </a:lnTo>
                <a:lnTo>
                  <a:pt x="11" y="11"/>
                </a:lnTo>
                <a:lnTo>
                  <a:pt x="11" y="10"/>
                </a:lnTo>
                <a:lnTo>
                  <a:pt x="7" y="4"/>
                </a:lnTo>
                <a:lnTo>
                  <a:pt x="5" y="4"/>
                </a:lnTo>
                <a:lnTo>
                  <a:pt x="4" y="2"/>
                </a:lnTo>
                <a:lnTo>
                  <a:pt x="4" y="2"/>
                </a:lnTo>
                <a:lnTo>
                  <a:pt x="3" y="0"/>
                </a:lnTo>
                <a:lnTo>
                  <a:pt x="1" y="0"/>
                </a:lnTo>
                <a:lnTo>
                  <a:pt x="1" y="3"/>
                </a:lnTo>
                <a:lnTo>
                  <a:pt x="1" y="3"/>
                </a:lnTo>
                <a:lnTo>
                  <a:pt x="2" y="4"/>
                </a:lnTo>
                <a:lnTo>
                  <a:pt x="1" y="4"/>
                </a:lnTo>
                <a:lnTo>
                  <a:pt x="0" y="4"/>
                </a:lnTo>
                <a:lnTo>
                  <a:pt x="0" y="4"/>
                </a:lnTo>
                <a:lnTo>
                  <a:pt x="1" y="5"/>
                </a:lnTo>
                <a:lnTo>
                  <a:pt x="1" y="6"/>
                </a:lnTo>
                <a:lnTo>
                  <a:pt x="1" y="7"/>
                </a:lnTo>
                <a:lnTo>
                  <a:pt x="1" y="7"/>
                </a:lnTo>
                <a:lnTo>
                  <a:pt x="4" y="11"/>
                </a:lnTo>
                <a:lnTo>
                  <a:pt x="4" y="11"/>
                </a:lnTo>
                <a:lnTo>
                  <a:pt x="2" y="8"/>
                </a:lnTo>
                <a:lnTo>
                  <a:pt x="4" y="10"/>
                </a:lnTo>
                <a:lnTo>
                  <a:pt x="5" y="10"/>
                </a:lnTo>
                <a:lnTo>
                  <a:pt x="6" y="11"/>
                </a:lnTo>
                <a:lnTo>
                  <a:pt x="6" y="11"/>
                </a:lnTo>
                <a:lnTo>
                  <a:pt x="7" y="1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33" name="Freeform 399"/>
          <p:cNvSpPr>
            <a:spLocks/>
          </p:cNvSpPr>
          <p:nvPr/>
        </p:nvSpPr>
        <p:spPr bwMode="auto">
          <a:xfrm>
            <a:off x="6486302" y="2333905"/>
            <a:ext cx="115837" cy="197416"/>
          </a:xfrm>
          <a:custGeom>
            <a:avLst/>
            <a:gdLst/>
            <a:ahLst/>
            <a:cxnLst>
              <a:cxn ang="0">
                <a:pos x="4" y="34"/>
              </a:cxn>
              <a:cxn ang="0">
                <a:pos x="6" y="34"/>
              </a:cxn>
              <a:cxn ang="0">
                <a:pos x="7" y="33"/>
              </a:cxn>
              <a:cxn ang="0">
                <a:pos x="9" y="35"/>
              </a:cxn>
              <a:cxn ang="0">
                <a:pos x="11" y="34"/>
              </a:cxn>
              <a:cxn ang="0">
                <a:pos x="14" y="35"/>
              </a:cxn>
              <a:cxn ang="0">
                <a:pos x="11" y="38"/>
              </a:cxn>
              <a:cxn ang="0">
                <a:pos x="14" y="40"/>
              </a:cxn>
              <a:cxn ang="0">
                <a:pos x="16" y="41"/>
              </a:cxn>
              <a:cxn ang="0">
                <a:pos x="14" y="41"/>
              </a:cxn>
              <a:cxn ang="0">
                <a:pos x="12" y="42"/>
              </a:cxn>
              <a:cxn ang="0">
                <a:pos x="13" y="46"/>
              </a:cxn>
              <a:cxn ang="0">
                <a:pos x="14" y="46"/>
              </a:cxn>
              <a:cxn ang="0">
                <a:pos x="18" y="47"/>
              </a:cxn>
              <a:cxn ang="0">
                <a:pos x="18" y="47"/>
              </a:cxn>
              <a:cxn ang="0">
                <a:pos x="21" y="50"/>
              </a:cxn>
              <a:cxn ang="0">
                <a:pos x="22" y="48"/>
              </a:cxn>
              <a:cxn ang="0">
                <a:pos x="24" y="48"/>
              </a:cxn>
              <a:cxn ang="0">
                <a:pos x="25" y="49"/>
              </a:cxn>
              <a:cxn ang="0">
                <a:pos x="28" y="50"/>
              </a:cxn>
              <a:cxn ang="0">
                <a:pos x="26" y="48"/>
              </a:cxn>
              <a:cxn ang="0">
                <a:pos x="28" y="48"/>
              </a:cxn>
              <a:cxn ang="0">
                <a:pos x="29" y="48"/>
              </a:cxn>
              <a:cxn ang="0">
                <a:pos x="31" y="50"/>
              </a:cxn>
              <a:cxn ang="0">
                <a:pos x="30" y="48"/>
              </a:cxn>
              <a:cxn ang="0">
                <a:pos x="33" y="48"/>
              </a:cxn>
              <a:cxn ang="0">
                <a:pos x="33" y="46"/>
              </a:cxn>
              <a:cxn ang="0">
                <a:pos x="25" y="39"/>
              </a:cxn>
              <a:cxn ang="0">
                <a:pos x="22" y="27"/>
              </a:cxn>
              <a:cxn ang="0">
                <a:pos x="22" y="23"/>
              </a:cxn>
              <a:cxn ang="0">
                <a:pos x="22" y="18"/>
              </a:cxn>
              <a:cxn ang="0">
                <a:pos x="22" y="16"/>
              </a:cxn>
              <a:cxn ang="0">
                <a:pos x="25" y="13"/>
              </a:cxn>
              <a:cxn ang="0">
                <a:pos x="22" y="11"/>
              </a:cxn>
              <a:cxn ang="0">
                <a:pos x="26" y="10"/>
              </a:cxn>
              <a:cxn ang="0">
                <a:pos x="25" y="8"/>
              </a:cxn>
              <a:cxn ang="0">
                <a:pos x="27" y="8"/>
              </a:cxn>
              <a:cxn ang="0">
                <a:pos x="28" y="5"/>
              </a:cxn>
              <a:cxn ang="0">
                <a:pos x="25" y="3"/>
              </a:cxn>
              <a:cxn ang="0">
                <a:pos x="21" y="1"/>
              </a:cxn>
              <a:cxn ang="0">
                <a:pos x="16" y="1"/>
              </a:cxn>
              <a:cxn ang="0">
                <a:pos x="12" y="2"/>
              </a:cxn>
              <a:cxn ang="0">
                <a:pos x="9" y="6"/>
              </a:cxn>
              <a:cxn ang="0">
                <a:pos x="9" y="8"/>
              </a:cxn>
              <a:cxn ang="0">
                <a:pos x="11" y="8"/>
              </a:cxn>
              <a:cxn ang="0">
                <a:pos x="7" y="9"/>
              </a:cxn>
              <a:cxn ang="0">
                <a:pos x="7" y="14"/>
              </a:cxn>
              <a:cxn ang="0">
                <a:pos x="7" y="16"/>
              </a:cxn>
              <a:cxn ang="0">
                <a:pos x="8" y="16"/>
              </a:cxn>
              <a:cxn ang="0">
                <a:pos x="7" y="19"/>
              </a:cxn>
              <a:cxn ang="0">
                <a:pos x="7" y="20"/>
              </a:cxn>
              <a:cxn ang="0">
                <a:pos x="5" y="23"/>
              </a:cxn>
              <a:cxn ang="0">
                <a:pos x="4" y="23"/>
              </a:cxn>
              <a:cxn ang="0">
                <a:pos x="2" y="23"/>
              </a:cxn>
              <a:cxn ang="0">
                <a:pos x="0" y="31"/>
              </a:cxn>
            </a:cxnLst>
            <a:rect l="0" t="0" r="r" b="b"/>
            <a:pathLst>
              <a:path w="34" h="51">
                <a:moveTo>
                  <a:pt x="2" y="34"/>
                </a:moveTo>
                <a:lnTo>
                  <a:pt x="3" y="34"/>
                </a:lnTo>
                <a:lnTo>
                  <a:pt x="4" y="34"/>
                </a:lnTo>
                <a:lnTo>
                  <a:pt x="4" y="34"/>
                </a:lnTo>
                <a:lnTo>
                  <a:pt x="5" y="33"/>
                </a:lnTo>
                <a:lnTo>
                  <a:pt x="6" y="34"/>
                </a:lnTo>
                <a:lnTo>
                  <a:pt x="6" y="34"/>
                </a:lnTo>
                <a:lnTo>
                  <a:pt x="7" y="32"/>
                </a:lnTo>
                <a:lnTo>
                  <a:pt x="7" y="33"/>
                </a:lnTo>
                <a:lnTo>
                  <a:pt x="7" y="35"/>
                </a:lnTo>
                <a:lnTo>
                  <a:pt x="8" y="35"/>
                </a:lnTo>
                <a:lnTo>
                  <a:pt x="9" y="35"/>
                </a:lnTo>
                <a:lnTo>
                  <a:pt x="9" y="34"/>
                </a:lnTo>
                <a:lnTo>
                  <a:pt x="10" y="35"/>
                </a:lnTo>
                <a:lnTo>
                  <a:pt x="11" y="34"/>
                </a:lnTo>
                <a:lnTo>
                  <a:pt x="11" y="38"/>
                </a:lnTo>
                <a:lnTo>
                  <a:pt x="12" y="36"/>
                </a:lnTo>
                <a:lnTo>
                  <a:pt x="14" y="35"/>
                </a:lnTo>
                <a:lnTo>
                  <a:pt x="12" y="38"/>
                </a:lnTo>
                <a:lnTo>
                  <a:pt x="12" y="38"/>
                </a:lnTo>
                <a:lnTo>
                  <a:pt x="11" y="38"/>
                </a:lnTo>
                <a:lnTo>
                  <a:pt x="11" y="39"/>
                </a:lnTo>
                <a:lnTo>
                  <a:pt x="12" y="40"/>
                </a:lnTo>
                <a:lnTo>
                  <a:pt x="14" y="40"/>
                </a:lnTo>
                <a:lnTo>
                  <a:pt x="15" y="41"/>
                </a:lnTo>
                <a:lnTo>
                  <a:pt x="14" y="41"/>
                </a:lnTo>
                <a:lnTo>
                  <a:pt x="16" y="41"/>
                </a:lnTo>
                <a:lnTo>
                  <a:pt x="15" y="41"/>
                </a:lnTo>
                <a:lnTo>
                  <a:pt x="14" y="42"/>
                </a:lnTo>
                <a:lnTo>
                  <a:pt x="14" y="41"/>
                </a:lnTo>
                <a:lnTo>
                  <a:pt x="14" y="42"/>
                </a:lnTo>
                <a:lnTo>
                  <a:pt x="14" y="43"/>
                </a:lnTo>
                <a:lnTo>
                  <a:pt x="12" y="42"/>
                </a:lnTo>
                <a:lnTo>
                  <a:pt x="12" y="42"/>
                </a:lnTo>
                <a:lnTo>
                  <a:pt x="13" y="43"/>
                </a:lnTo>
                <a:lnTo>
                  <a:pt x="13" y="46"/>
                </a:lnTo>
                <a:lnTo>
                  <a:pt x="13" y="46"/>
                </a:lnTo>
                <a:lnTo>
                  <a:pt x="14" y="47"/>
                </a:lnTo>
                <a:lnTo>
                  <a:pt x="14" y="46"/>
                </a:lnTo>
                <a:lnTo>
                  <a:pt x="14" y="47"/>
                </a:lnTo>
                <a:lnTo>
                  <a:pt x="15" y="48"/>
                </a:lnTo>
                <a:lnTo>
                  <a:pt x="18" y="47"/>
                </a:lnTo>
                <a:lnTo>
                  <a:pt x="19" y="47"/>
                </a:lnTo>
                <a:lnTo>
                  <a:pt x="19" y="47"/>
                </a:lnTo>
                <a:lnTo>
                  <a:pt x="18" y="47"/>
                </a:lnTo>
                <a:lnTo>
                  <a:pt x="18" y="48"/>
                </a:lnTo>
                <a:lnTo>
                  <a:pt x="21" y="50"/>
                </a:lnTo>
                <a:lnTo>
                  <a:pt x="21" y="50"/>
                </a:lnTo>
                <a:lnTo>
                  <a:pt x="21" y="49"/>
                </a:lnTo>
                <a:lnTo>
                  <a:pt x="22" y="48"/>
                </a:lnTo>
                <a:lnTo>
                  <a:pt x="22" y="48"/>
                </a:lnTo>
                <a:lnTo>
                  <a:pt x="22" y="48"/>
                </a:lnTo>
                <a:lnTo>
                  <a:pt x="23" y="48"/>
                </a:lnTo>
                <a:lnTo>
                  <a:pt x="24" y="48"/>
                </a:lnTo>
                <a:lnTo>
                  <a:pt x="25" y="49"/>
                </a:lnTo>
                <a:lnTo>
                  <a:pt x="25" y="50"/>
                </a:lnTo>
                <a:lnTo>
                  <a:pt x="25" y="49"/>
                </a:lnTo>
                <a:lnTo>
                  <a:pt x="25" y="49"/>
                </a:lnTo>
                <a:lnTo>
                  <a:pt x="26" y="50"/>
                </a:lnTo>
                <a:lnTo>
                  <a:pt x="28" y="50"/>
                </a:lnTo>
                <a:lnTo>
                  <a:pt x="27" y="48"/>
                </a:lnTo>
                <a:lnTo>
                  <a:pt x="27" y="49"/>
                </a:lnTo>
                <a:lnTo>
                  <a:pt x="26" y="48"/>
                </a:lnTo>
                <a:lnTo>
                  <a:pt x="26" y="48"/>
                </a:lnTo>
                <a:lnTo>
                  <a:pt x="26" y="48"/>
                </a:lnTo>
                <a:lnTo>
                  <a:pt x="28" y="48"/>
                </a:lnTo>
                <a:lnTo>
                  <a:pt x="29" y="47"/>
                </a:lnTo>
                <a:lnTo>
                  <a:pt x="29" y="48"/>
                </a:lnTo>
                <a:lnTo>
                  <a:pt x="29" y="48"/>
                </a:lnTo>
                <a:lnTo>
                  <a:pt x="30" y="50"/>
                </a:lnTo>
                <a:lnTo>
                  <a:pt x="31" y="51"/>
                </a:lnTo>
                <a:lnTo>
                  <a:pt x="31" y="50"/>
                </a:lnTo>
                <a:lnTo>
                  <a:pt x="32" y="50"/>
                </a:lnTo>
                <a:lnTo>
                  <a:pt x="29" y="49"/>
                </a:lnTo>
                <a:lnTo>
                  <a:pt x="30" y="48"/>
                </a:lnTo>
                <a:lnTo>
                  <a:pt x="33" y="49"/>
                </a:lnTo>
                <a:lnTo>
                  <a:pt x="33" y="48"/>
                </a:lnTo>
                <a:lnTo>
                  <a:pt x="33" y="48"/>
                </a:lnTo>
                <a:lnTo>
                  <a:pt x="34" y="48"/>
                </a:lnTo>
                <a:lnTo>
                  <a:pt x="33" y="46"/>
                </a:lnTo>
                <a:lnTo>
                  <a:pt x="33" y="46"/>
                </a:lnTo>
                <a:lnTo>
                  <a:pt x="29" y="44"/>
                </a:lnTo>
                <a:lnTo>
                  <a:pt x="29" y="44"/>
                </a:lnTo>
                <a:lnTo>
                  <a:pt x="25" y="39"/>
                </a:lnTo>
                <a:lnTo>
                  <a:pt x="25" y="38"/>
                </a:lnTo>
                <a:lnTo>
                  <a:pt x="23" y="34"/>
                </a:lnTo>
                <a:lnTo>
                  <a:pt x="22" y="27"/>
                </a:lnTo>
                <a:lnTo>
                  <a:pt x="22" y="27"/>
                </a:lnTo>
                <a:lnTo>
                  <a:pt x="22" y="26"/>
                </a:lnTo>
                <a:lnTo>
                  <a:pt x="22" y="23"/>
                </a:lnTo>
                <a:lnTo>
                  <a:pt x="22" y="21"/>
                </a:lnTo>
                <a:lnTo>
                  <a:pt x="22" y="18"/>
                </a:lnTo>
                <a:lnTo>
                  <a:pt x="22" y="18"/>
                </a:lnTo>
                <a:lnTo>
                  <a:pt x="22" y="16"/>
                </a:lnTo>
                <a:lnTo>
                  <a:pt x="22" y="16"/>
                </a:lnTo>
                <a:lnTo>
                  <a:pt x="22" y="16"/>
                </a:lnTo>
                <a:lnTo>
                  <a:pt x="23" y="16"/>
                </a:lnTo>
                <a:lnTo>
                  <a:pt x="24" y="14"/>
                </a:lnTo>
                <a:lnTo>
                  <a:pt x="25" y="13"/>
                </a:lnTo>
                <a:lnTo>
                  <a:pt x="24" y="12"/>
                </a:lnTo>
                <a:lnTo>
                  <a:pt x="22" y="12"/>
                </a:lnTo>
                <a:lnTo>
                  <a:pt x="22" y="11"/>
                </a:lnTo>
                <a:lnTo>
                  <a:pt x="25" y="12"/>
                </a:lnTo>
                <a:lnTo>
                  <a:pt x="25" y="11"/>
                </a:lnTo>
                <a:lnTo>
                  <a:pt x="26" y="10"/>
                </a:lnTo>
                <a:lnTo>
                  <a:pt x="27" y="9"/>
                </a:lnTo>
                <a:lnTo>
                  <a:pt x="26" y="8"/>
                </a:lnTo>
                <a:lnTo>
                  <a:pt x="25" y="8"/>
                </a:lnTo>
                <a:lnTo>
                  <a:pt x="23" y="8"/>
                </a:lnTo>
                <a:lnTo>
                  <a:pt x="25" y="7"/>
                </a:lnTo>
                <a:lnTo>
                  <a:pt x="27" y="8"/>
                </a:lnTo>
                <a:lnTo>
                  <a:pt x="27" y="7"/>
                </a:lnTo>
                <a:lnTo>
                  <a:pt x="25" y="6"/>
                </a:lnTo>
                <a:lnTo>
                  <a:pt x="28" y="5"/>
                </a:lnTo>
                <a:lnTo>
                  <a:pt x="28" y="5"/>
                </a:lnTo>
                <a:lnTo>
                  <a:pt x="27" y="3"/>
                </a:lnTo>
                <a:lnTo>
                  <a:pt x="25" y="3"/>
                </a:lnTo>
                <a:lnTo>
                  <a:pt x="23" y="1"/>
                </a:lnTo>
                <a:lnTo>
                  <a:pt x="22" y="1"/>
                </a:lnTo>
                <a:lnTo>
                  <a:pt x="21" y="1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2"/>
                </a:lnTo>
                <a:lnTo>
                  <a:pt x="13" y="1"/>
                </a:lnTo>
                <a:lnTo>
                  <a:pt x="12" y="2"/>
                </a:lnTo>
                <a:lnTo>
                  <a:pt x="11" y="3"/>
                </a:lnTo>
                <a:lnTo>
                  <a:pt x="9" y="5"/>
                </a:lnTo>
                <a:lnTo>
                  <a:pt x="9" y="6"/>
                </a:lnTo>
                <a:lnTo>
                  <a:pt x="10" y="6"/>
                </a:lnTo>
                <a:lnTo>
                  <a:pt x="10" y="7"/>
                </a:lnTo>
                <a:lnTo>
                  <a:pt x="9" y="8"/>
                </a:lnTo>
                <a:lnTo>
                  <a:pt x="9" y="8"/>
                </a:lnTo>
                <a:lnTo>
                  <a:pt x="10" y="8"/>
                </a:lnTo>
                <a:lnTo>
                  <a:pt x="11" y="8"/>
                </a:lnTo>
                <a:lnTo>
                  <a:pt x="9" y="9"/>
                </a:lnTo>
                <a:lnTo>
                  <a:pt x="8" y="9"/>
                </a:lnTo>
                <a:lnTo>
                  <a:pt x="7" y="9"/>
                </a:lnTo>
                <a:lnTo>
                  <a:pt x="6" y="11"/>
                </a:lnTo>
                <a:lnTo>
                  <a:pt x="5" y="12"/>
                </a:lnTo>
                <a:lnTo>
                  <a:pt x="7" y="14"/>
                </a:lnTo>
                <a:lnTo>
                  <a:pt x="7" y="14"/>
                </a:lnTo>
                <a:lnTo>
                  <a:pt x="7" y="16"/>
                </a:lnTo>
                <a:lnTo>
                  <a:pt x="7" y="16"/>
                </a:lnTo>
                <a:lnTo>
                  <a:pt x="9" y="15"/>
                </a:lnTo>
                <a:lnTo>
                  <a:pt x="8" y="16"/>
                </a:lnTo>
                <a:lnTo>
                  <a:pt x="8" y="16"/>
                </a:lnTo>
                <a:lnTo>
                  <a:pt x="7" y="17"/>
                </a:lnTo>
                <a:lnTo>
                  <a:pt x="7" y="17"/>
                </a:lnTo>
                <a:lnTo>
                  <a:pt x="7" y="19"/>
                </a:lnTo>
                <a:lnTo>
                  <a:pt x="6" y="19"/>
                </a:lnTo>
                <a:lnTo>
                  <a:pt x="7" y="19"/>
                </a:lnTo>
                <a:lnTo>
                  <a:pt x="7" y="20"/>
                </a:lnTo>
                <a:lnTo>
                  <a:pt x="6" y="20"/>
                </a:lnTo>
                <a:lnTo>
                  <a:pt x="6" y="23"/>
                </a:lnTo>
                <a:lnTo>
                  <a:pt x="5" y="23"/>
                </a:lnTo>
                <a:lnTo>
                  <a:pt x="5" y="25"/>
                </a:lnTo>
                <a:lnTo>
                  <a:pt x="4" y="24"/>
                </a:lnTo>
                <a:lnTo>
                  <a:pt x="4" y="23"/>
                </a:lnTo>
                <a:lnTo>
                  <a:pt x="4" y="23"/>
                </a:lnTo>
                <a:lnTo>
                  <a:pt x="3" y="24"/>
                </a:lnTo>
                <a:lnTo>
                  <a:pt x="2" y="23"/>
                </a:lnTo>
                <a:lnTo>
                  <a:pt x="0" y="25"/>
                </a:lnTo>
                <a:lnTo>
                  <a:pt x="0" y="26"/>
                </a:lnTo>
                <a:lnTo>
                  <a:pt x="0" y="31"/>
                </a:lnTo>
                <a:lnTo>
                  <a:pt x="2" y="34"/>
                </a:lnTo>
                <a:lnTo>
                  <a:pt x="2" y="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34" name="Freeform 400"/>
          <p:cNvSpPr>
            <a:spLocks/>
          </p:cNvSpPr>
          <p:nvPr/>
        </p:nvSpPr>
        <p:spPr bwMode="auto">
          <a:xfrm>
            <a:off x="5348373" y="2488741"/>
            <a:ext cx="23849" cy="19355"/>
          </a:xfrm>
          <a:custGeom>
            <a:avLst/>
            <a:gdLst/>
            <a:ahLst/>
            <a:cxnLst>
              <a:cxn ang="0">
                <a:pos x="2" y="5"/>
              </a:cxn>
              <a:cxn ang="0">
                <a:pos x="6" y="3"/>
              </a:cxn>
              <a:cxn ang="0">
                <a:pos x="7" y="1"/>
              </a:cxn>
              <a:cxn ang="0">
                <a:pos x="7" y="0"/>
              </a:cxn>
              <a:cxn ang="0">
                <a:pos x="6" y="0"/>
              </a:cxn>
              <a:cxn ang="0">
                <a:pos x="4" y="1"/>
              </a:cxn>
              <a:cxn ang="0">
                <a:pos x="4" y="2"/>
              </a:cxn>
              <a:cxn ang="0">
                <a:pos x="1" y="4"/>
              </a:cxn>
              <a:cxn ang="0">
                <a:pos x="0" y="5"/>
              </a:cxn>
              <a:cxn ang="0">
                <a:pos x="0" y="5"/>
              </a:cxn>
              <a:cxn ang="0">
                <a:pos x="1" y="5"/>
              </a:cxn>
              <a:cxn ang="0">
                <a:pos x="2" y="5"/>
              </a:cxn>
            </a:cxnLst>
            <a:rect l="0" t="0" r="r" b="b"/>
            <a:pathLst>
              <a:path w="7" h="5">
                <a:moveTo>
                  <a:pt x="2" y="5"/>
                </a:moveTo>
                <a:lnTo>
                  <a:pt x="6" y="3"/>
                </a:lnTo>
                <a:lnTo>
                  <a:pt x="7" y="1"/>
                </a:lnTo>
                <a:lnTo>
                  <a:pt x="7" y="0"/>
                </a:lnTo>
                <a:lnTo>
                  <a:pt x="6" y="0"/>
                </a:lnTo>
                <a:lnTo>
                  <a:pt x="4" y="1"/>
                </a:lnTo>
                <a:lnTo>
                  <a:pt x="4" y="2"/>
                </a:lnTo>
                <a:lnTo>
                  <a:pt x="1" y="4"/>
                </a:lnTo>
                <a:lnTo>
                  <a:pt x="0" y="5"/>
                </a:lnTo>
                <a:lnTo>
                  <a:pt x="0" y="5"/>
                </a:lnTo>
                <a:lnTo>
                  <a:pt x="1" y="5"/>
                </a:lnTo>
                <a:lnTo>
                  <a:pt x="2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35" name="Freeform 401"/>
          <p:cNvSpPr>
            <a:spLocks/>
          </p:cNvSpPr>
          <p:nvPr/>
        </p:nvSpPr>
        <p:spPr bwMode="auto">
          <a:xfrm>
            <a:off x="4152524" y="1284893"/>
            <a:ext cx="1059569" cy="1784484"/>
          </a:xfrm>
          <a:custGeom>
            <a:avLst/>
            <a:gdLst/>
            <a:ahLst/>
            <a:cxnLst>
              <a:cxn ang="0">
                <a:pos x="350" y="422"/>
              </a:cxn>
              <a:cxn ang="0">
                <a:pos x="316" y="419"/>
              </a:cxn>
              <a:cxn ang="0">
                <a:pos x="327" y="389"/>
              </a:cxn>
              <a:cxn ang="0">
                <a:pos x="354" y="404"/>
              </a:cxn>
              <a:cxn ang="0">
                <a:pos x="353" y="394"/>
              </a:cxn>
              <a:cxn ang="0">
                <a:pos x="334" y="373"/>
              </a:cxn>
              <a:cxn ang="0">
                <a:pos x="328" y="350"/>
              </a:cxn>
              <a:cxn ang="0">
                <a:pos x="359" y="345"/>
              </a:cxn>
              <a:cxn ang="0">
                <a:pos x="365" y="318"/>
              </a:cxn>
              <a:cxn ang="0">
                <a:pos x="361" y="292"/>
              </a:cxn>
              <a:cxn ang="0">
                <a:pos x="364" y="267"/>
              </a:cxn>
              <a:cxn ang="0">
                <a:pos x="355" y="253"/>
              </a:cxn>
              <a:cxn ang="0">
                <a:pos x="376" y="235"/>
              </a:cxn>
              <a:cxn ang="0">
                <a:pos x="358" y="221"/>
              </a:cxn>
              <a:cxn ang="0">
                <a:pos x="377" y="170"/>
              </a:cxn>
              <a:cxn ang="0">
                <a:pos x="369" y="140"/>
              </a:cxn>
              <a:cxn ang="0">
                <a:pos x="380" y="86"/>
              </a:cxn>
              <a:cxn ang="0">
                <a:pos x="334" y="63"/>
              </a:cxn>
              <a:cxn ang="0">
                <a:pos x="282" y="76"/>
              </a:cxn>
              <a:cxn ang="0">
                <a:pos x="242" y="40"/>
              </a:cxn>
              <a:cxn ang="0">
                <a:pos x="226" y="14"/>
              </a:cxn>
              <a:cxn ang="0">
                <a:pos x="183" y="16"/>
              </a:cxn>
              <a:cxn ang="0">
                <a:pos x="172" y="27"/>
              </a:cxn>
              <a:cxn ang="0">
                <a:pos x="157" y="43"/>
              </a:cxn>
              <a:cxn ang="0">
                <a:pos x="122" y="50"/>
              </a:cxn>
              <a:cxn ang="0">
                <a:pos x="80" y="87"/>
              </a:cxn>
              <a:cxn ang="0">
                <a:pos x="57" y="147"/>
              </a:cxn>
              <a:cxn ang="0">
                <a:pos x="26" y="182"/>
              </a:cxn>
              <a:cxn ang="0">
                <a:pos x="5" y="212"/>
              </a:cxn>
              <a:cxn ang="0">
                <a:pos x="41" y="227"/>
              </a:cxn>
              <a:cxn ang="0">
                <a:pos x="48" y="241"/>
              </a:cxn>
              <a:cxn ang="0">
                <a:pos x="24" y="264"/>
              </a:cxn>
              <a:cxn ang="0">
                <a:pos x="67" y="270"/>
              </a:cxn>
              <a:cxn ang="0">
                <a:pos x="103" y="288"/>
              </a:cxn>
              <a:cxn ang="0">
                <a:pos x="118" y="323"/>
              </a:cxn>
              <a:cxn ang="0">
                <a:pos x="128" y="361"/>
              </a:cxn>
              <a:cxn ang="0">
                <a:pos x="136" y="381"/>
              </a:cxn>
              <a:cxn ang="0">
                <a:pos x="148" y="398"/>
              </a:cxn>
              <a:cxn ang="0">
                <a:pos x="151" y="420"/>
              </a:cxn>
              <a:cxn ang="0">
                <a:pos x="154" y="443"/>
              </a:cxn>
              <a:cxn ang="0">
                <a:pos x="152" y="456"/>
              </a:cxn>
              <a:cxn ang="0">
                <a:pos x="135" y="470"/>
              </a:cxn>
              <a:cxn ang="0">
                <a:pos x="139" y="498"/>
              </a:cxn>
              <a:cxn ang="0">
                <a:pos x="147" y="517"/>
              </a:cxn>
              <a:cxn ang="0">
                <a:pos x="151" y="535"/>
              </a:cxn>
              <a:cxn ang="0">
                <a:pos x="164" y="558"/>
              </a:cxn>
              <a:cxn ang="0">
                <a:pos x="169" y="569"/>
              </a:cxn>
              <a:cxn ang="0">
                <a:pos x="179" y="575"/>
              </a:cxn>
              <a:cxn ang="0">
                <a:pos x="192" y="579"/>
              </a:cxn>
              <a:cxn ang="0">
                <a:pos x="209" y="585"/>
              </a:cxn>
              <a:cxn ang="0">
                <a:pos x="215" y="553"/>
              </a:cxn>
              <a:cxn ang="0">
                <a:pos x="220" y="541"/>
              </a:cxn>
              <a:cxn ang="0">
                <a:pos x="226" y="526"/>
              </a:cxn>
              <a:cxn ang="0">
                <a:pos x="229" y="511"/>
              </a:cxn>
              <a:cxn ang="0">
                <a:pos x="244" y="501"/>
              </a:cxn>
              <a:cxn ang="0">
                <a:pos x="251" y="490"/>
              </a:cxn>
              <a:cxn ang="0">
                <a:pos x="260" y="494"/>
              </a:cxn>
              <a:cxn ang="0">
                <a:pos x="273" y="482"/>
              </a:cxn>
              <a:cxn ang="0">
                <a:pos x="285" y="462"/>
              </a:cxn>
              <a:cxn ang="0">
                <a:pos x="290" y="458"/>
              </a:cxn>
              <a:cxn ang="0">
                <a:pos x="301" y="453"/>
              </a:cxn>
              <a:cxn ang="0">
                <a:pos x="320" y="449"/>
              </a:cxn>
              <a:cxn ang="0">
                <a:pos x="336" y="439"/>
              </a:cxn>
            </a:cxnLst>
            <a:rect l="0" t="0" r="r" b="b"/>
            <a:pathLst>
              <a:path w="397" h="588">
                <a:moveTo>
                  <a:pt x="341" y="432"/>
                </a:moveTo>
                <a:cubicBezTo>
                  <a:pt x="342" y="432"/>
                  <a:pt x="342" y="432"/>
                  <a:pt x="342" y="432"/>
                </a:cubicBezTo>
                <a:cubicBezTo>
                  <a:pt x="342" y="431"/>
                  <a:pt x="342" y="431"/>
                  <a:pt x="342" y="431"/>
                </a:cubicBezTo>
                <a:cubicBezTo>
                  <a:pt x="343" y="431"/>
                  <a:pt x="343" y="431"/>
                  <a:pt x="343" y="431"/>
                </a:cubicBezTo>
                <a:cubicBezTo>
                  <a:pt x="342" y="430"/>
                  <a:pt x="342" y="430"/>
                  <a:pt x="342" y="430"/>
                </a:cubicBezTo>
                <a:cubicBezTo>
                  <a:pt x="341" y="430"/>
                  <a:pt x="341" y="430"/>
                  <a:pt x="341" y="430"/>
                </a:cubicBezTo>
                <a:cubicBezTo>
                  <a:pt x="342" y="429"/>
                  <a:pt x="342" y="429"/>
                  <a:pt x="342" y="429"/>
                </a:cubicBezTo>
                <a:cubicBezTo>
                  <a:pt x="343" y="429"/>
                  <a:pt x="343" y="429"/>
                  <a:pt x="343" y="429"/>
                </a:cubicBezTo>
                <a:cubicBezTo>
                  <a:pt x="343" y="428"/>
                  <a:pt x="343" y="428"/>
                  <a:pt x="343" y="428"/>
                </a:cubicBezTo>
                <a:cubicBezTo>
                  <a:pt x="344" y="429"/>
                  <a:pt x="344" y="429"/>
                  <a:pt x="344" y="429"/>
                </a:cubicBezTo>
                <a:cubicBezTo>
                  <a:pt x="345" y="430"/>
                  <a:pt x="345" y="430"/>
                  <a:pt x="345" y="430"/>
                </a:cubicBezTo>
                <a:cubicBezTo>
                  <a:pt x="346" y="429"/>
                  <a:pt x="346" y="429"/>
                  <a:pt x="346" y="429"/>
                </a:cubicBezTo>
                <a:cubicBezTo>
                  <a:pt x="345" y="428"/>
                  <a:pt x="345" y="428"/>
                  <a:pt x="345" y="428"/>
                </a:cubicBezTo>
                <a:cubicBezTo>
                  <a:pt x="346" y="428"/>
                  <a:pt x="346" y="428"/>
                  <a:pt x="346" y="428"/>
                </a:cubicBezTo>
                <a:cubicBezTo>
                  <a:pt x="344" y="426"/>
                  <a:pt x="344" y="426"/>
                  <a:pt x="344" y="426"/>
                </a:cubicBezTo>
                <a:cubicBezTo>
                  <a:pt x="346" y="425"/>
                  <a:pt x="346" y="425"/>
                  <a:pt x="346" y="425"/>
                </a:cubicBezTo>
                <a:cubicBezTo>
                  <a:pt x="348" y="425"/>
                  <a:pt x="348" y="425"/>
                  <a:pt x="348" y="425"/>
                </a:cubicBezTo>
                <a:cubicBezTo>
                  <a:pt x="348" y="424"/>
                  <a:pt x="348" y="424"/>
                  <a:pt x="348" y="424"/>
                </a:cubicBezTo>
                <a:cubicBezTo>
                  <a:pt x="351" y="425"/>
                  <a:pt x="351" y="425"/>
                  <a:pt x="351" y="425"/>
                </a:cubicBezTo>
                <a:cubicBezTo>
                  <a:pt x="350" y="424"/>
                  <a:pt x="350" y="424"/>
                  <a:pt x="350" y="424"/>
                </a:cubicBezTo>
                <a:cubicBezTo>
                  <a:pt x="349" y="424"/>
                  <a:pt x="349" y="424"/>
                  <a:pt x="349" y="424"/>
                </a:cubicBezTo>
                <a:cubicBezTo>
                  <a:pt x="349" y="423"/>
                  <a:pt x="349" y="423"/>
                  <a:pt x="349" y="423"/>
                </a:cubicBezTo>
                <a:cubicBezTo>
                  <a:pt x="350" y="423"/>
                  <a:pt x="350" y="423"/>
                  <a:pt x="350" y="423"/>
                </a:cubicBezTo>
                <a:cubicBezTo>
                  <a:pt x="350" y="422"/>
                  <a:pt x="350" y="422"/>
                  <a:pt x="350" y="422"/>
                </a:cubicBezTo>
                <a:cubicBezTo>
                  <a:pt x="351" y="422"/>
                  <a:pt x="351" y="422"/>
                  <a:pt x="351" y="422"/>
                </a:cubicBezTo>
                <a:cubicBezTo>
                  <a:pt x="352" y="421"/>
                  <a:pt x="352" y="421"/>
                  <a:pt x="352" y="421"/>
                </a:cubicBezTo>
                <a:cubicBezTo>
                  <a:pt x="352" y="422"/>
                  <a:pt x="352" y="422"/>
                  <a:pt x="352" y="422"/>
                </a:cubicBezTo>
                <a:cubicBezTo>
                  <a:pt x="353" y="422"/>
                  <a:pt x="353" y="422"/>
                  <a:pt x="353" y="422"/>
                </a:cubicBezTo>
                <a:cubicBezTo>
                  <a:pt x="354" y="421"/>
                  <a:pt x="354" y="421"/>
                  <a:pt x="354" y="421"/>
                </a:cubicBezTo>
                <a:cubicBezTo>
                  <a:pt x="355" y="422"/>
                  <a:pt x="355" y="422"/>
                  <a:pt x="355" y="422"/>
                </a:cubicBezTo>
                <a:cubicBezTo>
                  <a:pt x="356" y="419"/>
                  <a:pt x="356" y="419"/>
                  <a:pt x="356" y="419"/>
                </a:cubicBezTo>
                <a:cubicBezTo>
                  <a:pt x="357" y="418"/>
                  <a:pt x="357" y="418"/>
                  <a:pt x="357" y="418"/>
                </a:cubicBezTo>
                <a:cubicBezTo>
                  <a:pt x="357" y="418"/>
                  <a:pt x="357" y="418"/>
                  <a:pt x="357" y="418"/>
                </a:cubicBezTo>
                <a:cubicBezTo>
                  <a:pt x="354" y="419"/>
                  <a:pt x="354" y="419"/>
                  <a:pt x="354" y="419"/>
                </a:cubicBezTo>
                <a:cubicBezTo>
                  <a:pt x="345" y="418"/>
                  <a:pt x="345" y="418"/>
                  <a:pt x="345" y="418"/>
                </a:cubicBezTo>
                <a:cubicBezTo>
                  <a:pt x="337" y="415"/>
                  <a:pt x="337" y="415"/>
                  <a:pt x="337" y="415"/>
                </a:cubicBezTo>
                <a:cubicBezTo>
                  <a:pt x="337" y="415"/>
                  <a:pt x="337" y="415"/>
                  <a:pt x="337" y="415"/>
                </a:cubicBezTo>
                <a:cubicBezTo>
                  <a:pt x="337" y="413"/>
                  <a:pt x="337" y="413"/>
                  <a:pt x="337" y="413"/>
                </a:cubicBezTo>
                <a:cubicBezTo>
                  <a:pt x="335" y="414"/>
                  <a:pt x="335" y="414"/>
                  <a:pt x="335" y="414"/>
                </a:cubicBezTo>
                <a:cubicBezTo>
                  <a:pt x="334" y="415"/>
                  <a:pt x="334" y="415"/>
                  <a:pt x="334" y="415"/>
                </a:cubicBezTo>
                <a:cubicBezTo>
                  <a:pt x="333" y="413"/>
                  <a:pt x="333" y="413"/>
                  <a:pt x="333" y="413"/>
                </a:cubicBezTo>
                <a:cubicBezTo>
                  <a:pt x="327" y="417"/>
                  <a:pt x="327" y="417"/>
                  <a:pt x="327" y="417"/>
                </a:cubicBezTo>
                <a:cubicBezTo>
                  <a:pt x="324" y="416"/>
                  <a:pt x="324" y="416"/>
                  <a:pt x="324" y="416"/>
                </a:cubicBezTo>
                <a:cubicBezTo>
                  <a:pt x="321" y="417"/>
                  <a:pt x="321" y="417"/>
                  <a:pt x="321" y="417"/>
                </a:cubicBezTo>
                <a:cubicBezTo>
                  <a:pt x="320" y="420"/>
                  <a:pt x="320" y="420"/>
                  <a:pt x="320" y="420"/>
                </a:cubicBezTo>
                <a:cubicBezTo>
                  <a:pt x="311" y="420"/>
                  <a:pt x="311" y="420"/>
                  <a:pt x="311" y="420"/>
                </a:cubicBezTo>
                <a:cubicBezTo>
                  <a:pt x="313" y="418"/>
                  <a:pt x="313" y="418"/>
                  <a:pt x="313" y="418"/>
                </a:cubicBezTo>
                <a:cubicBezTo>
                  <a:pt x="316" y="419"/>
                  <a:pt x="316" y="419"/>
                  <a:pt x="316" y="419"/>
                </a:cubicBezTo>
                <a:cubicBezTo>
                  <a:pt x="321" y="415"/>
                  <a:pt x="321" y="415"/>
                  <a:pt x="321" y="415"/>
                </a:cubicBezTo>
                <a:cubicBezTo>
                  <a:pt x="324" y="415"/>
                  <a:pt x="324" y="415"/>
                  <a:pt x="324" y="415"/>
                </a:cubicBezTo>
                <a:cubicBezTo>
                  <a:pt x="326" y="414"/>
                  <a:pt x="326" y="414"/>
                  <a:pt x="326" y="414"/>
                </a:cubicBezTo>
                <a:cubicBezTo>
                  <a:pt x="325" y="412"/>
                  <a:pt x="325" y="412"/>
                  <a:pt x="325" y="412"/>
                </a:cubicBezTo>
                <a:cubicBezTo>
                  <a:pt x="312" y="412"/>
                  <a:pt x="312" y="412"/>
                  <a:pt x="312" y="412"/>
                </a:cubicBezTo>
                <a:cubicBezTo>
                  <a:pt x="311" y="411"/>
                  <a:pt x="311" y="411"/>
                  <a:pt x="311" y="411"/>
                </a:cubicBezTo>
                <a:cubicBezTo>
                  <a:pt x="309" y="411"/>
                  <a:pt x="309" y="411"/>
                  <a:pt x="309" y="411"/>
                </a:cubicBezTo>
                <a:cubicBezTo>
                  <a:pt x="313" y="409"/>
                  <a:pt x="313" y="409"/>
                  <a:pt x="313" y="409"/>
                </a:cubicBezTo>
                <a:cubicBezTo>
                  <a:pt x="314" y="407"/>
                  <a:pt x="314" y="407"/>
                  <a:pt x="314" y="407"/>
                </a:cubicBezTo>
                <a:cubicBezTo>
                  <a:pt x="315" y="404"/>
                  <a:pt x="315" y="404"/>
                  <a:pt x="315" y="404"/>
                </a:cubicBezTo>
                <a:cubicBezTo>
                  <a:pt x="313" y="402"/>
                  <a:pt x="313" y="402"/>
                  <a:pt x="313" y="402"/>
                </a:cubicBezTo>
                <a:cubicBezTo>
                  <a:pt x="314" y="401"/>
                  <a:pt x="314" y="401"/>
                  <a:pt x="314" y="401"/>
                </a:cubicBezTo>
                <a:cubicBezTo>
                  <a:pt x="316" y="400"/>
                  <a:pt x="316" y="400"/>
                  <a:pt x="316" y="400"/>
                </a:cubicBezTo>
                <a:cubicBezTo>
                  <a:pt x="317" y="401"/>
                  <a:pt x="317" y="401"/>
                  <a:pt x="317" y="401"/>
                </a:cubicBezTo>
                <a:cubicBezTo>
                  <a:pt x="318" y="398"/>
                  <a:pt x="318" y="398"/>
                  <a:pt x="318" y="398"/>
                </a:cubicBezTo>
                <a:cubicBezTo>
                  <a:pt x="320" y="401"/>
                  <a:pt x="320" y="401"/>
                  <a:pt x="320" y="401"/>
                </a:cubicBezTo>
                <a:cubicBezTo>
                  <a:pt x="325" y="400"/>
                  <a:pt x="325" y="400"/>
                  <a:pt x="325" y="400"/>
                </a:cubicBezTo>
                <a:cubicBezTo>
                  <a:pt x="329" y="398"/>
                  <a:pt x="329" y="398"/>
                  <a:pt x="329" y="398"/>
                </a:cubicBezTo>
                <a:cubicBezTo>
                  <a:pt x="331" y="396"/>
                  <a:pt x="331" y="396"/>
                  <a:pt x="331" y="396"/>
                </a:cubicBezTo>
                <a:cubicBezTo>
                  <a:pt x="330" y="394"/>
                  <a:pt x="330" y="394"/>
                  <a:pt x="330" y="394"/>
                </a:cubicBezTo>
                <a:cubicBezTo>
                  <a:pt x="332" y="395"/>
                  <a:pt x="332" y="395"/>
                  <a:pt x="332" y="395"/>
                </a:cubicBezTo>
                <a:cubicBezTo>
                  <a:pt x="332" y="392"/>
                  <a:pt x="332" y="392"/>
                  <a:pt x="332" y="392"/>
                </a:cubicBezTo>
                <a:cubicBezTo>
                  <a:pt x="330" y="389"/>
                  <a:pt x="330" y="389"/>
                  <a:pt x="330" y="389"/>
                </a:cubicBezTo>
                <a:cubicBezTo>
                  <a:pt x="327" y="389"/>
                  <a:pt x="327" y="389"/>
                  <a:pt x="327" y="389"/>
                </a:cubicBezTo>
                <a:cubicBezTo>
                  <a:pt x="325" y="390"/>
                  <a:pt x="325" y="390"/>
                  <a:pt x="325" y="390"/>
                </a:cubicBezTo>
                <a:cubicBezTo>
                  <a:pt x="322" y="388"/>
                  <a:pt x="322" y="388"/>
                  <a:pt x="322" y="388"/>
                </a:cubicBezTo>
                <a:cubicBezTo>
                  <a:pt x="320" y="389"/>
                  <a:pt x="320" y="389"/>
                  <a:pt x="320" y="389"/>
                </a:cubicBezTo>
                <a:cubicBezTo>
                  <a:pt x="320" y="388"/>
                  <a:pt x="320" y="388"/>
                  <a:pt x="320" y="388"/>
                </a:cubicBezTo>
                <a:cubicBezTo>
                  <a:pt x="317" y="386"/>
                  <a:pt x="317" y="386"/>
                  <a:pt x="317" y="386"/>
                </a:cubicBezTo>
                <a:cubicBezTo>
                  <a:pt x="319" y="385"/>
                  <a:pt x="319" y="385"/>
                  <a:pt x="319" y="385"/>
                </a:cubicBezTo>
                <a:cubicBezTo>
                  <a:pt x="318" y="382"/>
                  <a:pt x="318" y="382"/>
                  <a:pt x="318" y="382"/>
                </a:cubicBezTo>
                <a:cubicBezTo>
                  <a:pt x="321" y="384"/>
                  <a:pt x="321" y="384"/>
                  <a:pt x="321" y="384"/>
                </a:cubicBezTo>
                <a:cubicBezTo>
                  <a:pt x="323" y="387"/>
                  <a:pt x="323" y="387"/>
                  <a:pt x="323" y="387"/>
                </a:cubicBezTo>
                <a:cubicBezTo>
                  <a:pt x="325" y="387"/>
                  <a:pt x="325" y="387"/>
                  <a:pt x="325" y="387"/>
                </a:cubicBezTo>
                <a:cubicBezTo>
                  <a:pt x="327" y="386"/>
                  <a:pt x="327" y="386"/>
                  <a:pt x="327" y="386"/>
                </a:cubicBezTo>
                <a:cubicBezTo>
                  <a:pt x="329" y="387"/>
                  <a:pt x="329" y="387"/>
                  <a:pt x="329" y="387"/>
                </a:cubicBezTo>
                <a:cubicBezTo>
                  <a:pt x="331" y="388"/>
                  <a:pt x="331" y="388"/>
                  <a:pt x="331" y="388"/>
                </a:cubicBezTo>
                <a:cubicBezTo>
                  <a:pt x="336" y="393"/>
                  <a:pt x="336" y="393"/>
                  <a:pt x="336" y="393"/>
                </a:cubicBezTo>
                <a:cubicBezTo>
                  <a:pt x="338" y="392"/>
                  <a:pt x="338" y="392"/>
                  <a:pt x="338" y="392"/>
                </a:cubicBezTo>
                <a:cubicBezTo>
                  <a:pt x="339" y="393"/>
                  <a:pt x="339" y="393"/>
                  <a:pt x="339" y="393"/>
                </a:cubicBezTo>
                <a:cubicBezTo>
                  <a:pt x="340" y="396"/>
                  <a:pt x="340" y="396"/>
                  <a:pt x="340" y="396"/>
                </a:cubicBezTo>
                <a:cubicBezTo>
                  <a:pt x="342" y="398"/>
                  <a:pt x="342" y="398"/>
                  <a:pt x="342" y="398"/>
                </a:cubicBezTo>
                <a:cubicBezTo>
                  <a:pt x="343" y="405"/>
                  <a:pt x="343" y="405"/>
                  <a:pt x="343" y="405"/>
                </a:cubicBezTo>
                <a:cubicBezTo>
                  <a:pt x="345" y="408"/>
                  <a:pt x="345" y="408"/>
                  <a:pt x="345" y="408"/>
                </a:cubicBezTo>
                <a:cubicBezTo>
                  <a:pt x="347" y="411"/>
                  <a:pt x="347" y="411"/>
                  <a:pt x="347" y="411"/>
                </a:cubicBezTo>
                <a:cubicBezTo>
                  <a:pt x="350" y="412"/>
                  <a:pt x="350" y="412"/>
                  <a:pt x="350" y="412"/>
                </a:cubicBezTo>
                <a:cubicBezTo>
                  <a:pt x="353" y="411"/>
                  <a:pt x="353" y="411"/>
                  <a:pt x="353" y="411"/>
                </a:cubicBezTo>
                <a:cubicBezTo>
                  <a:pt x="354" y="404"/>
                  <a:pt x="354" y="404"/>
                  <a:pt x="354" y="404"/>
                </a:cubicBezTo>
                <a:cubicBezTo>
                  <a:pt x="354" y="404"/>
                  <a:pt x="354" y="404"/>
                  <a:pt x="354" y="404"/>
                </a:cubicBezTo>
                <a:cubicBezTo>
                  <a:pt x="355" y="410"/>
                  <a:pt x="355" y="410"/>
                  <a:pt x="355" y="410"/>
                </a:cubicBezTo>
                <a:cubicBezTo>
                  <a:pt x="357" y="410"/>
                  <a:pt x="357" y="410"/>
                  <a:pt x="357" y="410"/>
                </a:cubicBezTo>
                <a:cubicBezTo>
                  <a:pt x="358" y="412"/>
                  <a:pt x="358" y="412"/>
                  <a:pt x="358" y="412"/>
                </a:cubicBezTo>
                <a:cubicBezTo>
                  <a:pt x="360" y="411"/>
                  <a:pt x="360" y="411"/>
                  <a:pt x="360" y="411"/>
                </a:cubicBezTo>
                <a:cubicBezTo>
                  <a:pt x="360" y="409"/>
                  <a:pt x="360" y="409"/>
                  <a:pt x="360" y="409"/>
                </a:cubicBezTo>
                <a:cubicBezTo>
                  <a:pt x="359" y="408"/>
                  <a:pt x="359" y="408"/>
                  <a:pt x="359" y="408"/>
                </a:cubicBezTo>
                <a:cubicBezTo>
                  <a:pt x="359" y="406"/>
                  <a:pt x="359" y="406"/>
                  <a:pt x="359" y="406"/>
                </a:cubicBezTo>
                <a:cubicBezTo>
                  <a:pt x="358" y="404"/>
                  <a:pt x="358" y="404"/>
                  <a:pt x="358" y="404"/>
                </a:cubicBezTo>
                <a:cubicBezTo>
                  <a:pt x="359" y="403"/>
                  <a:pt x="359" y="403"/>
                  <a:pt x="359" y="403"/>
                </a:cubicBezTo>
                <a:cubicBezTo>
                  <a:pt x="359" y="400"/>
                  <a:pt x="359" y="400"/>
                  <a:pt x="359" y="400"/>
                </a:cubicBezTo>
                <a:cubicBezTo>
                  <a:pt x="359" y="400"/>
                  <a:pt x="359" y="400"/>
                  <a:pt x="359" y="400"/>
                </a:cubicBezTo>
                <a:cubicBezTo>
                  <a:pt x="358" y="398"/>
                  <a:pt x="358" y="398"/>
                  <a:pt x="358" y="398"/>
                </a:cubicBezTo>
                <a:cubicBezTo>
                  <a:pt x="357" y="398"/>
                  <a:pt x="357" y="398"/>
                  <a:pt x="357" y="398"/>
                </a:cubicBezTo>
                <a:cubicBezTo>
                  <a:pt x="358" y="397"/>
                  <a:pt x="358" y="397"/>
                  <a:pt x="358" y="397"/>
                </a:cubicBezTo>
                <a:cubicBezTo>
                  <a:pt x="359" y="395"/>
                  <a:pt x="359" y="395"/>
                  <a:pt x="359" y="395"/>
                </a:cubicBezTo>
                <a:cubicBezTo>
                  <a:pt x="358" y="394"/>
                  <a:pt x="358" y="394"/>
                  <a:pt x="358" y="394"/>
                </a:cubicBezTo>
                <a:cubicBezTo>
                  <a:pt x="359" y="393"/>
                  <a:pt x="359" y="393"/>
                  <a:pt x="359" y="393"/>
                </a:cubicBezTo>
                <a:cubicBezTo>
                  <a:pt x="359" y="389"/>
                  <a:pt x="359" y="389"/>
                  <a:pt x="359" y="389"/>
                </a:cubicBezTo>
                <a:cubicBezTo>
                  <a:pt x="358" y="388"/>
                  <a:pt x="358" y="388"/>
                  <a:pt x="358" y="388"/>
                </a:cubicBezTo>
                <a:cubicBezTo>
                  <a:pt x="356" y="390"/>
                  <a:pt x="356" y="390"/>
                  <a:pt x="356" y="390"/>
                </a:cubicBezTo>
                <a:cubicBezTo>
                  <a:pt x="355" y="390"/>
                  <a:pt x="355" y="390"/>
                  <a:pt x="355" y="390"/>
                </a:cubicBezTo>
                <a:cubicBezTo>
                  <a:pt x="354" y="393"/>
                  <a:pt x="354" y="393"/>
                  <a:pt x="354" y="393"/>
                </a:cubicBezTo>
                <a:cubicBezTo>
                  <a:pt x="353" y="394"/>
                  <a:pt x="353" y="394"/>
                  <a:pt x="353" y="394"/>
                </a:cubicBezTo>
                <a:cubicBezTo>
                  <a:pt x="354" y="390"/>
                  <a:pt x="354" y="390"/>
                  <a:pt x="354" y="390"/>
                </a:cubicBezTo>
                <a:cubicBezTo>
                  <a:pt x="356" y="386"/>
                  <a:pt x="356" y="386"/>
                  <a:pt x="356" y="386"/>
                </a:cubicBezTo>
                <a:cubicBezTo>
                  <a:pt x="357" y="384"/>
                  <a:pt x="357" y="384"/>
                  <a:pt x="357" y="384"/>
                </a:cubicBezTo>
                <a:cubicBezTo>
                  <a:pt x="356" y="384"/>
                  <a:pt x="356" y="384"/>
                  <a:pt x="356" y="384"/>
                </a:cubicBezTo>
                <a:cubicBezTo>
                  <a:pt x="354" y="386"/>
                  <a:pt x="354" y="386"/>
                  <a:pt x="354" y="386"/>
                </a:cubicBezTo>
                <a:cubicBezTo>
                  <a:pt x="353" y="387"/>
                  <a:pt x="353" y="387"/>
                  <a:pt x="353" y="387"/>
                </a:cubicBezTo>
                <a:cubicBezTo>
                  <a:pt x="354" y="384"/>
                  <a:pt x="354" y="384"/>
                  <a:pt x="354" y="384"/>
                </a:cubicBezTo>
                <a:cubicBezTo>
                  <a:pt x="354" y="383"/>
                  <a:pt x="354" y="383"/>
                  <a:pt x="354" y="383"/>
                </a:cubicBezTo>
                <a:cubicBezTo>
                  <a:pt x="351" y="384"/>
                  <a:pt x="351" y="384"/>
                  <a:pt x="351" y="384"/>
                </a:cubicBezTo>
                <a:cubicBezTo>
                  <a:pt x="350" y="387"/>
                  <a:pt x="350" y="387"/>
                  <a:pt x="350" y="387"/>
                </a:cubicBezTo>
                <a:cubicBezTo>
                  <a:pt x="349" y="387"/>
                  <a:pt x="349" y="387"/>
                  <a:pt x="349" y="387"/>
                </a:cubicBezTo>
                <a:cubicBezTo>
                  <a:pt x="350" y="384"/>
                  <a:pt x="350" y="384"/>
                  <a:pt x="350" y="384"/>
                </a:cubicBezTo>
                <a:cubicBezTo>
                  <a:pt x="352" y="382"/>
                  <a:pt x="352" y="382"/>
                  <a:pt x="352" y="382"/>
                </a:cubicBezTo>
                <a:cubicBezTo>
                  <a:pt x="352" y="381"/>
                  <a:pt x="352" y="381"/>
                  <a:pt x="352" y="381"/>
                </a:cubicBezTo>
                <a:cubicBezTo>
                  <a:pt x="353" y="380"/>
                  <a:pt x="353" y="380"/>
                  <a:pt x="353" y="380"/>
                </a:cubicBezTo>
                <a:cubicBezTo>
                  <a:pt x="349" y="378"/>
                  <a:pt x="349" y="378"/>
                  <a:pt x="349" y="378"/>
                </a:cubicBezTo>
                <a:cubicBezTo>
                  <a:pt x="349" y="376"/>
                  <a:pt x="349" y="376"/>
                  <a:pt x="349" y="376"/>
                </a:cubicBezTo>
                <a:cubicBezTo>
                  <a:pt x="345" y="375"/>
                  <a:pt x="345" y="375"/>
                  <a:pt x="345" y="375"/>
                </a:cubicBezTo>
                <a:cubicBezTo>
                  <a:pt x="345" y="373"/>
                  <a:pt x="345" y="373"/>
                  <a:pt x="345" y="373"/>
                </a:cubicBezTo>
                <a:cubicBezTo>
                  <a:pt x="339" y="368"/>
                  <a:pt x="339" y="368"/>
                  <a:pt x="339" y="368"/>
                </a:cubicBezTo>
                <a:cubicBezTo>
                  <a:pt x="337" y="368"/>
                  <a:pt x="337" y="368"/>
                  <a:pt x="337" y="368"/>
                </a:cubicBezTo>
                <a:cubicBezTo>
                  <a:pt x="335" y="369"/>
                  <a:pt x="335" y="369"/>
                  <a:pt x="335" y="369"/>
                </a:cubicBezTo>
                <a:cubicBezTo>
                  <a:pt x="334" y="371"/>
                  <a:pt x="334" y="371"/>
                  <a:pt x="334" y="371"/>
                </a:cubicBezTo>
                <a:cubicBezTo>
                  <a:pt x="334" y="373"/>
                  <a:pt x="334" y="373"/>
                  <a:pt x="334" y="373"/>
                </a:cubicBezTo>
                <a:cubicBezTo>
                  <a:pt x="333" y="375"/>
                  <a:pt x="333" y="375"/>
                  <a:pt x="333" y="375"/>
                </a:cubicBezTo>
                <a:cubicBezTo>
                  <a:pt x="334" y="369"/>
                  <a:pt x="334" y="369"/>
                  <a:pt x="334" y="369"/>
                </a:cubicBezTo>
                <a:cubicBezTo>
                  <a:pt x="332" y="369"/>
                  <a:pt x="332" y="369"/>
                  <a:pt x="332" y="369"/>
                </a:cubicBezTo>
                <a:cubicBezTo>
                  <a:pt x="332" y="368"/>
                  <a:pt x="332" y="368"/>
                  <a:pt x="332" y="368"/>
                </a:cubicBezTo>
                <a:cubicBezTo>
                  <a:pt x="338" y="366"/>
                  <a:pt x="338" y="366"/>
                  <a:pt x="338" y="366"/>
                </a:cubicBezTo>
                <a:cubicBezTo>
                  <a:pt x="337" y="362"/>
                  <a:pt x="337" y="362"/>
                  <a:pt x="337" y="362"/>
                </a:cubicBezTo>
                <a:cubicBezTo>
                  <a:pt x="333" y="359"/>
                  <a:pt x="333" y="359"/>
                  <a:pt x="333" y="359"/>
                </a:cubicBezTo>
                <a:cubicBezTo>
                  <a:pt x="331" y="359"/>
                  <a:pt x="331" y="359"/>
                  <a:pt x="331" y="359"/>
                </a:cubicBezTo>
                <a:cubicBezTo>
                  <a:pt x="327" y="363"/>
                  <a:pt x="327" y="363"/>
                  <a:pt x="327" y="363"/>
                </a:cubicBezTo>
                <a:cubicBezTo>
                  <a:pt x="326" y="363"/>
                  <a:pt x="326" y="363"/>
                  <a:pt x="326" y="363"/>
                </a:cubicBezTo>
                <a:cubicBezTo>
                  <a:pt x="326" y="361"/>
                  <a:pt x="326" y="361"/>
                  <a:pt x="326" y="361"/>
                </a:cubicBezTo>
                <a:cubicBezTo>
                  <a:pt x="324" y="361"/>
                  <a:pt x="324" y="361"/>
                  <a:pt x="324" y="361"/>
                </a:cubicBezTo>
                <a:cubicBezTo>
                  <a:pt x="325" y="360"/>
                  <a:pt x="325" y="360"/>
                  <a:pt x="325" y="360"/>
                </a:cubicBezTo>
                <a:cubicBezTo>
                  <a:pt x="325" y="360"/>
                  <a:pt x="325" y="360"/>
                  <a:pt x="325" y="360"/>
                </a:cubicBezTo>
                <a:cubicBezTo>
                  <a:pt x="324" y="359"/>
                  <a:pt x="324" y="359"/>
                  <a:pt x="324" y="359"/>
                </a:cubicBezTo>
                <a:cubicBezTo>
                  <a:pt x="328" y="359"/>
                  <a:pt x="328" y="359"/>
                  <a:pt x="328" y="359"/>
                </a:cubicBezTo>
                <a:cubicBezTo>
                  <a:pt x="331" y="358"/>
                  <a:pt x="331" y="358"/>
                  <a:pt x="331" y="358"/>
                </a:cubicBezTo>
                <a:cubicBezTo>
                  <a:pt x="332" y="357"/>
                  <a:pt x="332" y="357"/>
                  <a:pt x="332" y="357"/>
                </a:cubicBezTo>
                <a:cubicBezTo>
                  <a:pt x="335" y="356"/>
                  <a:pt x="335" y="356"/>
                  <a:pt x="335" y="356"/>
                </a:cubicBezTo>
                <a:cubicBezTo>
                  <a:pt x="336" y="353"/>
                  <a:pt x="336" y="353"/>
                  <a:pt x="336" y="353"/>
                </a:cubicBezTo>
                <a:cubicBezTo>
                  <a:pt x="335" y="353"/>
                  <a:pt x="335" y="353"/>
                  <a:pt x="335" y="353"/>
                </a:cubicBezTo>
                <a:cubicBezTo>
                  <a:pt x="332" y="352"/>
                  <a:pt x="332" y="352"/>
                  <a:pt x="332" y="352"/>
                </a:cubicBezTo>
                <a:cubicBezTo>
                  <a:pt x="331" y="351"/>
                  <a:pt x="331" y="351"/>
                  <a:pt x="331" y="351"/>
                </a:cubicBezTo>
                <a:cubicBezTo>
                  <a:pt x="328" y="350"/>
                  <a:pt x="328" y="350"/>
                  <a:pt x="328" y="350"/>
                </a:cubicBezTo>
                <a:cubicBezTo>
                  <a:pt x="325" y="350"/>
                  <a:pt x="325" y="350"/>
                  <a:pt x="325" y="350"/>
                </a:cubicBezTo>
                <a:cubicBezTo>
                  <a:pt x="324" y="352"/>
                  <a:pt x="324" y="352"/>
                  <a:pt x="324" y="352"/>
                </a:cubicBezTo>
                <a:cubicBezTo>
                  <a:pt x="322" y="351"/>
                  <a:pt x="322" y="351"/>
                  <a:pt x="322" y="351"/>
                </a:cubicBezTo>
                <a:cubicBezTo>
                  <a:pt x="325" y="350"/>
                  <a:pt x="325" y="350"/>
                  <a:pt x="325" y="350"/>
                </a:cubicBezTo>
                <a:cubicBezTo>
                  <a:pt x="326" y="348"/>
                  <a:pt x="326" y="348"/>
                  <a:pt x="326" y="348"/>
                </a:cubicBezTo>
                <a:cubicBezTo>
                  <a:pt x="323" y="347"/>
                  <a:pt x="323" y="347"/>
                  <a:pt x="323" y="347"/>
                </a:cubicBezTo>
                <a:cubicBezTo>
                  <a:pt x="326" y="346"/>
                  <a:pt x="326" y="346"/>
                  <a:pt x="326" y="346"/>
                </a:cubicBezTo>
                <a:cubicBezTo>
                  <a:pt x="328" y="348"/>
                  <a:pt x="328" y="348"/>
                  <a:pt x="328" y="348"/>
                </a:cubicBezTo>
                <a:cubicBezTo>
                  <a:pt x="330" y="349"/>
                  <a:pt x="330" y="349"/>
                  <a:pt x="330" y="349"/>
                </a:cubicBezTo>
                <a:cubicBezTo>
                  <a:pt x="333" y="346"/>
                  <a:pt x="333" y="346"/>
                  <a:pt x="333" y="346"/>
                </a:cubicBezTo>
                <a:cubicBezTo>
                  <a:pt x="334" y="344"/>
                  <a:pt x="334" y="344"/>
                  <a:pt x="334" y="344"/>
                </a:cubicBezTo>
                <a:cubicBezTo>
                  <a:pt x="337" y="342"/>
                  <a:pt x="337" y="342"/>
                  <a:pt x="337" y="342"/>
                </a:cubicBezTo>
                <a:cubicBezTo>
                  <a:pt x="336" y="338"/>
                  <a:pt x="336" y="338"/>
                  <a:pt x="336" y="338"/>
                </a:cubicBezTo>
                <a:cubicBezTo>
                  <a:pt x="339" y="340"/>
                  <a:pt x="339" y="340"/>
                  <a:pt x="339" y="340"/>
                </a:cubicBezTo>
                <a:cubicBezTo>
                  <a:pt x="340" y="341"/>
                  <a:pt x="340" y="341"/>
                  <a:pt x="340" y="341"/>
                </a:cubicBezTo>
                <a:cubicBezTo>
                  <a:pt x="341" y="336"/>
                  <a:pt x="341" y="336"/>
                  <a:pt x="341" y="336"/>
                </a:cubicBezTo>
                <a:cubicBezTo>
                  <a:pt x="342" y="335"/>
                  <a:pt x="342" y="335"/>
                  <a:pt x="342" y="335"/>
                </a:cubicBezTo>
                <a:cubicBezTo>
                  <a:pt x="343" y="335"/>
                  <a:pt x="343" y="335"/>
                  <a:pt x="343" y="335"/>
                </a:cubicBezTo>
                <a:cubicBezTo>
                  <a:pt x="343" y="339"/>
                  <a:pt x="343" y="339"/>
                  <a:pt x="343" y="339"/>
                </a:cubicBezTo>
                <a:cubicBezTo>
                  <a:pt x="350" y="346"/>
                  <a:pt x="350" y="346"/>
                  <a:pt x="350" y="346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6" y="348"/>
                  <a:pt x="356" y="348"/>
                  <a:pt x="356" y="348"/>
                </a:cubicBezTo>
                <a:cubicBezTo>
                  <a:pt x="357" y="346"/>
                  <a:pt x="357" y="346"/>
                  <a:pt x="357" y="346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61" y="342"/>
                  <a:pt x="361" y="342"/>
                  <a:pt x="361" y="342"/>
                </a:cubicBezTo>
                <a:cubicBezTo>
                  <a:pt x="364" y="343"/>
                  <a:pt x="364" y="343"/>
                  <a:pt x="364" y="343"/>
                </a:cubicBezTo>
                <a:cubicBezTo>
                  <a:pt x="367" y="343"/>
                  <a:pt x="367" y="343"/>
                  <a:pt x="367" y="343"/>
                </a:cubicBezTo>
                <a:cubicBezTo>
                  <a:pt x="368" y="342"/>
                  <a:pt x="368" y="342"/>
                  <a:pt x="368" y="342"/>
                </a:cubicBezTo>
                <a:cubicBezTo>
                  <a:pt x="368" y="341"/>
                  <a:pt x="368" y="341"/>
                  <a:pt x="368" y="341"/>
                </a:cubicBezTo>
                <a:cubicBezTo>
                  <a:pt x="368" y="337"/>
                  <a:pt x="368" y="337"/>
                  <a:pt x="368" y="337"/>
                </a:cubicBezTo>
                <a:cubicBezTo>
                  <a:pt x="369" y="335"/>
                  <a:pt x="369" y="335"/>
                  <a:pt x="369" y="335"/>
                </a:cubicBezTo>
                <a:cubicBezTo>
                  <a:pt x="369" y="334"/>
                  <a:pt x="369" y="334"/>
                  <a:pt x="369" y="334"/>
                </a:cubicBezTo>
                <a:cubicBezTo>
                  <a:pt x="361" y="330"/>
                  <a:pt x="361" y="330"/>
                  <a:pt x="361" y="330"/>
                </a:cubicBezTo>
                <a:cubicBezTo>
                  <a:pt x="360" y="329"/>
                  <a:pt x="360" y="329"/>
                  <a:pt x="360" y="329"/>
                </a:cubicBezTo>
                <a:cubicBezTo>
                  <a:pt x="357" y="329"/>
                  <a:pt x="357" y="329"/>
                  <a:pt x="357" y="329"/>
                </a:cubicBezTo>
                <a:cubicBezTo>
                  <a:pt x="354" y="329"/>
                  <a:pt x="354" y="329"/>
                  <a:pt x="354" y="329"/>
                </a:cubicBezTo>
                <a:cubicBezTo>
                  <a:pt x="355" y="328"/>
                  <a:pt x="355" y="328"/>
                  <a:pt x="355" y="328"/>
                </a:cubicBezTo>
                <a:cubicBezTo>
                  <a:pt x="355" y="327"/>
                  <a:pt x="355" y="327"/>
                  <a:pt x="355" y="327"/>
                </a:cubicBezTo>
                <a:cubicBezTo>
                  <a:pt x="355" y="326"/>
                  <a:pt x="355" y="326"/>
                  <a:pt x="355" y="326"/>
                </a:cubicBezTo>
                <a:cubicBezTo>
                  <a:pt x="357" y="324"/>
                  <a:pt x="357" y="324"/>
                  <a:pt x="357" y="324"/>
                </a:cubicBezTo>
                <a:cubicBezTo>
                  <a:pt x="356" y="323"/>
                  <a:pt x="356" y="323"/>
                  <a:pt x="356" y="323"/>
                </a:cubicBezTo>
                <a:cubicBezTo>
                  <a:pt x="354" y="322"/>
                  <a:pt x="354" y="322"/>
                  <a:pt x="354" y="322"/>
                </a:cubicBezTo>
                <a:cubicBezTo>
                  <a:pt x="358" y="320"/>
                  <a:pt x="358" y="320"/>
                  <a:pt x="358" y="320"/>
                </a:cubicBezTo>
                <a:cubicBezTo>
                  <a:pt x="357" y="316"/>
                  <a:pt x="357" y="316"/>
                  <a:pt x="357" y="316"/>
                </a:cubicBezTo>
                <a:cubicBezTo>
                  <a:pt x="358" y="316"/>
                  <a:pt x="358" y="316"/>
                  <a:pt x="358" y="316"/>
                </a:cubicBezTo>
                <a:cubicBezTo>
                  <a:pt x="360" y="318"/>
                  <a:pt x="360" y="318"/>
                  <a:pt x="360" y="318"/>
                </a:cubicBezTo>
                <a:cubicBezTo>
                  <a:pt x="363" y="317"/>
                  <a:pt x="363" y="317"/>
                  <a:pt x="363" y="317"/>
                </a:cubicBezTo>
                <a:cubicBezTo>
                  <a:pt x="365" y="318"/>
                  <a:pt x="365" y="318"/>
                  <a:pt x="365" y="318"/>
                </a:cubicBezTo>
                <a:cubicBezTo>
                  <a:pt x="367" y="318"/>
                  <a:pt x="367" y="318"/>
                  <a:pt x="367" y="318"/>
                </a:cubicBezTo>
                <a:cubicBezTo>
                  <a:pt x="369" y="318"/>
                  <a:pt x="369" y="318"/>
                  <a:pt x="369" y="318"/>
                </a:cubicBezTo>
                <a:cubicBezTo>
                  <a:pt x="371" y="323"/>
                  <a:pt x="371" y="323"/>
                  <a:pt x="371" y="323"/>
                </a:cubicBezTo>
                <a:cubicBezTo>
                  <a:pt x="374" y="324"/>
                  <a:pt x="374" y="324"/>
                  <a:pt x="374" y="324"/>
                </a:cubicBezTo>
                <a:cubicBezTo>
                  <a:pt x="378" y="319"/>
                  <a:pt x="378" y="319"/>
                  <a:pt x="378" y="319"/>
                </a:cubicBezTo>
                <a:cubicBezTo>
                  <a:pt x="377" y="317"/>
                  <a:pt x="377" y="317"/>
                  <a:pt x="377" y="317"/>
                </a:cubicBezTo>
                <a:cubicBezTo>
                  <a:pt x="376" y="315"/>
                  <a:pt x="376" y="315"/>
                  <a:pt x="376" y="315"/>
                </a:cubicBezTo>
                <a:cubicBezTo>
                  <a:pt x="375" y="313"/>
                  <a:pt x="375" y="313"/>
                  <a:pt x="375" y="313"/>
                </a:cubicBezTo>
                <a:cubicBezTo>
                  <a:pt x="372" y="314"/>
                  <a:pt x="372" y="314"/>
                  <a:pt x="372" y="314"/>
                </a:cubicBezTo>
                <a:cubicBezTo>
                  <a:pt x="370" y="313"/>
                  <a:pt x="370" y="313"/>
                  <a:pt x="370" y="313"/>
                </a:cubicBezTo>
                <a:cubicBezTo>
                  <a:pt x="367" y="312"/>
                  <a:pt x="367" y="312"/>
                  <a:pt x="367" y="312"/>
                </a:cubicBezTo>
                <a:cubicBezTo>
                  <a:pt x="364" y="313"/>
                  <a:pt x="364" y="313"/>
                  <a:pt x="364" y="313"/>
                </a:cubicBezTo>
                <a:cubicBezTo>
                  <a:pt x="364" y="312"/>
                  <a:pt x="364" y="312"/>
                  <a:pt x="364" y="312"/>
                </a:cubicBezTo>
                <a:cubicBezTo>
                  <a:pt x="366" y="311"/>
                  <a:pt x="366" y="311"/>
                  <a:pt x="366" y="311"/>
                </a:cubicBezTo>
                <a:cubicBezTo>
                  <a:pt x="366" y="303"/>
                  <a:pt x="366" y="303"/>
                  <a:pt x="366" y="303"/>
                </a:cubicBezTo>
                <a:cubicBezTo>
                  <a:pt x="365" y="302"/>
                  <a:pt x="365" y="302"/>
                  <a:pt x="365" y="302"/>
                </a:cubicBezTo>
                <a:cubicBezTo>
                  <a:pt x="364" y="302"/>
                  <a:pt x="364" y="302"/>
                  <a:pt x="364" y="302"/>
                </a:cubicBezTo>
                <a:cubicBezTo>
                  <a:pt x="362" y="303"/>
                  <a:pt x="362" y="303"/>
                  <a:pt x="362" y="303"/>
                </a:cubicBezTo>
                <a:cubicBezTo>
                  <a:pt x="360" y="304"/>
                  <a:pt x="360" y="304"/>
                  <a:pt x="360" y="304"/>
                </a:cubicBezTo>
                <a:cubicBezTo>
                  <a:pt x="362" y="301"/>
                  <a:pt x="362" y="301"/>
                  <a:pt x="362" y="301"/>
                </a:cubicBezTo>
                <a:cubicBezTo>
                  <a:pt x="365" y="300"/>
                  <a:pt x="365" y="300"/>
                  <a:pt x="365" y="300"/>
                </a:cubicBezTo>
                <a:cubicBezTo>
                  <a:pt x="367" y="300"/>
                  <a:pt x="367" y="300"/>
                  <a:pt x="367" y="300"/>
                </a:cubicBezTo>
                <a:cubicBezTo>
                  <a:pt x="367" y="298"/>
                  <a:pt x="367" y="298"/>
                  <a:pt x="367" y="298"/>
                </a:cubicBezTo>
                <a:cubicBezTo>
                  <a:pt x="361" y="292"/>
                  <a:pt x="361" y="292"/>
                  <a:pt x="361" y="292"/>
                </a:cubicBezTo>
                <a:cubicBezTo>
                  <a:pt x="358" y="292"/>
                  <a:pt x="358" y="292"/>
                  <a:pt x="358" y="292"/>
                </a:cubicBezTo>
                <a:cubicBezTo>
                  <a:pt x="357" y="290"/>
                  <a:pt x="357" y="290"/>
                  <a:pt x="357" y="290"/>
                </a:cubicBezTo>
                <a:cubicBezTo>
                  <a:pt x="361" y="290"/>
                  <a:pt x="361" y="290"/>
                  <a:pt x="361" y="290"/>
                </a:cubicBezTo>
                <a:cubicBezTo>
                  <a:pt x="358" y="288"/>
                  <a:pt x="358" y="288"/>
                  <a:pt x="358" y="288"/>
                </a:cubicBezTo>
                <a:cubicBezTo>
                  <a:pt x="370" y="294"/>
                  <a:pt x="370" y="294"/>
                  <a:pt x="370" y="294"/>
                </a:cubicBezTo>
                <a:cubicBezTo>
                  <a:pt x="371" y="296"/>
                  <a:pt x="371" y="296"/>
                  <a:pt x="371" y="296"/>
                </a:cubicBezTo>
                <a:cubicBezTo>
                  <a:pt x="372" y="299"/>
                  <a:pt x="372" y="299"/>
                  <a:pt x="372" y="299"/>
                </a:cubicBezTo>
                <a:cubicBezTo>
                  <a:pt x="373" y="300"/>
                  <a:pt x="373" y="300"/>
                  <a:pt x="373" y="300"/>
                </a:cubicBezTo>
                <a:cubicBezTo>
                  <a:pt x="374" y="299"/>
                  <a:pt x="374" y="299"/>
                  <a:pt x="374" y="299"/>
                </a:cubicBezTo>
                <a:cubicBezTo>
                  <a:pt x="375" y="283"/>
                  <a:pt x="375" y="283"/>
                  <a:pt x="375" y="283"/>
                </a:cubicBezTo>
                <a:cubicBezTo>
                  <a:pt x="371" y="278"/>
                  <a:pt x="371" y="278"/>
                  <a:pt x="371" y="278"/>
                </a:cubicBezTo>
                <a:cubicBezTo>
                  <a:pt x="369" y="279"/>
                  <a:pt x="369" y="279"/>
                  <a:pt x="369" y="279"/>
                </a:cubicBezTo>
                <a:cubicBezTo>
                  <a:pt x="368" y="278"/>
                  <a:pt x="368" y="278"/>
                  <a:pt x="368" y="278"/>
                </a:cubicBezTo>
                <a:cubicBezTo>
                  <a:pt x="367" y="277"/>
                  <a:pt x="367" y="277"/>
                  <a:pt x="367" y="277"/>
                </a:cubicBezTo>
                <a:cubicBezTo>
                  <a:pt x="364" y="277"/>
                  <a:pt x="364" y="277"/>
                  <a:pt x="364" y="277"/>
                </a:cubicBezTo>
                <a:cubicBezTo>
                  <a:pt x="364" y="276"/>
                  <a:pt x="364" y="276"/>
                  <a:pt x="364" y="276"/>
                </a:cubicBezTo>
                <a:cubicBezTo>
                  <a:pt x="370" y="275"/>
                  <a:pt x="370" y="275"/>
                  <a:pt x="370" y="275"/>
                </a:cubicBezTo>
                <a:cubicBezTo>
                  <a:pt x="371" y="274"/>
                  <a:pt x="371" y="274"/>
                  <a:pt x="371" y="274"/>
                </a:cubicBezTo>
                <a:cubicBezTo>
                  <a:pt x="373" y="274"/>
                  <a:pt x="373" y="274"/>
                  <a:pt x="373" y="274"/>
                </a:cubicBezTo>
                <a:cubicBezTo>
                  <a:pt x="373" y="272"/>
                  <a:pt x="373" y="272"/>
                  <a:pt x="373" y="272"/>
                </a:cubicBezTo>
                <a:cubicBezTo>
                  <a:pt x="372" y="269"/>
                  <a:pt x="372" y="269"/>
                  <a:pt x="372" y="269"/>
                </a:cubicBezTo>
                <a:cubicBezTo>
                  <a:pt x="370" y="269"/>
                  <a:pt x="370" y="269"/>
                  <a:pt x="370" y="269"/>
                </a:cubicBezTo>
                <a:cubicBezTo>
                  <a:pt x="368" y="269"/>
                  <a:pt x="368" y="269"/>
                  <a:pt x="368" y="269"/>
                </a:cubicBezTo>
                <a:cubicBezTo>
                  <a:pt x="364" y="267"/>
                  <a:pt x="364" y="267"/>
                  <a:pt x="364" y="267"/>
                </a:cubicBezTo>
                <a:cubicBezTo>
                  <a:pt x="367" y="271"/>
                  <a:pt x="367" y="271"/>
                  <a:pt x="367" y="271"/>
                </a:cubicBezTo>
                <a:cubicBezTo>
                  <a:pt x="366" y="271"/>
                  <a:pt x="366" y="271"/>
                  <a:pt x="366" y="271"/>
                </a:cubicBezTo>
                <a:cubicBezTo>
                  <a:pt x="364" y="269"/>
                  <a:pt x="364" y="269"/>
                  <a:pt x="364" y="269"/>
                </a:cubicBezTo>
                <a:cubicBezTo>
                  <a:pt x="363" y="268"/>
                  <a:pt x="363" y="268"/>
                  <a:pt x="363" y="268"/>
                </a:cubicBezTo>
                <a:cubicBezTo>
                  <a:pt x="364" y="270"/>
                  <a:pt x="364" y="270"/>
                  <a:pt x="364" y="270"/>
                </a:cubicBezTo>
                <a:cubicBezTo>
                  <a:pt x="362" y="270"/>
                  <a:pt x="362" y="270"/>
                  <a:pt x="362" y="270"/>
                </a:cubicBezTo>
                <a:cubicBezTo>
                  <a:pt x="361" y="269"/>
                  <a:pt x="361" y="269"/>
                  <a:pt x="361" y="269"/>
                </a:cubicBezTo>
                <a:cubicBezTo>
                  <a:pt x="360" y="269"/>
                  <a:pt x="360" y="269"/>
                  <a:pt x="360" y="269"/>
                </a:cubicBezTo>
                <a:cubicBezTo>
                  <a:pt x="360" y="265"/>
                  <a:pt x="360" y="265"/>
                  <a:pt x="360" y="265"/>
                </a:cubicBezTo>
                <a:cubicBezTo>
                  <a:pt x="360" y="265"/>
                  <a:pt x="360" y="265"/>
                  <a:pt x="360" y="265"/>
                </a:cubicBezTo>
                <a:cubicBezTo>
                  <a:pt x="360" y="263"/>
                  <a:pt x="360" y="263"/>
                  <a:pt x="360" y="263"/>
                </a:cubicBezTo>
                <a:cubicBezTo>
                  <a:pt x="356" y="264"/>
                  <a:pt x="356" y="264"/>
                  <a:pt x="356" y="264"/>
                </a:cubicBezTo>
                <a:cubicBezTo>
                  <a:pt x="353" y="262"/>
                  <a:pt x="353" y="262"/>
                  <a:pt x="353" y="262"/>
                </a:cubicBezTo>
                <a:cubicBezTo>
                  <a:pt x="354" y="262"/>
                  <a:pt x="354" y="262"/>
                  <a:pt x="354" y="262"/>
                </a:cubicBezTo>
                <a:cubicBezTo>
                  <a:pt x="359" y="263"/>
                  <a:pt x="359" y="263"/>
                  <a:pt x="359" y="263"/>
                </a:cubicBezTo>
                <a:cubicBezTo>
                  <a:pt x="358" y="262"/>
                  <a:pt x="358" y="262"/>
                  <a:pt x="358" y="262"/>
                </a:cubicBezTo>
                <a:cubicBezTo>
                  <a:pt x="359" y="260"/>
                  <a:pt x="359" y="260"/>
                  <a:pt x="359" y="260"/>
                </a:cubicBezTo>
                <a:cubicBezTo>
                  <a:pt x="357" y="260"/>
                  <a:pt x="357" y="260"/>
                  <a:pt x="357" y="260"/>
                </a:cubicBezTo>
                <a:cubicBezTo>
                  <a:pt x="356" y="258"/>
                  <a:pt x="356" y="258"/>
                  <a:pt x="356" y="258"/>
                </a:cubicBezTo>
                <a:cubicBezTo>
                  <a:pt x="355" y="258"/>
                  <a:pt x="355" y="258"/>
                  <a:pt x="355" y="258"/>
                </a:cubicBezTo>
                <a:cubicBezTo>
                  <a:pt x="354" y="260"/>
                  <a:pt x="354" y="260"/>
                  <a:pt x="354" y="260"/>
                </a:cubicBezTo>
                <a:cubicBezTo>
                  <a:pt x="354" y="258"/>
                  <a:pt x="354" y="258"/>
                  <a:pt x="354" y="258"/>
                </a:cubicBezTo>
                <a:cubicBezTo>
                  <a:pt x="353" y="255"/>
                  <a:pt x="353" y="255"/>
                  <a:pt x="353" y="255"/>
                </a:cubicBezTo>
                <a:cubicBezTo>
                  <a:pt x="355" y="253"/>
                  <a:pt x="355" y="253"/>
                  <a:pt x="355" y="253"/>
                </a:cubicBezTo>
                <a:cubicBezTo>
                  <a:pt x="355" y="252"/>
                  <a:pt x="355" y="252"/>
                  <a:pt x="355" y="252"/>
                </a:cubicBezTo>
                <a:cubicBezTo>
                  <a:pt x="357" y="251"/>
                  <a:pt x="357" y="251"/>
                  <a:pt x="357" y="251"/>
                </a:cubicBezTo>
                <a:cubicBezTo>
                  <a:pt x="359" y="256"/>
                  <a:pt x="359" y="256"/>
                  <a:pt x="359" y="256"/>
                </a:cubicBezTo>
                <a:cubicBezTo>
                  <a:pt x="362" y="254"/>
                  <a:pt x="362" y="254"/>
                  <a:pt x="362" y="254"/>
                </a:cubicBezTo>
                <a:cubicBezTo>
                  <a:pt x="363" y="252"/>
                  <a:pt x="363" y="252"/>
                  <a:pt x="363" y="252"/>
                </a:cubicBezTo>
                <a:cubicBezTo>
                  <a:pt x="366" y="251"/>
                  <a:pt x="366" y="251"/>
                  <a:pt x="366" y="251"/>
                </a:cubicBezTo>
                <a:cubicBezTo>
                  <a:pt x="360" y="250"/>
                  <a:pt x="360" y="250"/>
                  <a:pt x="360" y="250"/>
                </a:cubicBezTo>
                <a:cubicBezTo>
                  <a:pt x="361" y="249"/>
                  <a:pt x="361" y="249"/>
                  <a:pt x="361" y="249"/>
                </a:cubicBezTo>
                <a:cubicBezTo>
                  <a:pt x="365" y="250"/>
                  <a:pt x="365" y="250"/>
                  <a:pt x="365" y="250"/>
                </a:cubicBezTo>
                <a:cubicBezTo>
                  <a:pt x="367" y="249"/>
                  <a:pt x="367" y="249"/>
                  <a:pt x="367" y="249"/>
                </a:cubicBezTo>
                <a:cubicBezTo>
                  <a:pt x="366" y="248"/>
                  <a:pt x="366" y="248"/>
                  <a:pt x="366" y="248"/>
                </a:cubicBezTo>
                <a:cubicBezTo>
                  <a:pt x="360" y="246"/>
                  <a:pt x="360" y="246"/>
                  <a:pt x="360" y="246"/>
                </a:cubicBezTo>
                <a:cubicBezTo>
                  <a:pt x="373" y="248"/>
                  <a:pt x="373" y="248"/>
                  <a:pt x="373" y="248"/>
                </a:cubicBezTo>
                <a:cubicBezTo>
                  <a:pt x="382" y="252"/>
                  <a:pt x="382" y="252"/>
                  <a:pt x="382" y="252"/>
                </a:cubicBezTo>
                <a:cubicBezTo>
                  <a:pt x="384" y="249"/>
                  <a:pt x="384" y="249"/>
                  <a:pt x="384" y="249"/>
                </a:cubicBezTo>
                <a:cubicBezTo>
                  <a:pt x="384" y="235"/>
                  <a:pt x="384" y="235"/>
                  <a:pt x="384" y="235"/>
                </a:cubicBezTo>
                <a:cubicBezTo>
                  <a:pt x="383" y="235"/>
                  <a:pt x="383" y="235"/>
                  <a:pt x="383" y="235"/>
                </a:cubicBezTo>
                <a:cubicBezTo>
                  <a:pt x="383" y="236"/>
                  <a:pt x="383" y="236"/>
                  <a:pt x="383" y="236"/>
                </a:cubicBezTo>
                <a:cubicBezTo>
                  <a:pt x="380" y="233"/>
                  <a:pt x="380" y="233"/>
                  <a:pt x="380" y="233"/>
                </a:cubicBezTo>
                <a:cubicBezTo>
                  <a:pt x="378" y="235"/>
                  <a:pt x="378" y="235"/>
                  <a:pt x="378" y="235"/>
                </a:cubicBezTo>
                <a:cubicBezTo>
                  <a:pt x="379" y="238"/>
                  <a:pt x="379" y="238"/>
                  <a:pt x="379" y="238"/>
                </a:cubicBezTo>
                <a:cubicBezTo>
                  <a:pt x="378" y="238"/>
                  <a:pt x="378" y="238"/>
                  <a:pt x="378" y="238"/>
                </a:cubicBezTo>
                <a:cubicBezTo>
                  <a:pt x="376" y="237"/>
                  <a:pt x="376" y="237"/>
                  <a:pt x="376" y="237"/>
                </a:cubicBezTo>
                <a:cubicBezTo>
                  <a:pt x="376" y="235"/>
                  <a:pt x="376" y="235"/>
                  <a:pt x="376" y="235"/>
                </a:cubicBezTo>
                <a:cubicBezTo>
                  <a:pt x="373" y="233"/>
                  <a:pt x="373" y="233"/>
                  <a:pt x="373" y="233"/>
                </a:cubicBezTo>
                <a:cubicBezTo>
                  <a:pt x="368" y="233"/>
                  <a:pt x="368" y="233"/>
                  <a:pt x="368" y="233"/>
                </a:cubicBezTo>
                <a:cubicBezTo>
                  <a:pt x="370" y="232"/>
                  <a:pt x="370" y="232"/>
                  <a:pt x="370" y="232"/>
                </a:cubicBezTo>
                <a:cubicBezTo>
                  <a:pt x="370" y="231"/>
                  <a:pt x="370" y="231"/>
                  <a:pt x="370" y="231"/>
                </a:cubicBezTo>
                <a:cubicBezTo>
                  <a:pt x="367" y="229"/>
                  <a:pt x="367" y="229"/>
                  <a:pt x="367" y="229"/>
                </a:cubicBezTo>
                <a:cubicBezTo>
                  <a:pt x="368" y="229"/>
                  <a:pt x="368" y="229"/>
                  <a:pt x="368" y="229"/>
                </a:cubicBezTo>
                <a:cubicBezTo>
                  <a:pt x="368" y="228"/>
                  <a:pt x="368" y="228"/>
                  <a:pt x="368" y="228"/>
                </a:cubicBezTo>
                <a:cubicBezTo>
                  <a:pt x="370" y="228"/>
                  <a:pt x="370" y="228"/>
                  <a:pt x="370" y="228"/>
                </a:cubicBezTo>
                <a:cubicBezTo>
                  <a:pt x="367" y="225"/>
                  <a:pt x="367" y="225"/>
                  <a:pt x="367" y="225"/>
                </a:cubicBezTo>
                <a:cubicBezTo>
                  <a:pt x="366" y="224"/>
                  <a:pt x="366" y="224"/>
                  <a:pt x="366" y="224"/>
                </a:cubicBezTo>
                <a:cubicBezTo>
                  <a:pt x="368" y="222"/>
                  <a:pt x="368" y="222"/>
                  <a:pt x="368" y="222"/>
                </a:cubicBezTo>
                <a:cubicBezTo>
                  <a:pt x="370" y="223"/>
                  <a:pt x="370" y="223"/>
                  <a:pt x="370" y="223"/>
                </a:cubicBezTo>
                <a:cubicBezTo>
                  <a:pt x="373" y="223"/>
                  <a:pt x="373" y="223"/>
                  <a:pt x="373" y="223"/>
                </a:cubicBezTo>
                <a:cubicBezTo>
                  <a:pt x="377" y="227"/>
                  <a:pt x="377" y="227"/>
                  <a:pt x="377" y="227"/>
                </a:cubicBezTo>
                <a:cubicBezTo>
                  <a:pt x="379" y="226"/>
                  <a:pt x="379" y="226"/>
                  <a:pt x="379" y="226"/>
                </a:cubicBezTo>
                <a:cubicBezTo>
                  <a:pt x="378" y="223"/>
                  <a:pt x="378" y="223"/>
                  <a:pt x="378" y="223"/>
                </a:cubicBezTo>
                <a:cubicBezTo>
                  <a:pt x="377" y="221"/>
                  <a:pt x="377" y="221"/>
                  <a:pt x="377" y="221"/>
                </a:cubicBezTo>
                <a:cubicBezTo>
                  <a:pt x="368" y="216"/>
                  <a:pt x="368" y="216"/>
                  <a:pt x="368" y="216"/>
                </a:cubicBezTo>
                <a:cubicBezTo>
                  <a:pt x="367" y="214"/>
                  <a:pt x="367" y="214"/>
                  <a:pt x="367" y="214"/>
                </a:cubicBezTo>
                <a:cubicBezTo>
                  <a:pt x="366" y="213"/>
                  <a:pt x="366" y="213"/>
                  <a:pt x="366" y="213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1" y="224"/>
                  <a:pt x="361" y="224"/>
                  <a:pt x="361" y="224"/>
                </a:cubicBezTo>
                <a:cubicBezTo>
                  <a:pt x="360" y="224"/>
                  <a:pt x="360" y="224"/>
                  <a:pt x="360" y="224"/>
                </a:cubicBezTo>
                <a:cubicBezTo>
                  <a:pt x="358" y="221"/>
                  <a:pt x="358" y="221"/>
                  <a:pt x="358" y="221"/>
                </a:cubicBezTo>
                <a:cubicBezTo>
                  <a:pt x="360" y="213"/>
                  <a:pt x="360" y="213"/>
                  <a:pt x="360" y="213"/>
                </a:cubicBezTo>
                <a:cubicBezTo>
                  <a:pt x="362" y="210"/>
                  <a:pt x="362" y="210"/>
                  <a:pt x="362" y="210"/>
                </a:cubicBezTo>
                <a:cubicBezTo>
                  <a:pt x="362" y="209"/>
                  <a:pt x="362" y="209"/>
                  <a:pt x="362" y="209"/>
                </a:cubicBezTo>
                <a:cubicBezTo>
                  <a:pt x="362" y="207"/>
                  <a:pt x="362" y="207"/>
                  <a:pt x="362" y="207"/>
                </a:cubicBezTo>
                <a:cubicBezTo>
                  <a:pt x="365" y="191"/>
                  <a:pt x="365" y="191"/>
                  <a:pt x="365" y="191"/>
                </a:cubicBezTo>
                <a:cubicBezTo>
                  <a:pt x="363" y="191"/>
                  <a:pt x="363" y="191"/>
                  <a:pt x="363" y="191"/>
                </a:cubicBezTo>
                <a:cubicBezTo>
                  <a:pt x="362" y="190"/>
                  <a:pt x="362" y="190"/>
                  <a:pt x="362" y="190"/>
                </a:cubicBezTo>
                <a:cubicBezTo>
                  <a:pt x="364" y="190"/>
                  <a:pt x="364" y="190"/>
                  <a:pt x="364" y="190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64" y="186"/>
                  <a:pt x="364" y="186"/>
                  <a:pt x="364" y="186"/>
                </a:cubicBezTo>
                <a:cubicBezTo>
                  <a:pt x="364" y="184"/>
                  <a:pt x="364" y="184"/>
                  <a:pt x="364" y="184"/>
                </a:cubicBezTo>
                <a:cubicBezTo>
                  <a:pt x="365" y="185"/>
                  <a:pt x="365" y="185"/>
                  <a:pt x="365" y="185"/>
                </a:cubicBezTo>
                <a:cubicBezTo>
                  <a:pt x="368" y="183"/>
                  <a:pt x="368" y="183"/>
                  <a:pt x="368" y="183"/>
                </a:cubicBezTo>
                <a:cubicBezTo>
                  <a:pt x="370" y="184"/>
                  <a:pt x="370" y="184"/>
                  <a:pt x="370" y="184"/>
                </a:cubicBezTo>
                <a:cubicBezTo>
                  <a:pt x="373" y="181"/>
                  <a:pt x="373" y="181"/>
                  <a:pt x="373" y="181"/>
                </a:cubicBezTo>
                <a:cubicBezTo>
                  <a:pt x="372" y="173"/>
                  <a:pt x="372" y="173"/>
                  <a:pt x="372" y="173"/>
                </a:cubicBezTo>
                <a:cubicBezTo>
                  <a:pt x="373" y="174"/>
                  <a:pt x="373" y="174"/>
                  <a:pt x="373" y="174"/>
                </a:cubicBezTo>
                <a:cubicBezTo>
                  <a:pt x="374" y="173"/>
                  <a:pt x="374" y="173"/>
                  <a:pt x="374" y="173"/>
                </a:cubicBezTo>
                <a:cubicBezTo>
                  <a:pt x="374" y="173"/>
                  <a:pt x="374" y="173"/>
                  <a:pt x="374" y="173"/>
                </a:cubicBezTo>
                <a:cubicBezTo>
                  <a:pt x="375" y="173"/>
                  <a:pt x="375" y="173"/>
                  <a:pt x="375" y="173"/>
                </a:cubicBezTo>
                <a:cubicBezTo>
                  <a:pt x="375" y="170"/>
                  <a:pt x="375" y="170"/>
                  <a:pt x="375" y="170"/>
                </a:cubicBezTo>
                <a:cubicBezTo>
                  <a:pt x="376" y="168"/>
                  <a:pt x="376" y="168"/>
                  <a:pt x="376" y="168"/>
                </a:cubicBezTo>
                <a:cubicBezTo>
                  <a:pt x="377" y="168"/>
                  <a:pt x="377" y="168"/>
                  <a:pt x="377" y="168"/>
                </a:cubicBezTo>
                <a:cubicBezTo>
                  <a:pt x="377" y="170"/>
                  <a:pt x="377" y="170"/>
                  <a:pt x="377" y="170"/>
                </a:cubicBezTo>
                <a:cubicBezTo>
                  <a:pt x="378" y="166"/>
                  <a:pt x="378" y="166"/>
                  <a:pt x="378" y="166"/>
                </a:cubicBezTo>
                <a:cubicBezTo>
                  <a:pt x="375" y="166"/>
                  <a:pt x="375" y="166"/>
                  <a:pt x="375" y="166"/>
                </a:cubicBezTo>
                <a:cubicBezTo>
                  <a:pt x="373" y="172"/>
                  <a:pt x="373" y="172"/>
                  <a:pt x="373" y="172"/>
                </a:cubicBezTo>
                <a:cubicBezTo>
                  <a:pt x="374" y="162"/>
                  <a:pt x="374" y="162"/>
                  <a:pt x="374" y="162"/>
                </a:cubicBezTo>
                <a:cubicBezTo>
                  <a:pt x="374" y="161"/>
                  <a:pt x="374" y="161"/>
                  <a:pt x="374" y="161"/>
                </a:cubicBezTo>
                <a:cubicBezTo>
                  <a:pt x="375" y="152"/>
                  <a:pt x="375" y="152"/>
                  <a:pt x="375" y="152"/>
                </a:cubicBezTo>
                <a:cubicBezTo>
                  <a:pt x="376" y="149"/>
                  <a:pt x="376" y="149"/>
                  <a:pt x="376" y="149"/>
                </a:cubicBezTo>
                <a:cubicBezTo>
                  <a:pt x="377" y="148"/>
                  <a:pt x="377" y="148"/>
                  <a:pt x="377" y="148"/>
                </a:cubicBezTo>
                <a:cubicBezTo>
                  <a:pt x="382" y="150"/>
                  <a:pt x="382" y="150"/>
                  <a:pt x="382" y="150"/>
                </a:cubicBezTo>
                <a:cubicBezTo>
                  <a:pt x="385" y="149"/>
                  <a:pt x="385" y="149"/>
                  <a:pt x="385" y="149"/>
                </a:cubicBezTo>
                <a:cubicBezTo>
                  <a:pt x="387" y="146"/>
                  <a:pt x="387" y="146"/>
                  <a:pt x="387" y="146"/>
                </a:cubicBezTo>
                <a:cubicBezTo>
                  <a:pt x="387" y="144"/>
                  <a:pt x="387" y="144"/>
                  <a:pt x="387" y="144"/>
                </a:cubicBezTo>
                <a:cubicBezTo>
                  <a:pt x="388" y="141"/>
                  <a:pt x="388" y="141"/>
                  <a:pt x="388" y="141"/>
                </a:cubicBezTo>
                <a:cubicBezTo>
                  <a:pt x="389" y="139"/>
                  <a:pt x="389" y="139"/>
                  <a:pt x="389" y="139"/>
                </a:cubicBezTo>
                <a:cubicBezTo>
                  <a:pt x="389" y="139"/>
                  <a:pt x="389" y="139"/>
                  <a:pt x="389" y="139"/>
                </a:cubicBezTo>
                <a:cubicBezTo>
                  <a:pt x="374" y="139"/>
                  <a:pt x="374" y="139"/>
                  <a:pt x="374" y="139"/>
                </a:cubicBezTo>
                <a:cubicBezTo>
                  <a:pt x="372" y="142"/>
                  <a:pt x="372" y="142"/>
                  <a:pt x="372" y="142"/>
                </a:cubicBezTo>
                <a:cubicBezTo>
                  <a:pt x="371" y="145"/>
                  <a:pt x="371" y="145"/>
                  <a:pt x="371" y="145"/>
                </a:cubicBezTo>
                <a:cubicBezTo>
                  <a:pt x="371" y="147"/>
                  <a:pt x="371" y="147"/>
                  <a:pt x="371" y="147"/>
                </a:cubicBezTo>
                <a:cubicBezTo>
                  <a:pt x="372" y="147"/>
                  <a:pt x="372" y="147"/>
                  <a:pt x="372" y="147"/>
                </a:cubicBezTo>
                <a:cubicBezTo>
                  <a:pt x="370" y="149"/>
                  <a:pt x="370" y="149"/>
                  <a:pt x="370" y="149"/>
                </a:cubicBezTo>
                <a:cubicBezTo>
                  <a:pt x="369" y="145"/>
                  <a:pt x="369" y="145"/>
                  <a:pt x="369" y="145"/>
                </a:cubicBezTo>
                <a:cubicBezTo>
                  <a:pt x="367" y="145"/>
                  <a:pt x="367" y="145"/>
                  <a:pt x="367" y="145"/>
                </a:cubicBezTo>
                <a:cubicBezTo>
                  <a:pt x="369" y="140"/>
                  <a:pt x="369" y="140"/>
                  <a:pt x="369" y="140"/>
                </a:cubicBezTo>
                <a:cubicBezTo>
                  <a:pt x="368" y="139"/>
                  <a:pt x="368" y="139"/>
                  <a:pt x="368" y="139"/>
                </a:cubicBezTo>
                <a:cubicBezTo>
                  <a:pt x="368" y="139"/>
                  <a:pt x="368" y="139"/>
                  <a:pt x="368" y="139"/>
                </a:cubicBezTo>
                <a:cubicBezTo>
                  <a:pt x="368" y="137"/>
                  <a:pt x="368" y="136"/>
                  <a:pt x="369" y="136"/>
                </a:cubicBezTo>
                <a:cubicBezTo>
                  <a:pt x="370" y="134"/>
                  <a:pt x="371" y="134"/>
                  <a:pt x="371" y="134"/>
                </a:cubicBezTo>
                <a:cubicBezTo>
                  <a:pt x="366" y="130"/>
                  <a:pt x="366" y="130"/>
                  <a:pt x="366" y="130"/>
                </a:cubicBezTo>
                <a:cubicBezTo>
                  <a:pt x="366" y="130"/>
                  <a:pt x="367" y="128"/>
                  <a:pt x="369" y="127"/>
                </a:cubicBezTo>
                <a:cubicBezTo>
                  <a:pt x="370" y="126"/>
                  <a:pt x="370" y="126"/>
                  <a:pt x="371" y="126"/>
                </a:cubicBezTo>
                <a:cubicBezTo>
                  <a:pt x="373" y="126"/>
                  <a:pt x="375" y="126"/>
                  <a:pt x="378" y="126"/>
                </a:cubicBezTo>
                <a:cubicBezTo>
                  <a:pt x="383" y="126"/>
                  <a:pt x="385" y="127"/>
                  <a:pt x="387" y="127"/>
                </a:cubicBezTo>
                <a:cubicBezTo>
                  <a:pt x="388" y="127"/>
                  <a:pt x="390" y="126"/>
                  <a:pt x="392" y="126"/>
                </a:cubicBezTo>
                <a:cubicBezTo>
                  <a:pt x="394" y="126"/>
                  <a:pt x="397" y="116"/>
                  <a:pt x="397" y="116"/>
                </a:cubicBezTo>
                <a:cubicBezTo>
                  <a:pt x="393" y="107"/>
                  <a:pt x="393" y="107"/>
                  <a:pt x="393" y="107"/>
                </a:cubicBezTo>
                <a:cubicBezTo>
                  <a:pt x="393" y="107"/>
                  <a:pt x="391" y="104"/>
                  <a:pt x="388" y="104"/>
                </a:cubicBezTo>
                <a:cubicBezTo>
                  <a:pt x="386" y="104"/>
                  <a:pt x="386" y="107"/>
                  <a:pt x="386" y="110"/>
                </a:cubicBezTo>
                <a:cubicBezTo>
                  <a:pt x="386" y="112"/>
                  <a:pt x="383" y="112"/>
                  <a:pt x="380" y="112"/>
                </a:cubicBezTo>
                <a:cubicBezTo>
                  <a:pt x="377" y="112"/>
                  <a:pt x="372" y="111"/>
                  <a:pt x="369" y="111"/>
                </a:cubicBezTo>
                <a:cubicBezTo>
                  <a:pt x="364" y="111"/>
                  <a:pt x="356" y="115"/>
                  <a:pt x="356" y="115"/>
                </a:cubicBezTo>
                <a:cubicBezTo>
                  <a:pt x="356" y="115"/>
                  <a:pt x="358" y="111"/>
                  <a:pt x="359" y="109"/>
                </a:cubicBezTo>
                <a:cubicBezTo>
                  <a:pt x="361" y="107"/>
                  <a:pt x="364" y="107"/>
                  <a:pt x="368" y="107"/>
                </a:cubicBezTo>
                <a:cubicBezTo>
                  <a:pt x="372" y="107"/>
                  <a:pt x="372" y="105"/>
                  <a:pt x="373" y="105"/>
                </a:cubicBezTo>
                <a:cubicBezTo>
                  <a:pt x="374" y="105"/>
                  <a:pt x="378" y="99"/>
                  <a:pt x="379" y="97"/>
                </a:cubicBezTo>
                <a:cubicBezTo>
                  <a:pt x="379" y="97"/>
                  <a:pt x="374" y="96"/>
                  <a:pt x="374" y="93"/>
                </a:cubicBezTo>
                <a:cubicBezTo>
                  <a:pt x="374" y="91"/>
                  <a:pt x="374" y="91"/>
                  <a:pt x="374" y="91"/>
                </a:cubicBezTo>
                <a:cubicBezTo>
                  <a:pt x="374" y="91"/>
                  <a:pt x="378" y="88"/>
                  <a:pt x="380" y="86"/>
                </a:cubicBezTo>
                <a:cubicBezTo>
                  <a:pt x="383" y="83"/>
                  <a:pt x="378" y="81"/>
                  <a:pt x="377" y="79"/>
                </a:cubicBezTo>
                <a:cubicBezTo>
                  <a:pt x="375" y="78"/>
                  <a:pt x="377" y="76"/>
                  <a:pt x="377" y="76"/>
                </a:cubicBezTo>
                <a:cubicBezTo>
                  <a:pt x="377" y="76"/>
                  <a:pt x="377" y="72"/>
                  <a:pt x="380" y="72"/>
                </a:cubicBezTo>
                <a:cubicBezTo>
                  <a:pt x="384" y="72"/>
                  <a:pt x="382" y="72"/>
                  <a:pt x="382" y="69"/>
                </a:cubicBezTo>
                <a:cubicBezTo>
                  <a:pt x="382" y="68"/>
                  <a:pt x="382" y="67"/>
                  <a:pt x="381" y="67"/>
                </a:cubicBezTo>
                <a:cubicBezTo>
                  <a:pt x="381" y="67"/>
                  <a:pt x="380" y="69"/>
                  <a:pt x="379" y="69"/>
                </a:cubicBezTo>
                <a:cubicBezTo>
                  <a:pt x="377" y="69"/>
                  <a:pt x="378" y="64"/>
                  <a:pt x="380" y="64"/>
                </a:cubicBezTo>
                <a:cubicBezTo>
                  <a:pt x="381" y="64"/>
                  <a:pt x="385" y="62"/>
                  <a:pt x="385" y="62"/>
                </a:cubicBezTo>
                <a:cubicBezTo>
                  <a:pt x="385" y="62"/>
                  <a:pt x="387" y="57"/>
                  <a:pt x="387" y="55"/>
                </a:cubicBezTo>
                <a:cubicBezTo>
                  <a:pt x="387" y="53"/>
                  <a:pt x="390" y="45"/>
                  <a:pt x="390" y="41"/>
                </a:cubicBezTo>
                <a:cubicBezTo>
                  <a:pt x="390" y="36"/>
                  <a:pt x="377" y="33"/>
                  <a:pt x="374" y="31"/>
                </a:cubicBezTo>
                <a:cubicBezTo>
                  <a:pt x="373" y="30"/>
                  <a:pt x="371" y="30"/>
                  <a:pt x="369" y="30"/>
                </a:cubicBezTo>
                <a:cubicBezTo>
                  <a:pt x="365" y="30"/>
                  <a:pt x="361" y="31"/>
                  <a:pt x="361" y="31"/>
                </a:cubicBezTo>
                <a:cubicBezTo>
                  <a:pt x="357" y="38"/>
                  <a:pt x="357" y="38"/>
                  <a:pt x="357" y="38"/>
                </a:cubicBezTo>
                <a:cubicBezTo>
                  <a:pt x="357" y="38"/>
                  <a:pt x="355" y="45"/>
                  <a:pt x="355" y="46"/>
                </a:cubicBezTo>
                <a:cubicBezTo>
                  <a:pt x="355" y="48"/>
                  <a:pt x="351" y="53"/>
                  <a:pt x="353" y="55"/>
                </a:cubicBezTo>
                <a:cubicBezTo>
                  <a:pt x="354" y="57"/>
                  <a:pt x="353" y="61"/>
                  <a:pt x="353" y="61"/>
                </a:cubicBezTo>
                <a:cubicBezTo>
                  <a:pt x="353" y="61"/>
                  <a:pt x="355" y="67"/>
                  <a:pt x="352" y="70"/>
                </a:cubicBezTo>
                <a:cubicBezTo>
                  <a:pt x="351" y="71"/>
                  <a:pt x="351" y="71"/>
                  <a:pt x="350" y="71"/>
                </a:cubicBezTo>
                <a:cubicBezTo>
                  <a:pt x="349" y="71"/>
                  <a:pt x="349" y="67"/>
                  <a:pt x="349" y="67"/>
                </a:cubicBezTo>
                <a:cubicBezTo>
                  <a:pt x="342" y="66"/>
                  <a:pt x="342" y="66"/>
                  <a:pt x="342" y="66"/>
                </a:cubicBezTo>
                <a:cubicBezTo>
                  <a:pt x="339" y="68"/>
                  <a:pt x="339" y="68"/>
                  <a:pt x="339" y="68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6" y="71"/>
                  <a:pt x="334" y="65"/>
                  <a:pt x="334" y="63"/>
                </a:cubicBezTo>
                <a:cubicBezTo>
                  <a:pt x="334" y="61"/>
                  <a:pt x="332" y="59"/>
                  <a:pt x="331" y="58"/>
                </a:cubicBezTo>
                <a:cubicBezTo>
                  <a:pt x="330" y="57"/>
                  <a:pt x="326" y="52"/>
                  <a:pt x="326" y="50"/>
                </a:cubicBezTo>
                <a:cubicBezTo>
                  <a:pt x="326" y="49"/>
                  <a:pt x="326" y="49"/>
                  <a:pt x="326" y="49"/>
                </a:cubicBezTo>
                <a:cubicBezTo>
                  <a:pt x="326" y="49"/>
                  <a:pt x="324" y="52"/>
                  <a:pt x="324" y="52"/>
                </a:cubicBezTo>
                <a:cubicBezTo>
                  <a:pt x="326" y="55"/>
                  <a:pt x="326" y="55"/>
                  <a:pt x="326" y="55"/>
                </a:cubicBezTo>
                <a:cubicBezTo>
                  <a:pt x="326" y="55"/>
                  <a:pt x="328" y="58"/>
                  <a:pt x="328" y="60"/>
                </a:cubicBezTo>
                <a:cubicBezTo>
                  <a:pt x="328" y="61"/>
                  <a:pt x="326" y="71"/>
                  <a:pt x="326" y="71"/>
                </a:cubicBezTo>
                <a:cubicBezTo>
                  <a:pt x="322" y="78"/>
                  <a:pt x="322" y="78"/>
                  <a:pt x="322" y="78"/>
                </a:cubicBezTo>
                <a:cubicBezTo>
                  <a:pt x="322" y="78"/>
                  <a:pt x="319" y="81"/>
                  <a:pt x="319" y="84"/>
                </a:cubicBezTo>
                <a:cubicBezTo>
                  <a:pt x="319" y="87"/>
                  <a:pt x="319" y="87"/>
                  <a:pt x="319" y="89"/>
                </a:cubicBezTo>
                <a:cubicBezTo>
                  <a:pt x="319" y="91"/>
                  <a:pt x="313" y="106"/>
                  <a:pt x="313" y="106"/>
                </a:cubicBezTo>
                <a:cubicBezTo>
                  <a:pt x="313" y="106"/>
                  <a:pt x="314" y="99"/>
                  <a:pt x="314" y="97"/>
                </a:cubicBezTo>
                <a:cubicBezTo>
                  <a:pt x="314" y="96"/>
                  <a:pt x="313" y="86"/>
                  <a:pt x="313" y="82"/>
                </a:cubicBezTo>
                <a:cubicBezTo>
                  <a:pt x="313" y="78"/>
                  <a:pt x="317" y="72"/>
                  <a:pt x="317" y="69"/>
                </a:cubicBezTo>
                <a:cubicBezTo>
                  <a:pt x="317" y="66"/>
                  <a:pt x="316" y="62"/>
                  <a:pt x="316" y="62"/>
                </a:cubicBezTo>
                <a:cubicBezTo>
                  <a:pt x="312" y="55"/>
                  <a:pt x="312" y="55"/>
                  <a:pt x="312" y="55"/>
                </a:cubicBezTo>
                <a:cubicBezTo>
                  <a:pt x="312" y="55"/>
                  <a:pt x="314" y="47"/>
                  <a:pt x="312" y="46"/>
                </a:cubicBezTo>
                <a:cubicBezTo>
                  <a:pt x="310" y="44"/>
                  <a:pt x="310" y="41"/>
                  <a:pt x="310" y="41"/>
                </a:cubicBezTo>
                <a:cubicBezTo>
                  <a:pt x="303" y="41"/>
                  <a:pt x="303" y="41"/>
                  <a:pt x="303" y="41"/>
                </a:cubicBezTo>
                <a:cubicBezTo>
                  <a:pt x="303" y="41"/>
                  <a:pt x="302" y="48"/>
                  <a:pt x="305" y="50"/>
                </a:cubicBezTo>
                <a:cubicBezTo>
                  <a:pt x="307" y="52"/>
                  <a:pt x="305" y="55"/>
                  <a:pt x="303" y="59"/>
                </a:cubicBezTo>
                <a:cubicBezTo>
                  <a:pt x="302" y="63"/>
                  <a:pt x="302" y="65"/>
                  <a:pt x="299" y="67"/>
                </a:cubicBezTo>
                <a:cubicBezTo>
                  <a:pt x="297" y="70"/>
                  <a:pt x="290" y="73"/>
                  <a:pt x="288" y="73"/>
                </a:cubicBezTo>
                <a:cubicBezTo>
                  <a:pt x="286" y="73"/>
                  <a:pt x="282" y="76"/>
                  <a:pt x="282" y="76"/>
                </a:cubicBezTo>
                <a:cubicBezTo>
                  <a:pt x="282" y="76"/>
                  <a:pt x="283" y="71"/>
                  <a:pt x="283" y="70"/>
                </a:cubicBezTo>
                <a:cubicBezTo>
                  <a:pt x="283" y="68"/>
                  <a:pt x="290" y="67"/>
                  <a:pt x="292" y="65"/>
                </a:cubicBezTo>
                <a:cubicBezTo>
                  <a:pt x="295" y="63"/>
                  <a:pt x="292" y="63"/>
                  <a:pt x="294" y="62"/>
                </a:cubicBezTo>
                <a:cubicBezTo>
                  <a:pt x="295" y="61"/>
                  <a:pt x="294" y="58"/>
                  <a:pt x="294" y="53"/>
                </a:cubicBezTo>
                <a:cubicBezTo>
                  <a:pt x="294" y="50"/>
                  <a:pt x="294" y="49"/>
                  <a:pt x="293" y="49"/>
                </a:cubicBezTo>
                <a:cubicBezTo>
                  <a:pt x="293" y="49"/>
                  <a:pt x="293" y="49"/>
                  <a:pt x="293" y="49"/>
                </a:cubicBezTo>
                <a:cubicBezTo>
                  <a:pt x="293" y="49"/>
                  <a:pt x="286" y="48"/>
                  <a:pt x="283" y="48"/>
                </a:cubicBezTo>
                <a:cubicBezTo>
                  <a:pt x="281" y="48"/>
                  <a:pt x="279" y="47"/>
                  <a:pt x="277" y="47"/>
                </a:cubicBezTo>
                <a:cubicBezTo>
                  <a:pt x="276" y="47"/>
                  <a:pt x="274" y="48"/>
                  <a:pt x="272" y="49"/>
                </a:cubicBezTo>
                <a:cubicBezTo>
                  <a:pt x="269" y="52"/>
                  <a:pt x="268" y="57"/>
                  <a:pt x="267" y="58"/>
                </a:cubicBezTo>
                <a:cubicBezTo>
                  <a:pt x="266" y="59"/>
                  <a:pt x="265" y="60"/>
                  <a:pt x="265" y="60"/>
                </a:cubicBezTo>
                <a:cubicBezTo>
                  <a:pt x="265" y="60"/>
                  <a:pt x="260" y="62"/>
                  <a:pt x="260" y="64"/>
                </a:cubicBezTo>
                <a:cubicBezTo>
                  <a:pt x="260" y="65"/>
                  <a:pt x="258" y="67"/>
                  <a:pt x="258" y="67"/>
                </a:cubicBezTo>
                <a:cubicBezTo>
                  <a:pt x="258" y="67"/>
                  <a:pt x="256" y="62"/>
                  <a:pt x="260" y="59"/>
                </a:cubicBezTo>
                <a:cubicBezTo>
                  <a:pt x="261" y="57"/>
                  <a:pt x="261" y="57"/>
                  <a:pt x="261" y="57"/>
                </a:cubicBezTo>
                <a:cubicBezTo>
                  <a:pt x="261" y="57"/>
                  <a:pt x="261" y="57"/>
                  <a:pt x="261" y="57"/>
                </a:cubicBezTo>
                <a:cubicBezTo>
                  <a:pt x="261" y="57"/>
                  <a:pt x="260" y="57"/>
                  <a:pt x="260" y="57"/>
                </a:cubicBezTo>
                <a:cubicBezTo>
                  <a:pt x="260" y="57"/>
                  <a:pt x="260" y="57"/>
                  <a:pt x="260" y="56"/>
                </a:cubicBezTo>
                <a:cubicBezTo>
                  <a:pt x="260" y="54"/>
                  <a:pt x="264" y="51"/>
                  <a:pt x="265" y="49"/>
                </a:cubicBezTo>
                <a:cubicBezTo>
                  <a:pt x="267" y="48"/>
                  <a:pt x="267" y="46"/>
                  <a:pt x="267" y="46"/>
                </a:cubicBezTo>
                <a:cubicBezTo>
                  <a:pt x="267" y="46"/>
                  <a:pt x="264" y="44"/>
                  <a:pt x="260" y="44"/>
                </a:cubicBezTo>
                <a:cubicBezTo>
                  <a:pt x="255" y="44"/>
                  <a:pt x="244" y="44"/>
                  <a:pt x="241" y="44"/>
                </a:cubicBezTo>
                <a:cubicBezTo>
                  <a:pt x="238" y="44"/>
                  <a:pt x="232" y="38"/>
                  <a:pt x="232" y="38"/>
                </a:cubicBezTo>
                <a:cubicBezTo>
                  <a:pt x="232" y="38"/>
                  <a:pt x="240" y="40"/>
                  <a:pt x="242" y="40"/>
                </a:cubicBezTo>
                <a:cubicBezTo>
                  <a:pt x="243" y="40"/>
                  <a:pt x="255" y="40"/>
                  <a:pt x="260" y="38"/>
                </a:cubicBezTo>
                <a:cubicBezTo>
                  <a:pt x="261" y="37"/>
                  <a:pt x="261" y="37"/>
                  <a:pt x="262" y="37"/>
                </a:cubicBezTo>
                <a:cubicBezTo>
                  <a:pt x="263" y="37"/>
                  <a:pt x="262" y="40"/>
                  <a:pt x="264" y="40"/>
                </a:cubicBezTo>
                <a:cubicBezTo>
                  <a:pt x="267" y="40"/>
                  <a:pt x="264" y="40"/>
                  <a:pt x="269" y="38"/>
                </a:cubicBezTo>
                <a:cubicBezTo>
                  <a:pt x="274" y="37"/>
                  <a:pt x="271" y="37"/>
                  <a:pt x="276" y="35"/>
                </a:cubicBezTo>
                <a:cubicBezTo>
                  <a:pt x="280" y="33"/>
                  <a:pt x="281" y="33"/>
                  <a:pt x="282" y="33"/>
                </a:cubicBezTo>
                <a:cubicBezTo>
                  <a:pt x="282" y="33"/>
                  <a:pt x="282" y="33"/>
                  <a:pt x="282" y="33"/>
                </a:cubicBezTo>
                <a:cubicBezTo>
                  <a:pt x="283" y="33"/>
                  <a:pt x="283" y="33"/>
                  <a:pt x="283" y="33"/>
                </a:cubicBezTo>
                <a:cubicBezTo>
                  <a:pt x="285" y="33"/>
                  <a:pt x="291" y="30"/>
                  <a:pt x="291" y="30"/>
                </a:cubicBezTo>
                <a:cubicBezTo>
                  <a:pt x="291" y="30"/>
                  <a:pt x="294" y="29"/>
                  <a:pt x="296" y="27"/>
                </a:cubicBezTo>
                <a:cubicBezTo>
                  <a:pt x="297" y="26"/>
                  <a:pt x="303" y="22"/>
                  <a:pt x="303" y="20"/>
                </a:cubicBezTo>
                <a:cubicBezTo>
                  <a:pt x="303" y="18"/>
                  <a:pt x="298" y="15"/>
                  <a:pt x="298" y="15"/>
                </a:cubicBezTo>
                <a:cubicBezTo>
                  <a:pt x="298" y="15"/>
                  <a:pt x="292" y="15"/>
                  <a:pt x="289" y="15"/>
                </a:cubicBezTo>
                <a:cubicBezTo>
                  <a:pt x="287" y="15"/>
                  <a:pt x="287" y="18"/>
                  <a:pt x="287" y="18"/>
                </a:cubicBezTo>
                <a:cubicBezTo>
                  <a:pt x="285" y="18"/>
                  <a:pt x="285" y="18"/>
                  <a:pt x="285" y="18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79" y="16"/>
                  <a:pt x="279" y="16"/>
                  <a:pt x="279" y="16"/>
                </a:cubicBezTo>
                <a:cubicBezTo>
                  <a:pt x="279" y="16"/>
                  <a:pt x="279" y="16"/>
                  <a:pt x="279" y="16"/>
                </a:cubicBezTo>
                <a:cubicBezTo>
                  <a:pt x="277" y="16"/>
                  <a:pt x="272" y="16"/>
                  <a:pt x="271" y="15"/>
                </a:cubicBezTo>
                <a:cubicBezTo>
                  <a:pt x="270" y="14"/>
                  <a:pt x="267" y="14"/>
                  <a:pt x="264" y="14"/>
                </a:cubicBezTo>
                <a:cubicBezTo>
                  <a:pt x="262" y="14"/>
                  <a:pt x="261" y="14"/>
                  <a:pt x="261" y="14"/>
                </a:cubicBezTo>
                <a:cubicBezTo>
                  <a:pt x="261" y="14"/>
                  <a:pt x="249" y="17"/>
                  <a:pt x="242" y="17"/>
                </a:cubicBezTo>
                <a:cubicBezTo>
                  <a:pt x="235" y="17"/>
                  <a:pt x="224" y="18"/>
                  <a:pt x="224" y="18"/>
                </a:cubicBezTo>
                <a:cubicBezTo>
                  <a:pt x="226" y="14"/>
                  <a:pt x="226" y="14"/>
                  <a:pt x="226" y="14"/>
                </a:cubicBezTo>
                <a:cubicBezTo>
                  <a:pt x="233" y="12"/>
                  <a:pt x="233" y="12"/>
                  <a:pt x="233" y="12"/>
                </a:cubicBezTo>
                <a:cubicBezTo>
                  <a:pt x="233" y="12"/>
                  <a:pt x="241" y="11"/>
                  <a:pt x="242" y="10"/>
                </a:cubicBezTo>
                <a:cubicBezTo>
                  <a:pt x="244" y="8"/>
                  <a:pt x="247" y="8"/>
                  <a:pt x="249" y="8"/>
                </a:cubicBezTo>
                <a:cubicBezTo>
                  <a:pt x="250" y="8"/>
                  <a:pt x="252" y="10"/>
                  <a:pt x="256" y="10"/>
                </a:cubicBezTo>
                <a:cubicBezTo>
                  <a:pt x="261" y="10"/>
                  <a:pt x="258" y="9"/>
                  <a:pt x="260" y="9"/>
                </a:cubicBezTo>
                <a:cubicBezTo>
                  <a:pt x="261" y="9"/>
                  <a:pt x="258" y="8"/>
                  <a:pt x="258" y="7"/>
                </a:cubicBezTo>
                <a:cubicBezTo>
                  <a:pt x="258" y="5"/>
                  <a:pt x="255" y="4"/>
                  <a:pt x="255" y="4"/>
                </a:cubicBezTo>
                <a:cubicBezTo>
                  <a:pt x="255" y="4"/>
                  <a:pt x="245" y="4"/>
                  <a:pt x="244" y="3"/>
                </a:cubicBezTo>
                <a:cubicBezTo>
                  <a:pt x="243" y="2"/>
                  <a:pt x="242" y="1"/>
                  <a:pt x="239" y="1"/>
                </a:cubicBezTo>
                <a:cubicBezTo>
                  <a:pt x="237" y="1"/>
                  <a:pt x="226" y="0"/>
                  <a:pt x="223" y="0"/>
                </a:cubicBezTo>
                <a:cubicBezTo>
                  <a:pt x="219" y="0"/>
                  <a:pt x="210" y="0"/>
                  <a:pt x="210" y="0"/>
                </a:cubicBezTo>
                <a:cubicBezTo>
                  <a:pt x="210" y="0"/>
                  <a:pt x="210" y="2"/>
                  <a:pt x="210" y="8"/>
                </a:cubicBezTo>
                <a:cubicBezTo>
                  <a:pt x="210" y="11"/>
                  <a:pt x="211" y="11"/>
                  <a:pt x="211" y="12"/>
                </a:cubicBezTo>
                <a:cubicBezTo>
                  <a:pt x="206" y="12"/>
                  <a:pt x="206" y="12"/>
                  <a:pt x="206" y="12"/>
                </a:cubicBezTo>
                <a:cubicBezTo>
                  <a:pt x="203" y="12"/>
                  <a:pt x="203" y="12"/>
                  <a:pt x="203" y="12"/>
                </a:cubicBezTo>
                <a:cubicBezTo>
                  <a:pt x="201" y="9"/>
                  <a:pt x="201" y="9"/>
                  <a:pt x="201" y="9"/>
                </a:cubicBezTo>
                <a:cubicBezTo>
                  <a:pt x="201" y="9"/>
                  <a:pt x="198" y="9"/>
                  <a:pt x="195" y="9"/>
                </a:cubicBezTo>
                <a:cubicBezTo>
                  <a:pt x="191" y="9"/>
                  <a:pt x="191" y="9"/>
                  <a:pt x="190" y="8"/>
                </a:cubicBezTo>
                <a:cubicBezTo>
                  <a:pt x="189" y="7"/>
                  <a:pt x="187" y="5"/>
                  <a:pt x="187" y="5"/>
                </a:cubicBezTo>
                <a:cubicBezTo>
                  <a:pt x="181" y="6"/>
                  <a:pt x="181" y="6"/>
                  <a:pt x="181" y="6"/>
                </a:cubicBezTo>
                <a:cubicBezTo>
                  <a:pt x="178" y="9"/>
                  <a:pt x="178" y="9"/>
                  <a:pt x="178" y="9"/>
                </a:cubicBezTo>
                <a:cubicBezTo>
                  <a:pt x="179" y="13"/>
                  <a:pt x="179" y="13"/>
                  <a:pt x="179" y="13"/>
                </a:cubicBezTo>
                <a:cubicBezTo>
                  <a:pt x="179" y="16"/>
                  <a:pt x="179" y="16"/>
                  <a:pt x="179" y="16"/>
                </a:cubicBezTo>
                <a:cubicBezTo>
                  <a:pt x="183" y="16"/>
                  <a:pt x="183" y="16"/>
                  <a:pt x="183" y="16"/>
                </a:cubicBezTo>
                <a:cubicBezTo>
                  <a:pt x="189" y="16"/>
                  <a:pt x="189" y="16"/>
                  <a:pt x="189" y="16"/>
                </a:cubicBezTo>
                <a:cubicBezTo>
                  <a:pt x="189" y="16"/>
                  <a:pt x="196" y="15"/>
                  <a:pt x="198" y="15"/>
                </a:cubicBezTo>
                <a:cubicBezTo>
                  <a:pt x="200" y="15"/>
                  <a:pt x="202" y="19"/>
                  <a:pt x="202" y="19"/>
                </a:cubicBezTo>
                <a:cubicBezTo>
                  <a:pt x="202" y="19"/>
                  <a:pt x="199" y="26"/>
                  <a:pt x="199" y="31"/>
                </a:cubicBezTo>
                <a:cubicBezTo>
                  <a:pt x="199" y="35"/>
                  <a:pt x="199" y="35"/>
                  <a:pt x="199" y="35"/>
                </a:cubicBezTo>
                <a:cubicBezTo>
                  <a:pt x="197" y="31"/>
                  <a:pt x="197" y="31"/>
                  <a:pt x="197" y="31"/>
                </a:cubicBezTo>
                <a:cubicBezTo>
                  <a:pt x="197" y="31"/>
                  <a:pt x="195" y="28"/>
                  <a:pt x="195" y="26"/>
                </a:cubicBezTo>
                <a:cubicBezTo>
                  <a:pt x="195" y="25"/>
                  <a:pt x="195" y="19"/>
                  <a:pt x="195" y="19"/>
                </a:cubicBezTo>
                <a:cubicBezTo>
                  <a:pt x="195" y="19"/>
                  <a:pt x="192" y="28"/>
                  <a:pt x="192" y="29"/>
                </a:cubicBezTo>
                <a:cubicBezTo>
                  <a:pt x="192" y="30"/>
                  <a:pt x="192" y="30"/>
                  <a:pt x="192" y="30"/>
                </a:cubicBezTo>
                <a:cubicBezTo>
                  <a:pt x="191" y="30"/>
                  <a:pt x="190" y="27"/>
                  <a:pt x="190" y="27"/>
                </a:cubicBezTo>
                <a:cubicBezTo>
                  <a:pt x="188" y="22"/>
                  <a:pt x="188" y="22"/>
                  <a:pt x="188" y="22"/>
                </a:cubicBezTo>
                <a:cubicBezTo>
                  <a:pt x="181" y="21"/>
                  <a:pt x="181" y="21"/>
                  <a:pt x="181" y="21"/>
                </a:cubicBezTo>
                <a:cubicBezTo>
                  <a:pt x="180" y="24"/>
                  <a:pt x="180" y="24"/>
                  <a:pt x="180" y="24"/>
                </a:cubicBezTo>
                <a:cubicBezTo>
                  <a:pt x="181" y="29"/>
                  <a:pt x="181" y="29"/>
                  <a:pt x="181" y="29"/>
                </a:cubicBezTo>
                <a:cubicBezTo>
                  <a:pt x="181" y="29"/>
                  <a:pt x="182" y="33"/>
                  <a:pt x="184" y="35"/>
                </a:cubicBezTo>
                <a:cubicBezTo>
                  <a:pt x="186" y="37"/>
                  <a:pt x="187" y="39"/>
                  <a:pt x="188" y="40"/>
                </a:cubicBezTo>
                <a:cubicBezTo>
                  <a:pt x="189" y="41"/>
                  <a:pt x="188" y="44"/>
                  <a:pt x="188" y="44"/>
                </a:cubicBezTo>
                <a:cubicBezTo>
                  <a:pt x="185" y="43"/>
                  <a:pt x="185" y="43"/>
                  <a:pt x="185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0" y="39"/>
                  <a:pt x="180" y="39"/>
                  <a:pt x="180" y="39"/>
                </a:cubicBezTo>
                <a:cubicBezTo>
                  <a:pt x="177" y="36"/>
                  <a:pt x="177" y="36"/>
                  <a:pt x="177" y="36"/>
                </a:cubicBezTo>
                <a:cubicBezTo>
                  <a:pt x="177" y="36"/>
                  <a:pt x="178" y="32"/>
                  <a:pt x="176" y="30"/>
                </a:cubicBezTo>
                <a:cubicBezTo>
                  <a:pt x="174" y="28"/>
                  <a:pt x="172" y="27"/>
                  <a:pt x="172" y="27"/>
                </a:cubicBezTo>
                <a:cubicBezTo>
                  <a:pt x="169" y="30"/>
                  <a:pt x="169" y="30"/>
                  <a:pt x="169" y="30"/>
                </a:cubicBezTo>
                <a:cubicBezTo>
                  <a:pt x="170" y="33"/>
                  <a:pt x="170" y="33"/>
                  <a:pt x="170" y="33"/>
                </a:cubicBezTo>
                <a:cubicBezTo>
                  <a:pt x="170" y="35"/>
                  <a:pt x="170" y="35"/>
                  <a:pt x="170" y="35"/>
                </a:cubicBezTo>
                <a:cubicBezTo>
                  <a:pt x="174" y="36"/>
                  <a:pt x="174" y="36"/>
                  <a:pt x="174" y="36"/>
                </a:cubicBezTo>
                <a:cubicBezTo>
                  <a:pt x="171" y="39"/>
                  <a:pt x="171" y="39"/>
                  <a:pt x="171" y="39"/>
                </a:cubicBezTo>
                <a:cubicBezTo>
                  <a:pt x="177" y="43"/>
                  <a:pt x="177" y="43"/>
                  <a:pt x="177" y="43"/>
                </a:cubicBezTo>
                <a:cubicBezTo>
                  <a:pt x="180" y="43"/>
                  <a:pt x="180" y="43"/>
                  <a:pt x="180" y="43"/>
                </a:cubicBezTo>
                <a:cubicBezTo>
                  <a:pt x="181" y="49"/>
                  <a:pt x="181" y="49"/>
                  <a:pt x="181" y="49"/>
                </a:cubicBezTo>
                <a:cubicBezTo>
                  <a:pt x="185" y="49"/>
                  <a:pt x="185" y="49"/>
                  <a:pt x="185" y="49"/>
                </a:cubicBezTo>
                <a:cubicBezTo>
                  <a:pt x="185" y="60"/>
                  <a:pt x="185" y="60"/>
                  <a:pt x="185" y="60"/>
                </a:cubicBezTo>
                <a:cubicBezTo>
                  <a:pt x="183" y="68"/>
                  <a:pt x="183" y="68"/>
                  <a:pt x="183" y="68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1" y="60"/>
                  <a:pt x="181" y="60"/>
                  <a:pt x="181" y="60"/>
                </a:cubicBezTo>
                <a:cubicBezTo>
                  <a:pt x="181" y="60"/>
                  <a:pt x="179" y="60"/>
                  <a:pt x="176" y="60"/>
                </a:cubicBezTo>
                <a:cubicBezTo>
                  <a:pt x="176" y="60"/>
                  <a:pt x="176" y="56"/>
                  <a:pt x="175" y="55"/>
                </a:cubicBezTo>
                <a:cubicBezTo>
                  <a:pt x="174" y="54"/>
                  <a:pt x="172" y="49"/>
                  <a:pt x="172" y="49"/>
                </a:cubicBezTo>
                <a:cubicBezTo>
                  <a:pt x="168" y="49"/>
                  <a:pt x="168" y="49"/>
                  <a:pt x="168" y="49"/>
                </a:cubicBezTo>
                <a:cubicBezTo>
                  <a:pt x="166" y="47"/>
                  <a:pt x="166" y="47"/>
                  <a:pt x="166" y="47"/>
                </a:cubicBezTo>
                <a:cubicBezTo>
                  <a:pt x="166" y="44"/>
                  <a:pt x="166" y="44"/>
                  <a:pt x="166" y="44"/>
                </a:cubicBezTo>
                <a:cubicBezTo>
                  <a:pt x="166" y="39"/>
                  <a:pt x="166" y="39"/>
                  <a:pt x="166" y="39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60" y="33"/>
                  <a:pt x="160" y="33"/>
                  <a:pt x="160" y="33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61" y="43"/>
                  <a:pt x="161" y="43"/>
                  <a:pt x="161" y="43"/>
                </a:cubicBezTo>
                <a:cubicBezTo>
                  <a:pt x="158" y="44"/>
                  <a:pt x="158" y="44"/>
                  <a:pt x="158" y="44"/>
                </a:cubicBezTo>
                <a:cubicBezTo>
                  <a:pt x="159" y="47"/>
                  <a:pt x="159" y="47"/>
                  <a:pt x="159" y="47"/>
                </a:cubicBezTo>
                <a:cubicBezTo>
                  <a:pt x="163" y="51"/>
                  <a:pt x="163" y="51"/>
                  <a:pt x="163" y="51"/>
                </a:cubicBezTo>
                <a:cubicBezTo>
                  <a:pt x="169" y="51"/>
                  <a:pt x="169" y="51"/>
                  <a:pt x="169" y="51"/>
                </a:cubicBezTo>
                <a:cubicBezTo>
                  <a:pt x="171" y="61"/>
                  <a:pt x="171" y="61"/>
                  <a:pt x="171" y="61"/>
                </a:cubicBezTo>
                <a:cubicBezTo>
                  <a:pt x="171" y="67"/>
                  <a:pt x="171" y="67"/>
                  <a:pt x="171" y="67"/>
                </a:cubicBezTo>
                <a:cubicBezTo>
                  <a:pt x="167" y="69"/>
                  <a:pt x="167" y="69"/>
                  <a:pt x="167" y="69"/>
                </a:cubicBezTo>
                <a:cubicBezTo>
                  <a:pt x="167" y="65"/>
                  <a:pt x="167" y="65"/>
                  <a:pt x="167" y="65"/>
                </a:cubicBezTo>
                <a:cubicBezTo>
                  <a:pt x="162" y="59"/>
                  <a:pt x="162" y="59"/>
                  <a:pt x="162" y="59"/>
                </a:cubicBezTo>
                <a:cubicBezTo>
                  <a:pt x="149" y="59"/>
                  <a:pt x="149" y="59"/>
                  <a:pt x="149" y="59"/>
                </a:cubicBezTo>
                <a:cubicBezTo>
                  <a:pt x="149" y="47"/>
                  <a:pt x="149" y="47"/>
                  <a:pt x="149" y="47"/>
                </a:cubicBezTo>
                <a:cubicBezTo>
                  <a:pt x="140" y="42"/>
                  <a:pt x="140" y="42"/>
                  <a:pt x="140" y="42"/>
                </a:cubicBezTo>
                <a:cubicBezTo>
                  <a:pt x="140" y="32"/>
                  <a:pt x="140" y="32"/>
                  <a:pt x="140" y="32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44" y="47"/>
                  <a:pt x="144" y="47"/>
                  <a:pt x="144" y="47"/>
                </a:cubicBezTo>
                <a:cubicBezTo>
                  <a:pt x="144" y="47"/>
                  <a:pt x="143" y="55"/>
                  <a:pt x="143" y="58"/>
                </a:cubicBezTo>
                <a:cubicBezTo>
                  <a:pt x="143" y="59"/>
                  <a:pt x="142" y="60"/>
                  <a:pt x="141" y="60"/>
                </a:cubicBezTo>
                <a:cubicBezTo>
                  <a:pt x="139" y="60"/>
                  <a:pt x="135" y="58"/>
                  <a:pt x="135" y="58"/>
                </a:cubicBezTo>
                <a:cubicBezTo>
                  <a:pt x="129" y="58"/>
                  <a:pt x="129" y="58"/>
                  <a:pt x="129" y="58"/>
                </a:cubicBezTo>
                <a:cubicBezTo>
                  <a:pt x="124" y="46"/>
                  <a:pt x="124" y="46"/>
                  <a:pt x="124" y="46"/>
                </a:cubicBezTo>
                <a:cubicBezTo>
                  <a:pt x="119" y="43"/>
                  <a:pt x="119" y="43"/>
                  <a:pt x="119" y="43"/>
                </a:cubicBezTo>
                <a:cubicBezTo>
                  <a:pt x="122" y="50"/>
                  <a:pt x="122" y="50"/>
                  <a:pt x="122" y="50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21" y="65"/>
                  <a:pt x="121" y="65"/>
                  <a:pt x="121" y="65"/>
                </a:cubicBezTo>
                <a:cubicBezTo>
                  <a:pt x="115" y="59"/>
                  <a:pt x="115" y="59"/>
                  <a:pt x="115" y="59"/>
                </a:cubicBezTo>
                <a:cubicBezTo>
                  <a:pt x="115" y="54"/>
                  <a:pt x="115" y="54"/>
                  <a:pt x="115" y="54"/>
                </a:cubicBezTo>
                <a:cubicBezTo>
                  <a:pt x="110" y="54"/>
                  <a:pt x="110" y="54"/>
                  <a:pt x="110" y="54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0" y="70"/>
                  <a:pt x="110" y="70"/>
                  <a:pt x="110" y="70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98" y="54"/>
                  <a:pt x="94" y="54"/>
                </a:cubicBezTo>
                <a:cubicBezTo>
                  <a:pt x="94" y="54"/>
                  <a:pt x="93" y="54"/>
                  <a:pt x="93" y="55"/>
                </a:cubicBezTo>
                <a:cubicBezTo>
                  <a:pt x="90" y="57"/>
                  <a:pt x="93" y="55"/>
                  <a:pt x="93" y="58"/>
                </a:cubicBezTo>
                <a:cubicBezTo>
                  <a:pt x="93" y="61"/>
                  <a:pt x="95" y="67"/>
                  <a:pt x="95" y="67"/>
                </a:cubicBezTo>
                <a:cubicBezTo>
                  <a:pt x="95" y="67"/>
                  <a:pt x="98" y="77"/>
                  <a:pt x="98" y="82"/>
                </a:cubicBezTo>
                <a:cubicBezTo>
                  <a:pt x="98" y="83"/>
                  <a:pt x="98" y="83"/>
                  <a:pt x="97" y="83"/>
                </a:cubicBezTo>
                <a:cubicBezTo>
                  <a:pt x="96" y="83"/>
                  <a:pt x="90" y="72"/>
                  <a:pt x="90" y="72"/>
                </a:cubicBezTo>
                <a:cubicBezTo>
                  <a:pt x="88" y="64"/>
                  <a:pt x="88" y="64"/>
                  <a:pt x="88" y="64"/>
                </a:cubicBezTo>
                <a:cubicBezTo>
                  <a:pt x="86" y="62"/>
                  <a:pt x="86" y="62"/>
                  <a:pt x="86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3" y="65"/>
                  <a:pt x="83" y="65"/>
                  <a:pt x="83" y="65"/>
                </a:cubicBezTo>
                <a:cubicBezTo>
                  <a:pt x="82" y="72"/>
                  <a:pt x="82" y="72"/>
                  <a:pt x="82" y="72"/>
                </a:cubicBezTo>
                <a:cubicBezTo>
                  <a:pt x="83" y="79"/>
                  <a:pt x="83" y="79"/>
                  <a:pt x="83" y="79"/>
                </a:cubicBezTo>
                <a:cubicBezTo>
                  <a:pt x="83" y="87"/>
                  <a:pt x="83" y="87"/>
                  <a:pt x="83" y="87"/>
                </a:cubicBezTo>
                <a:cubicBezTo>
                  <a:pt x="80" y="87"/>
                  <a:pt x="80" y="87"/>
                  <a:pt x="80" y="87"/>
                </a:cubicBezTo>
                <a:cubicBezTo>
                  <a:pt x="76" y="93"/>
                  <a:pt x="76" y="93"/>
                  <a:pt x="76" y="93"/>
                </a:cubicBezTo>
                <a:cubicBezTo>
                  <a:pt x="72" y="89"/>
                  <a:pt x="72" y="89"/>
                  <a:pt x="72" y="89"/>
                </a:cubicBezTo>
                <a:cubicBezTo>
                  <a:pt x="67" y="95"/>
                  <a:pt x="67" y="95"/>
                  <a:pt x="67" y="95"/>
                </a:cubicBezTo>
                <a:cubicBezTo>
                  <a:pt x="71" y="99"/>
                  <a:pt x="71" y="99"/>
                  <a:pt x="71" y="99"/>
                </a:cubicBezTo>
                <a:cubicBezTo>
                  <a:pt x="64" y="106"/>
                  <a:pt x="64" y="106"/>
                  <a:pt x="64" y="106"/>
                </a:cubicBezTo>
                <a:cubicBezTo>
                  <a:pt x="55" y="109"/>
                  <a:pt x="55" y="109"/>
                  <a:pt x="55" y="109"/>
                </a:cubicBezTo>
                <a:cubicBezTo>
                  <a:pt x="51" y="114"/>
                  <a:pt x="51" y="114"/>
                  <a:pt x="51" y="114"/>
                </a:cubicBezTo>
                <a:cubicBezTo>
                  <a:pt x="44" y="114"/>
                  <a:pt x="44" y="114"/>
                  <a:pt x="44" y="114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50" y="127"/>
                  <a:pt x="50" y="127"/>
                  <a:pt x="50" y="127"/>
                </a:cubicBezTo>
                <a:cubicBezTo>
                  <a:pt x="54" y="131"/>
                  <a:pt x="54" y="131"/>
                  <a:pt x="54" y="131"/>
                </a:cubicBezTo>
                <a:cubicBezTo>
                  <a:pt x="54" y="131"/>
                  <a:pt x="58" y="128"/>
                  <a:pt x="61" y="125"/>
                </a:cubicBezTo>
                <a:cubicBezTo>
                  <a:pt x="61" y="125"/>
                  <a:pt x="62" y="125"/>
                  <a:pt x="62" y="125"/>
                </a:cubicBezTo>
                <a:cubicBezTo>
                  <a:pt x="63" y="125"/>
                  <a:pt x="63" y="128"/>
                  <a:pt x="63" y="128"/>
                </a:cubicBezTo>
                <a:cubicBezTo>
                  <a:pt x="63" y="134"/>
                  <a:pt x="63" y="134"/>
                  <a:pt x="63" y="134"/>
                </a:cubicBezTo>
                <a:cubicBezTo>
                  <a:pt x="58" y="134"/>
                  <a:pt x="58" y="134"/>
                  <a:pt x="58" y="134"/>
                </a:cubicBezTo>
                <a:cubicBezTo>
                  <a:pt x="58" y="139"/>
                  <a:pt x="58" y="139"/>
                  <a:pt x="58" y="139"/>
                </a:cubicBezTo>
                <a:cubicBezTo>
                  <a:pt x="55" y="141"/>
                  <a:pt x="55" y="141"/>
                  <a:pt x="55" y="141"/>
                </a:cubicBezTo>
                <a:cubicBezTo>
                  <a:pt x="57" y="142"/>
                  <a:pt x="57" y="142"/>
                  <a:pt x="57" y="142"/>
                </a:cubicBezTo>
                <a:cubicBezTo>
                  <a:pt x="58" y="142"/>
                  <a:pt x="58" y="142"/>
                  <a:pt x="58" y="142"/>
                </a:cubicBezTo>
                <a:cubicBezTo>
                  <a:pt x="60" y="145"/>
                  <a:pt x="60" y="145"/>
                  <a:pt x="60" y="145"/>
                </a:cubicBezTo>
                <a:cubicBezTo>
                  <a:pt x="59" y="147"/>
                  <a:pt x="59" y="147"/>
                  <a:pt x="59" y="147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55" y="147"/>
                  <a:pt x="55" y="147"/>
                  <a:pt x="55" y="147"/>
                </a:cubicBezTo>
                <a:cubicBezTo>
                  <a:pt x="54" y="151"/>
                  <a:pt x="54" y="151"/>
                  <a:pt x="54" y="151"/>
                </a:cubicBezTo>
                <a:cubicBezTo>
                  <a:pt x="55" y="152"/>
                  <a:pt x="55" y="152"/>
                  <a:pt x="55" y="152"/>
                </a:cubicBezTo>
                <a:cubicBezTo>
                  <a:pt x="57" y="155"/>
                  <a:pt x="57" y="155"/>
                  <a:pt x="57" y="155"/>
                </a:cubicBezTo>
                <a:cubicBezTo>
                  <a:pt x="57" y="159"/>
                  <a:pt x="57" y="159"/>
                  <a:pt x="57" y="159"/>
                </a:cubicBezTo>
                <a:cubicBezTo>
                  <a:pt x="55" y="162"/>
                  <a:pt x="55" y="162"/>
                  <a:pt x="55" y="162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2" y="166"/>
                  <a:pt x="52" y="166"/>
                  <a:pt x="52" y="166"/>
                </a:cubicBezTo>
                <a:cubicBezTo>
                  <a:pt x="48" y="174"/>
                  <a:pt x="48" y="174"/>
                  <a:pt x="48" y="174"/>
                </a:cubicBezTo>
                <a:cubicBezTo>
                  <a:pt x="47" y="175"/>
                  <a:pt x="47" y="175"/>
                  <a:pt x="47" y="175"/>
                </a:cubicBezTo>
                <a:cubicBezTo>
                  <a:pt x="47" y="174"/>
                  <a:pt x="47" y="174"/>
                  <a:pt x="47" y="174"/>
                </a:cubicBezTo>
                <a:cubicBezTo>
                  <a:pt x="45" y="174"/>
                  <a:pt x="45" y="174"/>
                  <a:pt x="45" y="174"/>
                </a:cubicBezTo>
                <a:cubicBezTo>
                  <a:pt x="43" y="173"/>
                  <a:pt x="43" y="173"/>
                  <a:pt x="43" y="173"/>
                </a:cubicBezTo>
                <a:cubicBezTo>
                  <a:pt x="41" y="174"/>
                  <a:pt x="41" y="174"/>
                  <a:pt x="41" y="174"/>
                </a:cubicBezTo>
                <a:cubicBezTo>
                  <a:pt x="40" y="172"/>
                  <a:pt x="40" y="172"/>
                  <a:pt x="40" y="172"/>
                </a:cubicBezTo>
                <a:cubicBezTo>
                  <a:pt x="35" y="174"/>
                  <a:pt x="35" y="174"/>
                  <a:pt x="35" y="174"/>
                </a:cubicBezTo>
                <a:cubicBezTo>
                  <a:pt x="35" y="175"/>
                  <a:pt x="35" y="175"/>
                  <a:pt x="35" y="175"/>
                </a:cubicBezTo>
                <a:cubicBezTo>
                  <a:pt x="34" y="174"/>
                  <a:pt x="34" y="174"/>
                  <a:pt x="34" y="174"/>
                </a:cubicBezTo>
                <a:cubicBezTo>
                  <a:pt x="30" y="175"/>
                  <a:pt x="30" y="175"/>
                  <a:pt x="30" y="175"/>
                </a:cubicBezTo>
                <a:cubicBezTo>
                  <a:pt x="25" y="179"/>
                  <a:pt x="25" y="179"/>
                  <a:pt x="25" y="179"/>
                </a:cubicBezTo>
                <a:cubicBezTo>
                  <a:pt x="26" y="180"/>
                  <a:pt x="26" y="180"/>
                  <a:pt x="26" y="180"/>
                </a:cubicBezTo>
                <a:cubicBezTo>
                  <a:pt x="28" y="181"/>
                  <a:pt x="28" y="181"/>
                  <a:pt x="28" y="181"/>
                </a:cubicBezTo>
                <a:cubicBezTo>
                  <a:pt x="28" y="183"/>
                  <a:pt x="28" y="183"/>
                  <a:pt x="28" y="183"/>
                </a:cubicBezTo>
                <a:cubicBezTo>
                  <a:pt x="26" y="182"/>
                  <a:pt x="26" y="182"/>
                  <a:pt x="26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24" y="183"/>
                  <a:pt x="24" y="183"/>
                  <a:pt x="24" y="183"/>
                </a:cubicBezTo>
                <a:cubicBezTo>
                  <a:pt x="24" y="184"/>
                  <a:pt x="24" y="184"/>
                  <a:pt x="24" y="184"/>
                </a:cubicBezTo>
                <a:cubicBezTo>
                  <a:pt x="20" y="184"/>
                  <a:pt x="20" y="184"/>
                  <a:pt x="20" y="184"/>
                </a:cubicBezTo>
                <a:cubicBezTo>
                  <a:pt x="18" y="186"/>
                  <a:pt x="18" y="186"/>
                  <a:pt x="18" y="186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4" y="191"/>
                  <a:pt x="14" y="191"/>
                  <a:pt x="14" y="191"/>
                </a:cubicBezTo>
                <a:cubicBezTo>
                  <a:pt x="11" y="190"/>
                  <a:pt x="11" y="190"/>
                  <a:pt x="11" y="190"/>
                </a:cubicBezTo>
                <a:cubicBezTo>
                  <a:pt x="9" y="191"/>
                  <a:pt x="9" y="191"/>
                  <a:pt x="9" y="191"/>
                </a:cubicBezTo>
                <a:cubicBezTo>
                  <a:pt x="7" y="193"/>
                  <a:pt x="7" y="193"/>
                  <a:pt x="7" y="193"/>
                </a:cubicBezTo>
                <a:cubicBezTo>
                  <a:pt x="4" y="194"/>
                  <a:pt x="4" y="194"/>
                  <a:pt x="4" y="194"/>
                </a:cubicBezTo>
                <a:cubicBezTo>
                  <a:pt x="3" y="195"/>
                  <a:pt x="3" y="195"/>
                  <a:pt x="3" y="195"/>
                </a:cubicBezTo>
                <a:cubicBezTo>
                  <a:pt x="2" y="197"/>
                  <a:pt x="2" y="197"/>
                  <a:pt x="2" y="197"/>
                </a:cubicBezTo>
                <a:cubicBezTo>
                  <a:pt x="2" y="198"/>
                  <a:pt x="2" y="198"/>
                  <a:pt x="2" y="198"/>
                </a:cubicBezTo>
                <a:cubicBezTo>
                  <a:pt x="1" y="201"/>
                  <a:pt x="1" y="201"/>
                  <a:pt x="1" y="201"/>
                </a:cubicBezTo>
                <a:cubicBezTo>
                  <a:pt x="1" y="202"/>
                  <a:pt x="1" y="202"/>
                  <a:pt x="1" y="202"/>
                </a:cubicBezTo>
                <a:cubicBezTo>
                  <a:pt x="4" y="203"/>
                  <a:pt x="4" y="203"/>
                  <a:pt x="4" y="203"/>
                </a:cubicBezTo>
                <a:cubicBezTo>
                  <a:pt x="2" y="203"/>
                  <a:pt x="2" y="203"/>
                  <a:pt x="2" y="203"/>
                </a:cubicBezTo>
                <a:cubicBezTo>
                  <a:pt x="1" y="206"/>
                  <a:pt x="1" y="206"/>
                  <a:pt x="1" y="206"/>
                </a:cubicBezTo>
                <a:cubicBezTo>
                  <a:pt x="0" y="206"/>
                  <a:pt x="0" y="206"/>
                  <a:pt x="0" y="206"/>
                </a:cubicBezTo>
                <a:cubicBezTo>
                  <a:pt x="1" y="208"/>
                  <a:pt x="1" y="208"/>
                  <a:pt x="1" y="208"/>
                </a:cubicBezTo>
                <a:cubicBezTo>
                  <a:pt x="3" y="210"/>
                  <a:pt x="3" y="210"/>
                  <a:pt x="3" y="210"/>
                </a:cubicBezTo>
                <a:cubicBezTo>
                  <a:pt x="4" y="211"/>
                  <a:pt x="4" y="211"/>
                  <a:pt x="4" y="211"/>
                </a:cubicBezTo>
                <a:cubicBezTo>
                  <a:pt x="5" y="212"/>
                  <a:pt x="5" y="212"/>
                  <a:pt x="5" y="212"/>
                </a:cubicBezTo>
                <a:cubicBezTo>
                  <a:pt x="5" y="214"/>
                  <a:pt x="5" y="214"/>
                  <a:pt x="5" y="214"/>
                </a:cubicBezTo>
                <a:cubicBezTo>
                  <a:pt x="5" y="214"/>
                  <a:pt x="5" y="214"/>
                  <a:pt x="5" y="214"/>
                </a:cubicBezTo>
                <a:cubicBezTo>
                  <a:pt x="8" y="216"/>
                  <a:pt x="8" y="216"/>
                  <a:pt x="8" y="216"/>
                </a:cubicBezTo>
                <a:cubicBezTo>
                  <a:pt x="8" y="215"/>
                  <a:pt x="8" y="215"/>
                  <a:pt x="8" y="215"/>
                </a:cubicBezTo>
                <a:cubicBezTo>
                  <a:pt x="10" y="216"/>
                  <a:pt x="10" y="216"/>
                  <a:pt x="10" y="216"/>
                </a:cubicBezTo>
                <a:cubicBezTo>
                  <a:pt x="12" y="216"/>
                  <a:pt x="12" y="216"/>
                  <a:pt x="12" y="216"/>
                </a:cubicBezTo>
                <a:cubicBezTo>
                  <a:pt x="11" y="218"/>
                  <a:pt x="11" y="218"/>
                  <a:pt x="11" y="218"/>
                </a:cubicBezTo>
                <a:cubicBezTo>
                  <a:pt x="12" y="220"/>
                  <a:pt x="12" y="220"/>
                  <a:pt x="12" y="220"/>
                </a:cubicBezTo>
                <a:cubicBezTo>
                  <a:pt x="20" y="217"/>
                  <a:pt x="20" y="217"/>
                  <a:pt x="20" y="217"/>
                </a:cubicBezTo>
                <a:cubicBezTo>
                  <a:pt x="17" y="221"/>
                  <a:pt x="17" y="221"/>
                  <a:pt x="17" y="221"/>
                </a:cubicBezTo>
                <a:cubicBezTo>
                  <a:pt x="17" y="223"/>
                  <a:pt x="17" y="223"/>
                  <a:pt x="17" y="223"/>
                </a:cubicBezTo>
                <a:cubicBezTo>
                  <a:pt x="21" y="223"/>
                  <a:pt x="21" y="223"/>
                  <a:pt x="21" y="223"/>
                </a:cubicBezTo>
                <a:cubicBezTo>
                  <a:pt x="23" y="222"/>
                  <a:pt x="23" y="222"/>
                  <a:pt x="23" y="222"/>
                </a:cubicBezTo>
                <a:cubicBezTo>
                  <a:pt x="23" y="223"/>
                  <a:pt x="23" y="223"/>
                  <a:pt x="23" y="223"/>
                </a:cubicBezTo>
                <a:cubicBezTo>
                  <a:pt x="20" y="225"/>
                  <a:pt x="20" y="225"/>
                  <a:pt x="20" y="225"/>
                </a:cubicBezTo>
                <a:cubicBezTo>
                  <a:pt x="20" y="227"/>
                  <a:pt x="20" y="227"/>
                  <a:pt x="20" y="227"/>
                </a:cubicBezTo>
                <a:cubicBezTo>
                  <a:pt x="28" y="230"/>
                  <a:pt x="28" y="230"/>
                  <a:pt x="28" y="230"/>
                </a:cubicBezTo>
                <a:cubicBezTo>
                  <a:pt x="30" y="228"/>
                  <a:pt x="30" y="228"/>
                  <a:pt x="30" y="228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30" y="224"/>
                  <a:pt x="30" y="224"/>
                  <a:pt x="30" y="224"/>
                </a:cubicBezTo>
                <a:cubicBezTo>
                  <a:pt x="31" y="223"/>
                  <a:pt x="31" y="223"/>
                  <a:pt x="31" y="223"/>
                </a:cubicBezTo>
                <a:cubicBezTo>
                  <a:pt x="33" y="225"/>
                  <a:pt x="33" y="225"/>
                  <a:pt x="33" y="225"/>
                </a:cubicBezTo>
                <a:cubicBezTo>
                  <a:pt x="33" y="228"/>
                  <a:pt x="33" y="228"/>
                  <a:pt x="33" y="228"/>
                </a:cubicBezTo>
                <a:cubicBezTo>
                  <a:pt x="41" y="227"/>
                  <a:pt x="41" y="227"/>
                  <a:pt x="41" y="227"/>
                </a:cubicBezTo>
                <a:cubicBezTo>
                  <a:pt x="42" y="224"/>
                  <a:pt x="42" y="224"/>
                  <a:pt x="42" y="224"/>
                </a:cubicBezTo>
                <a:cubicBezTo>
                  <a:pt x="44" y="222"/>
                  <a:pt x="44" y="222"/>
                  <a:pt x="44" y="222"/>
                </a:cubicBezTo>
                <a:cubicBezTo>
                  <a:pt x="46" y="221"/>
                  <a:pt x="46" y="221"/>
                  <a:pt x="46" y="221"/>
                </a:cubicBezTo>
                <a:cubicBezTo>
                  <a:pt x="46" y="223"/>
                  <a:pt x="46" y="223"/>
                  <a:pt x="46" y="223"/>
                </a:cubicBezTo>
                <a:cubicBezTo>
                  <a:pt x="44" y="224"/>
                  <a:pt x="44" y="224"/>
                  <a:pt x="44" y="224"/>
                </a:cubicBezTo>
                <a:cubicBezTo>
                  <a:pt x="44" y="225"/>
                  <a:pt x="44" y="225"/>
                  <a:pt x="44" y="225"/>
                </a:cubicBezTo>
                <a:cubicBezTo>
                  <a:pt x="45" y="225"/>
                  <a:pt x="45" y="225"/>
                  <a:pt x="45" y="225"/>
                </a:cubicBezTo>
                <a:cubicBezTo>
                  <a:pt x="46" y="223"/>
                  <a:pt x="46" y="223"/>
                  <a:pt x="46" y="223"/>
                </a:cubicBezTo>
                <a:cubicBezTo>
                  <a:pt x="48" y="222"/>
                  <a:pt x="48" y="222"/>
                  <a:pt x="48" y="222"/>
                </a:cubicBezTo>
                <a:cubicBezTo>
                  <a:pt x="49" y="224"/>
                  <a:pt x="49" y="224"/>
                  <a:pt x="49" y="224"/>
                </a:cubicBezTo>
                <a:cubicBezTo>
                  <a:pt x="49" y="225"/>
                  <a:pt x="49" y="225"/>
                  <a:pt x="49" y="225"/>
                </a:cubicBezTo>
                <a:cubicBezTo>
                  <a:pt x="51" y="227"/>
                  <a:pt x="51" y="227"/>
                  <a:pt x="51" y="227"/>
                </a:cubicBezTo>
                <a:cubicBezTo>
                  <a:pt x="50" y="229"/>
                  <a:pt x="50" y="229"/>
                  <a:pt x="50" y="229"/>
                </a:cubicBezTo>
                <a:cubicBezTo>
                  <a:pt x="49" y="230"/>
                  <a:pt x="49" y="230"/>
                  <a:pt x="49" y="230"/>
                </a:cubicBezTo>
                <a:cubicBezTo>
                  <a:pt x="47" y="230"/>
                  <a:pt x="47" y="230"/>
                  <a:pt x="47" y="230"/>
                </a:cubicBezTo>
                <a:cubicBezTo>
                  <a:pt x="46" y="231"/>
                  <a:pt x="46" y="231"/>
                  <a:pt x="46" y="231"/>
                </a:cubicBezTo>
                <a:cubicBezTo>
                  <a:pt x="46" y="233"/>
                  <a:pt x="46" y="233"/>
                  <a:pt x="46" y="233"/>
                </a:cubicBezTo>
                <a:cubicBezTo>
                  <a:pt x="47" y="234"/>
                  <a:pt x="47" y="234"/>
                  <a:pt x="47" y="234"/>
                </a:cubicBezTo>
                <a:cubicBezTo>
                  <a:pt x="51" y="236"/>
                  <a:pt x="51" y="236"/>
                  <a:pt x="51" y="236"/>
                </a:cubicBezTo>
                <a:cubicBezTo>
                  <a:pt x="51" y="237"/>
                  <a:pt x="51" y="237"/>
                  <a:pt x="51" y="237"/>
                </a:cubicBezTo>
                <a:cubicBezTo>
                  <a:pt x="51" y="238"/>
                  <a:pt x="51" y="238"/>
                  <a:pt x="51" y="238"/>
                </a:cubicBezTo>
                <a:cubicBezTo>
                  <a:pt x="50" y="239"/>
                  <a:pt x="50" y="239"/>
                  <a:pt x="50" y="239"/>
                </a:cubicBezTo>
                <a:cubicBezTo>
                  <a:pt x="48" y="240"/>
                  <a:pt x="48" y="240"/>
                  <a:pt x="48" y="240"/>
                </a:cubicBezTo>
                <a:cubicBezTo>
                  <a:pt x="48" y="241"/>
                  <a:pt x="48" y="241"/>
                  <a:pt x="48" y="241"/>
                </a:cubicBezTo>
                <a:cubicBezTo>
                  <a:pt x="46" y="241"/>
                  <a:pt x="46" y="241"/>
                  <a:pt x="46" y="241"/>
                </a:cubicBezTo>
                <a:cubicBezTo>
                  <a:pt x="37" y="239"/>
                  <a:pt x="37" y="239"/>
                  <a:pt x="37" y="239"/>
                </a:cubicBezTo>
                <a:cubicBezTo>
                  <a:pt x="33" y="240"/>
                  <a:pt x="33" y="240"/>
                  <a:pt x="33" y="240"/>
                </a:cubicBezTo>
                <a:cubicBezTo>
                  <a:pt x="19" y="238"/>
                  <a:pt x="19" y="238"/>
                  <a:pt x="19" y="238"/>
                </a:cubicBezTo>
                <a:cubicBezTo>
                  <a:pt x="15" y="239"/>
                  <a:pt x="15" y="239"/>
                  <a:pt x="15" y="239"/>
                </a:cubicBezTo>
                <a:cubicBezTo>
                  <a:pt x="15" y="241"/>
                  <a:pt x="15" y="241"/>
                  <a:pt x="15" y="241"/>
                </a:cubicBezTo>
                <a:cubicBezTo>
                  <a:pt x="14" y="241"/>
                  <a:pt x="14" y="241"/>
                  <a:pt x="14" y="241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11" y="246"/>
                  <a:pt x="11" y="246"/>
                  <a:pt x="11" y="246"/>
                </a:cubicBezTo>
                <a:cubicBezTo>
                  <a:pt x="14" y="248"/>
                  <a:pt x="14" y="248"/>
                  <a:pt x="14" y="248"/>
                </a:cubicBezTo>
                <a:cubicBezTo>
                  <a:pt x="15" y="249"/>
                  <a:pt x="15" y="249"/>
                  <a:pt x="15" y="249"/>
                </a:cubicBezTo>
                <a:cubicBezTo>
                  <a:pt x="15" y="250"/>
                  <a:pt x="15" y="250"/>
                  <a:pt x="15" y="250"/>
                </a:cubicBezTo>
                <a:cubicBezTo>
                  <a:pt x="17" y="252"/>
                  <a:pt x="17" y="252"/>
                  <a:pt x="17" y="252"/>
                </a:cubicBezTo>
                <a:cubicBezTo>
                  <a:pt x="19" y="251"/>
                  <a:pt x="19" y="251"/>
                  <a:pt x="19" y="251"/>
                </a:cubicBezTo>
                <a:cubicBezTo>
                  <a:pt x="22" y="245"/>
                  <a:pt x="22" y="245"/>
                  <a:pt x="22" y="245"/>
                </a:cubicBezTo>
                <a:cubicBezTo>
                  <a:pt x="23" y="245"/>
                  <a:pt x="23" y="245"/>
                  <a:pt x="23" y="245"/>
                </a:cubicBezTo>
                <a:cubicBezTo>
                  <a:pt x="21" y="250"/>
                  <a:pt x="21" y="250"/>
                  <a:pt x="21" y="250"/>
                </a:cubicBezTo>
                <a:cubicBezTo>
                  <a:pt x="22" y="253"/>
                  <a:pt x="22" y="253"/>
                  <a:pt x="22" y="253"/>
                </a:cubicBezTo>
                <a:cubicBezTo>
                  <a:pt x="30" y="256"/>
                  <a:pt x="30" y="256"/>
                  <a:pt x="30" y="256"/>
                </a:cubicBezTo>
                <a:cubicBezTo>
                  <a:pt x="34" y="255"/>
                  <a:pt x="34" y="255"/>
                  <a:pt x="34" y="255"/>
                </a:cubicBezTo>
                <a:cubicBezTo>
                  <a:pt x="34" y="257"/>
                  <a:pt x="34" y="257"/>
                  <a:pt x="34" y="257"/>
                </a:cubicBezTo>
                <a:cubicBezTo>
                  <a:pt x="31" y="259"/>
                  <a:pt x="31" y="259"/>
                  <a:pt x="31" y="259"/>
                </a:cubicBezTo>
                <a:cubicBezTo>
                  <a:pt x="29" y="259"/>
                  <a:pt x="29" y="259"/>
                  <a:pt x="29" y="259"/>
                </a:cubicBezTo>
                <a:cubicBezTo>
                  <a:pt x="24" y="264"/>
                  <a:pt x="24" y="264"/>
                  <a:pt x="24" y="264"/>
                </a:cubicBezTo>
                <a:cubicBezTo>
                  <a:pt x="34" y="275"/>
                  <a:pt x="34" y="275"/>
                  <a:pt x="34" y="275"/>
                </a:cubicBezTo>
                <a:cubicBezTo>
                  <a:pt x="47" y="279"/>
                  <a:pt x="47" y="279"/>
                  <a:pt x="47" y="279"/>
                </a:cubicBezTo>
                <a:cubicBezTo>
                  <a:pt x="42" y="273"/>
                  <a:pt x="42" y="273"/>
                  <a:pt x="42" y="273"/>
                </a:cubicBezTo>
                <a:cubicBezTo>
                  <a:pt x="40" y="271"/>
                  <a:pt x="40" y="271"/>
                  <a:pt x="40" y="271"/>
                </a:cubicBezTo>
                <a:cubicBezTo>
                  <a:pt x="42" y="269"/>
                  <a:pt x="42" y="269"/>
                  <a:pt x="42" y="269"/>
                </a:cubicBezTo>
                <a:cubicBezTo>
                  <a:pt x="44" y="269"/>
                  <a:pt x="44" y="269"/>
                  <a:pt x="44" y="269"/>
                </a:cubicBezTo>
                <a:cubicBezTo>
                  <a:pt x="46" y="272"/>
                  <a:pt x="46" y="272"/>
                  <a:pt x="46" y="272"/>
                </a:cubicBezTo>
                <a:cubicBezTo>
                  <a:pt x="47" y="272"/>
                  <a:pt x="47" y="272"/>
                  <a:pt x="47" y="272"/>
                </a:cubicBezTo>
                <a:cubicBezTo>
                  <a:pt x="48" y="270"/>
                  <a:pt x="48" y="270"/>
                  <a:pt x="48" y="270"/>
                </a:cubicBezTo>
                <a:cubicBezTo>
                  <a:pt x="49" y="267"/>
                  <a:pt x="49" y="267"/>
                  <a:pt x="49" y="267"/>
                </a:cubicBezTo>
                <a:cubicBezTo>
                  <a:pt x="53" y="269"/>
                  <a:pt x="53" y="269"/>
                  <a:pt x="53" y="269"/>
                </a:cubicBezTo>
                <a:cubicBezTo>
                  <a:pt x="52" y="270"/>
                  <a:pt x="52" y="270"/>
                  <a:pt x="52" y="270"/>
                </a:cubicBezTo>
                <a:cubicBezTo>
                  <a:pt x="52" y="274"/>
                  <a:pt x="52" y="274"/>
                  <a:pt x="52" y="274"/>
                </a:cubicBezTo>
                <a:cubicBezTo>
                  <a:pt x="54" y="276"/>
                  <a:pt x="54" y="276"/>
                  <a:pt x="54" y="276"/>
                </a:cubicBezTo>
                <a:cubicBezTo>
                  <a:pt x="55" y="275"/>
                  <a:pt x="55" y="275"/>
                  <a:pt x="55" y="275"/>
                </a:cubicBezTo>
                <a:cubicBezTo>
                  <a:pt x="57" y="272"/>
                  <a:pt x="57" y="272"/>
                  <a:pt x="57" y="272"/>
                </a:cubicBezTo>
                <a:cubicBezTo>
                  <a:pt x="58" y="271"/>
                  <a:pt x="58" y="271"/>
                  <a:pt x="58" y="271"/>
                </a:cubicBezTo>
                <a:cubicBezTo>
                  <a:pt x="59" y="272"/>
                  <a:pt x="59" y="272"/>
                  <a:pt x="59" y="272"/>
                </a:cubicBezTo>
                <a:cubicBezTo>
                  <a:pt x="60" y="270"/>
                  <a:pt x="60" y="270"/>
                  <a:pt x="60" y="270"/>
                </a:cubicBezTo>
                <a:cubicBezTo>
                  <a:pt x="61" y="268"/>
                  <a:pt x="61" y="268"/>
                  <a:pt x="61" y="268"/>
                </a:cubicBezTo>
                <a:cubicBezTo>
                  <a:pt x="63" y="267"/>
                  <a:pt x="63" y="267"/>
                  <a:pt x="63" y="267"/>
                </a:cubicBezTo>
                <a:cubicBezTo>
                  <a:pt x="63" y="269"/>
                  <a:pt x="63" y="269"/>
                  <a:pt x="63" y="269"/>
                </a:cubicBezTo>
                <a:cubicBezTo>
                  <a:pt x="65" y="272"/>
                  <a:pt x="65" y="272"/>
                  <a:pt x="65" y="272"/>
                </a:cubicBezTo>
                <a:cubicBezTo>
                  <a:pt x="67" y="270"/>
                  <a:pt x="67" y="270"/>
                  <a:pt x="67" y="270"/>
                </a:cubicBezTo>
                <a:cubicBezTo>
                  <a:pt x="69" y="266"/>
                  <a:pt x="69" y="266"/>
                  <a:pt x="69" y="266"/>
                </a:cubicBezTo>
                <a:cubicBezTo>
                  <a:pt x="71" y="266"/>
                  <a:pt x="71" y="266"/>
                  <a:pt x="71" y="266"/>
                </a:cubicBezTo>
                <a:cubicBezTo>
                  <a:pt x="72" y="269"/>
                  <a:pt x="72" y="269"/>
                  <a:pt x="72" y="269"/>
                </a:cubicBezTo>
                <a:cubicBezTo>
                  <a:pt x="74" y="270"/>
                  <a:pt x="74" y="270"/>
                  <a:pt x="74" y="270"/>
                </a:cubicBezTo>
                <a:cubicBezTo>
                  <a:pt x="75" y="269"/>
                  <a:pt x="75" y="269"/>
                  <a:pt x="75" y="269"/>
                </a:cubicBezTo>
                <a:cubicBezTo>
                  <a:pt x="84" y="272"/>
                  <a:pt x="84" y="272"/>
                  <a:pt x="84" y="272"/>
                </a:cubicBezTo>
                <a:cubicBezTo>
                  <a:pt x="85" y="274"/>
                  <a:pt x="85" y="274"/>
                  <a:pt x="85" y="274"/>
                </a:cubicBezTo>
                <a:cubicBezTo>
                  <a:pt x="86" y="275"/>
                  <a:pt x="86" y="275"/>
                  <a:pt x="86" y="275"/>
                </a:cubicBezTo>
                <a:cubicBezTo>
                  <a:pt x="86" y="275"/>
                  <a:pt x="86" y="275"/>
                  <a:pt x="86" y="275"/>
                </a:cubicBezTo>
                <a:cubicBezTo>
                  <a:pt x="86" y="276"/>
                  <a:pt x="86" y="276"/>
                  <a:pt x="86" y="276"/>
                </a:cubicBezTo>
                <a:cubicBezTo>
                  <a:pt x="86" y="274"/>
                  <a:pt x="86" y="274"/>
                  <a:pt x="86" y="274"/>
                </a:cubicBezTo>
                <a:cubicBezTo>
                  <a:pt x="86" y="274"/>
                  <a:pt x="86" y="274"/>
                  <a:pt x="86" y="274"/>
                </a:cubicBezTo>
                <a:cubicBezTo>
                  <a:pt x="92" y="277"/>
                  <a:pt x="92" y="277"/>
                  <a:pt x="92" y="277"/>
                </a:cubicBezTo>
                <a:cubicBezTo>
                  <a:pt x="93" y="277"/>
                  <a:pt x="93" y="277"/>
                  <a:pt x="93" y="277"/>
                </a:cubicBezTo>
                <a:cubicBezTo>
                  <a:pt x="93" y="278"/>
                  <a:pt x="93" y="278"/>
                  <a:pt x="93" y="278"/>
                </a:cubicBezTo>
                <a:cubicBezTo>
                  <a:pt x="93" y="282"/>
                  <a:pt x="93" y="282"/>
                  <a:pt x="93" y="282"/>
                </a:cubicBezTo>
                <a:cubicBezTo>
                  <a:pt x="95" y="281"/>
                  <a:pt x="95" y="281"/>
                  <a:pt x="95" y="281"/>
                </a:cubicBezTo>
                <a:cubicBezTo>
                  <a:pt x="96" y="279"/>
                  <a:pt x="96" y="279"/>
                  <a:pt x="96" y="279"/>
                </a:cubicBezTo>
                <a:cubicBezTo>
                  <a:pt x="97" y="282"/>
                  <a:pt x="97" y="282"/>
                  <a:pt x="97" y="282"/>
                </a:cubicBezTo>
                <a:cubicBezTo>
                  <a:pt x="98" y="282"/>
                  <a:pt x="98" y="282"/>
                  <a:pt x="98" y="282"/>
                </a:cubicBezTo>
                <a:cubicBezTo>
                  <a:pt x="99" y="284"/>
                  <a:pt x="99" y="284"/>
                  <a:pt x="99" y="284"/>
                </a:cubicBezTo>
                <a:cubicBezTo>
                  <a:pt x="101" y="283"/>
                  <a:pt x="101" y="283"/>
                  <a:pt x="101" y="283"/>
                </a:cubicBezTo>
                <a:cubicBezTo>
                  <a:pt x="102" y="286"/>
                  <a:pt x="102" y="286"/>
                  <a:pt x="102" y="286"/>
                </a:cubicBezTo>
                <a:cubicBezTo>
                  <a:pt x="103" y="288"/>
                  <a:pt x="103" y="288"/>
                  <a:pt x="103" y="288"/>
                </a:cubicBezTo>
                <a:cubicBezTo>
                  <a:pt x="103" y="288"/>
                  <a:pt x="103" y="288"/>
                  <a:pt x="103" y="288"/>
                </a:cubicBezTo>
                <a:cubicBezTo>
                  <a:pt x="103" y="290"/>
                  <a:pt x="103" y="290"/>
                  <a:pt x="103" y="290"/>
                </a:cubicBezTo>
                <a:cubicBezTo>
                  <a:pt x="101" y="294"/>
                  <a:pt x="101" y="294"/>
                  <a:pt x="101" y="294"/>
                </a:cubicBezTo>
                <a:cubicBezTo>
                  <a:pt x="103" y="292"/>
                  <a:pt x="103" y="292"/>
                  <a:pt x="103" y="292"/>
                </a:cubicBezTo>
                <a:cubicBezTo>
                  <a:pt x="103" y="294"/>
                  <a:pt x="103" y="294"/>
                  <a:pt x="103" y="294"/>
                </a:cubicBezTo>
                <a:cubicBezTo>
                  <a:pt x="103" y="295"/>
                  <a:pt x="103" y="295"/>
                  <a:pt x="103" y="295"/>
                </a:cubicBezTo>
                <a:cubicBezTo>
                  <a:pt x="104" y="297"/>
                  <a:pt x="104" y="297"/>
                  <a:pt x="104" y="297"/>
                </a:cubicBezTo>
                <a:cubicBezTo>
                  <a:pt x="105" y="300"/>
                  <a:pt x="105" y="300"/>
                  <a:pt x="105" y="300"/>
                </a:cubicBezTo>
                <a:cubicBezTo>
                  <a:pt x="106" y="302"/>
                  <a:pt x="106" y="302"/>
                  <a:pt x="106" y="302"/>
                </a:cubicBezTo>
                <a:cubicBezTo>
                  <a:pt x="113" y="307"/>
                  <a:pt x="113" y="307"/>
                  <a:pt x="113" y="307"/>
                </a:cubicBezTo>
                <a:cubicBezTo>
                  <a:pt x="113" y="308"/>
                  <a:pt x="113" y="308"/>
                  <a:pt x="113" y="308"/>
                </a:cubicBezTo>
                <a:cubicBezTo>
                  <a:pt x="112" y="309"/>
                  <a:pt x="112" y="309"/>
                  <a:pt x="112" y="309"/>
                </a:cubicBezTo>
                <a:cubicBezTo>
                  <a:pt x="111" y="310"/>
                  <a:pt x="111" y="310"/>
                  <a:pt x="111" y="310"/>
                </a:cubicBezTo>
                <a:cubicBezTo>
                  <a:pt x="112" y="311"/>
                  <a:pt x="112" y="311"/>
                  <a:pt x="112" y="311"/>
                </a:cubicBezTo>
                <a:cubicBezTo>
                  <a:pt x="114" y="312"/>
                  <a:pt x="114" y="312"/>
                  <a:pt x="114" y="312"/>
                </a:cubicBezTo>
                <a:cubicBezTo>
                  <a:pt x="117" y="317"/>
                  <a:pt x="117" y="317"/>
                  <a:pt x="117" y="317"/>
                </a:cubicBezTo>
                <a:cubicBezTo>
                  <a:pt x="116" y="317"/>
                  <a:pt x="116" y="317"/>
                  <a:pt x="116" y="317"/>
                </a:cubicBezTo>
                <a:cubicBezTo>
                  <a:pt x="113" y="318"/>
                  <a:pt x="113" y="318"/>
                  <a:pt x="113" y="318"/>
                </a:cubicBezTo>
                <a:cubicBezTo>
                  <a:pt x="116" y="319"/>
                  <a:pt x="116" y="319"/>
                  <a:pt x="116" y="319"/>
                </a:cubicBezTo>
                <a:cubicBezTo>
                  <a:pt x="117" y="319"/>
                  <a:pt x="117" y="319"/>
                  <a:pt x="117" y="319"/>
                </a:cubicBezTo>
                <a:cubicBezTo>
                  <a:pt x="117" y="321"/>
                  <a:pt x="117" y="321"/>
                  <a:pt x="117" y="321"/>
                </a:cubicBezTo>
                <a:cubicBezTo>
                  <a:pt x="114" y="321"/>
                  <a:pt x="114" y="321"/>
                  <a:pt x="114" y="321"/>
                </a:cubicBezTo>
                <a:cubicBezTo>
                  <a:pt x="117" y="322"/>
                  <a:pt x="117" y="322"/>
                  <a:pt x="117" y="322"/>
                </a:cubicBezTo>
                <a:cubicBezTo>
                  <a:pt x="118" y="323"/>
                  <a:pt x="118" y="323"/>
                  <a:pt x="118" y="323"/>
                </a:cubicBezTo>
                <a:cubicBezTo>
                  <a:pt x="117" y="328"/>
                  <a:pt x="117" y="328"/>
                  <a:pt x="117" y="328"/>
                </a:cubicBezTo>
                <a:cubicBezTo>
                  <a:pt x="118" y="328"/>
                  <a:pt x="118" y="328"/>
                  <a:pt x="118" y="328"/>
                </a:cubicBezTo>
                <a:cubicBezTo>
                  <a:pt x="119" y="329"/>
                  <a:pt x="119" y="329"/>
                  <a:pt x="119" y="329"/>
                </a:cubicBezTo>
                <a:cubicBezTo>
                  <a:pt x="118" y="331"/>
                  <a:pt x="118" y="331"/>
                  <a:pt x="118" y="331"/>
                </a:cubicBezTo>
                <a:cubicBezTo>
                  <a:pt x="121" y="333"/>
                  <a:pt x="121" y="333"/>
                  <a:pt x="121" y="333"/>
                </a:cubicBezTo>
                <a:cubicBezTo>
                  <a:pt x="120" y="336"/>
                  <a:pt x="120" y="336"/>
                  <a:pt x="120" y="336"/>
                </a:cubicBezTo>
                <a:cubicBezTo>
                  <a:pt x="120" y="337"/>
                  <a:pt x="120" y="337"/>
                  <a:pt x="120" y="337"/>
                </a:cubicBezTo>
                <a:cubicBezTo>
                  <a:pt x="119" y="336"/>
                  <a:pt x="119" y="336"/>
                  <a:pt x="119" y="336"/>
                </a:cubicBezTo>
                <a:cubicBezTo>
                  <a:pt x="119" y="339"/>
                  <a:pt x="119" y="339"/>
                  <a:pt x="119" y="339"/>
                </a:cubicBezTo>
                <a:cubicBezTo>
                  <a:pt x="122" y="341"/>
                  <a:pt x="122" y="341"/>
                  <a:pt x="122" y="341"/>
                </a:cubicBezTo>
                <a:cubicBezTo>
                  <a:pt x="123" y="343"/>
                  <a:pt x="123" y="343"/>
                  <a:pt x="123" y="343"/>
                </a:cubicBezTo>
                <a:cubicBezTo>
                  <a:pt x="122" y="346"/>
                  <a:pt x="122" y="346"/>
                  <a:pt x="122" y="346"/>
                </a:cubicBezTo>
                <a:cubicBezTo>
                  <a:pt x="123" y="346"/>
                  <a:pt x="123" y="346"/>
                  <a:pt x="123" y="346"/>
                </a:cubicBezTo>
                <a:cubicBezTo>
                  <a:pt x="125" y="344"/>
                  <a:pt x="125" y="344"/>
                  <a:pt x="125" y="344"/>
                </a:cubicBezTo>
                <a:cubicBezTo>
                  <a:pt x="124" y="345"/>
                  <a:pt x="124" y="345"/>
                  <a:pt x="124" y="345"/>
                </a:cubicBezTo>
                <a:cubicBezTo>
                  <a:pt x="123" y="348"/>
                  <a:pt x="123" y="348"/>
                  <a:pt x="123" y="348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123" y="350"/>
                  <a:pt x="123" y="350"/>
                  <a:pt x="123" y="350"/>
                </a:cubicBezTo>
                <a:cubicBezTo>
                  <a:pt x="123" y="352"/>
                  <a:pt x="123" y="352"/>
                  <a:pt x="123" y="352"/>
                </a:cubicBezTo>
                <a:cubicBezTo>
                  <a:pt x="121" y="353"/>
                  <a:pt x="121" y="353"/>
                  <a:pt x="121" y="353"/>
                </a:cubicBezTo>
                <a:cubicBezTo>
                  <a:pt x="128" y="355"/>
                  <a:pt x="128" y="355"/>
                  <a:pt x="128" y="355"/>
                </a:cubicBezTo>
                <a:cubicBezTo>
                  <a:pt x="129" y="357"/>
                  <a:pt x="129" y="357"/>
                  <a:pt x="129" y="357"/>
                </a:cubicBezTo>
                <a:cubicBezTo>
                  <a:pt x="129" y="360"/>
                  <a:pt x="129" y="360"/>
                  <a:pt x="129" y="360"/>
                </a:cubicBezTo>
                <a:cubicBezTo>
                  <a:pt x="128" y="361"/>
                  <a:pt x="128" y="361"/>
                  <a:pt x="128" y="361"/>
                </a:cubicBezTo>
                <a:cubicBezTo>
                  <a:pt x="129" y="367"/>
                  <a:pt x="129" y="367"/>
                  <a:pt x="129" y="367"/>
                </a:cubicBezTo>
                <a:cubicBezTo>
                  <a:pt x="127" y="367"/>
                  <a:pt x="127" y="367"/>
                  <a:pt x="127" y="367"/>
                </a:cubicBezTo>
                <a:cubicBezTo>
                  <a:pt x="128" y="369"/>
                  <a:pt x="128" y="369"/>
                  <a:pt x="128" y="369"/>
                </a:cubicBezTo>
                <a:cubicBezTo>
                  <a:pt x="127" y="370"/>
                  <a:pt x="127" y="370"/>
                  <a:pt x="127" y="370"/>
                </a:cubicBezTo>
                <a:cubicBezTo>
                  <a:pt x="126" y="372"/>
                  <a:pt x="126" y="372"/>
                  <a:pt x="126" y="372"/>
                </a:cubicBezTo>
                <a:cubicBezTo>
                  <a:pt x="124" y="376"/>
                  <a:pt x="124" y="376"/>
                  <a:pt x="124" y="376"/>
                </a:cubicBezTo>
                <a:cubicBezTo>
                  <a:pt x="122" y="377"/>
                  <a:pt x="122" y="377"/>
                  <a:pt x="122" y="377"/>
                </a:cubicBezTo>
                <a:cubicBezTo>
                  <a:pt x="124" y="379"/>
                  <a:pt x="124" y="379"/>
                  <a:pt x="124" y="379"/>
                </a:cubicBezTo>
                <a:cubicBezTo>
                  <a:pt x="127" y="378"/>
                  <a:pt x="127" y="378"/>
                  <a:pt x="127" y="378"/>
                </a:cubicBezTo>
                <a:cubicBezTo>
                  <a:pt x="124" y="382"/>
                  <a:pt x="124" y="382"/>
                  <a:pt x="124" y="382"/>
                </a:cubicBezTo>
                <a:cubicBezTo>
                  <a:pt x="122" y="383"/>
                  <a:pt x="122" y="383"/>
                  <a:pt x="122" y="383"/>
                </a:cubicBezTo>
                <a:cubicBezTo>
                  <a:pt x="121" y="385"/>
                  <a:pt x="121" y="385"/>
                  <a:pt x="121" y="385"/>
                </a:cubicBezTo>
                <a:cubicBezTo>
                  <a:pt x="123" y="391"/>
                  <a:pt x="123" y="391"/>
                  <a:pt x="123" y="391"/>
                </a:cubicBezTo>
                <a:cubicBezTo>
                  <a:pt x="125" y="389"/>
                  <a:pt x="125" y="389"/>
                  <a:pt x="125" y="389"/>
                </a:cubicBezTo>
                <a:cubicBezTo>
                  <a:pt x="127" y="391"/>
                  <a:pt x="127" y="391"/>
                  <a:pt x="127" y="391"/>
                </a:cubicBezTo>
                <a:cubicBezTo>
                  <a:pt x="129" y="392"/>
                  <a:pt x="129" y="392"/>
                  <a:pt x="129" y="392"/>
                </a:cubicBezTo>
                <a:cubicBezTo>
                  <a:pt x="133" y="390"/>
                  <a:pt x="133" y="390"/>
                  <a:pt x="133" y="390"/>
                </a:cubicBezTo>
                <a:cubicBezTo>
                  <a:pt x="133" y="387"/>
                  <a:pt x="133" y="387"/>
                  <a:pt x="133" y="387"/>
                </a:cubicBezTo>
                <a:cubicBezTo>
                  <a:pt x="132" y="386"/>
                  <a:pt x="132" y="386"/>
                  <a:pt x="132" y="386"/>
                </a:cubicBezTo>
                <a:cubicBezTo>
                  <a:pt x="132" y="384"/>
                  <a:pt x="132" y="384"/>
                  <a:pt x="132" y="384"/>
                </a:cubicBezTo>
                <a:cubicBezTo>
                  <a:pt x="133" y="385"/>
                  <a:pt x="133" y="385"/>
                  <a:pt x="133" y="385"/>
                </a:cubicBezTo>
                <a:cubicBezTo>
                  <a:pt x="134" y="384"/>
                  <a:pt x="134" y="384"/>
                  <a:pt x="134" y="384"/>
                </a:cubicBezTo>
                <a:cubicBezTo>
                  <a:pt x="134" y="383"/>
                  <a:pt x="134" y="383"/>
                  <a:pt x="134" y="383"/>
                </a:cubicBezTo>
                <a:cubicBezTo>
                  <a:pt x="136" y="381"/>
                  <a:pt x="136" y="381"/>
                  <a:pt x="136" y="381"/>
                </a:cubicBezTo>
                <a:cubicBezTo>
                  <a:pt x="136" y="377"/>
                  <a:pt x="136" y="377"/>
                  <a:pt x="136" y="377"/>
                </a:cubicBezTo>
                <a:cubicBezTo>
                  <a:pt x="138" y="382"/>
                  <a:pt x="138" y="382"/>
                  <a:pt x="138" y="382"/>
                </a:cubicBezTo>
                <a:cubicBezTo>
                  <a:pt x="140" y="380"/>
                  <a:pt x="140" y="380"/>
                  <a:pt x="140" y="380"/>
                </a:cubicBezTo>
                <a:cubicBezTo>
                  <a:pt x="139" y="382"/>
                  <a:pt x="139" y="382"/>
                  <a:pt x="139" y="382"/>
                </a:cubicBezTo>
                <a:cubicBezTo>
                  <a:pt x="139" y="384"/>
                  <a:pt x="139" y="384"/>
                  <a:pt x="139" y="384"/>
                </a:cubicBezTo>
                <a:cubicBezTo>
                  <a:pt x="142" y="385"/>
                  <a:pt x="142" y="385"/>
                  <a:pt x="142" y="385"/>
                </a:cubicBezTo>
                <a:cubicBezTo>
                  <a:pt x="142" y="386"/>
                  <a:pt x="142" y="386"/>
                  <a:pt x="142" y="386"/>
                </a:cubicBezTo>
                <a:cubicBezTo>
                  <a:pt x="143" y="386"/>
                  <a:pt x="143" y="386"/>
                  <a:pt x="143" y="386"/>
                </a:cubicBezTo>
                <a:cubicBezTo>
                  <a:pt x="148" y="385"/>
                  <a:pt x="148" y="385"/>
                  <a:pt x="148" y="385"/>
                </a:cubicBezTo>
                <a:cubicBezTo>
                  <a:pt x="146" y="387"/>
                  <a:pt x="146" y="387"/>
                  <a:pt x="146" y="387"/>
                </a:cubicBezTo>
                <a:cubicBezTo>
                  <a:pt x="142" y="389"/>
                  <a:pt x="142" y="389"/>
                  <a:pt x="142" y="389"/>
                </a:cubicBezTo>
                <a:cubicBezTo>
                  <a:pt x="140" y="391"/>
                  <a:pt x="140" y="391"/>
                  <a:pt x="140" y="391"/>
                </a:cubicBezTo>
                <a:cubicBezTo>
                  <a:pt x="144" y="391"/>
                  <a:pt x="144" y="391"/>
                  <a:pt x="144" y="391"/>
                </a:cubicBezTo>
                <a:cubicBezTo>
                  <a:pt x="148" y="390"/>
                  <a:pt x="148" y="390"/>
                  <a:pt x="148" y="390"/>
                </a:cubicBezTo>
                <a:cubicBezTo>
                  <a:pt x="145" y="391"/>
                  <a:pt x="145" y="391"/>
                  <a:pt x="145" y="391"/>
                </a:cubicBezTo>
                <a:cubicBezTo>
                  <a:pt x="145" y="394"/>
                  <a:pt x="145" y="394"/>
                  <a:pt x="145" y="394"/>
                </a:cubicBezTo>
                <a:cubicBezTo>
                  <a:pt x="143" y="396"/>
                  <a:pt x="143" y="396"/>
                  <a:pt x="143" y="396"/>
                </a:cubicBezTo>
                <a:cubicBezTo>
                  <a:pt x="149" y="392"/>
                  <a:pt x="149" y="392"/>
                  <a:pt x="149" y="392"/>
                </a:cubicBezTo>
                <a:cubicBezTo>
                  <a:pt x="146" y="397"/>
                  <a:pt x="146" y="397"/>
                  <a:pt x="146" y="397"/>
                </a:cubicBezTo>
                <a:cubicBezTo>
                  <a:pt x="151" y="396"/>
                  <a:pt x="151" y="396"/>
                  <a:pt x="151" y="396"/>
                </a:cubicBezTo>
                <a:cubicBezTo>
                  <a:pt x="151" y="398"/>
                  <a:pt x="151" y="398"/>
                  <a:pt x="151" y="398"/>
                </a:cubicBezTo>
                <a:cubicBezTo>
                  <a:pt x="152" y="399"/>
                  <a:pt x="152" y="399"/>
                  <a:pt x="152" y="399"/>
                </a:cubicBezTo>
                <a:cubicBezTo>
                  <a:pt x="151" y="400"/>
                  <a:pt x="151" y="400"/>
                  <a:pt x="151" y="400"/>
                </a:cubicBezTo>
                <a:cubicBezTo>
                  <a:pt x="148" y="398"/>
                  <a:pt x="148" y="398"/>
                  <a:pt x="148" y="398"/>
                </a:cubicBezTo>
                <a:cubicBezTo>
                  <a:pt x="150" y="400"/>
                  <a:pt x="150" y="400"/>
                  <a:pt x="150" y="400"/>
                </a:cubicBezTo>
                <a:cubicBezTo>
                  <a:pt x="154" y="402"/>
                  <a:pt x="154" y="402"/>
                  <a:pt x="154" y="402"/>
                </a:cubicBezTo>
                <a:cubicBezTo>
                  <a:pt x="155" y="404"/>
                  <a:pt x="155" y="404"/>
                  <a:pt x="155" y="404"/>
                </a:cubicBezTo>
                <a:cubicBezTo>
                  <a:pt x="156" y="406"/>
                  <a:pt x="156" y="406"/>
                  <a:pt x="156" y="406"/>
                </a:cubicBezTo>
                <a:cubicBezTo>
                  <a:pt x="153" y="405"/>
                  <a:pt x="153" y="405"/>
                  <a:pt x="153" y="405"/>
                </a:cubicBezTo>
                <a:cubicBezTo>
                  <a:pt x="155" y="407"/>
                  <a:pt x="155" y="407"/>
                  <a:pt x="155" y="407"/>
                </a:cubicBezTo>
                <a:cubicBezTo>
                  <a:pt x="155" y="408"/>
                  <a:pt x="155" y="408"/>
                  <a:pt x="155" y="408"/>
                </a:cubicBezTo>
                <a:cubicBezTo>
                  <a:pt x="154" y="408"/>
                  <a:pt x="154" y="408"/>
                  <a:pt x="154" y="408"/>
                </a:cubicBezTo>
                <a:cubicBezTo>
                  <a:pt x="154" y="409"/>
                  <a:pt x="154" y="409"/>
                  <a:pt x="154" y="409"/>
                </a:cubicBezTo>
                <a:cubicBezTo>
                  <a:pt x="152" y="408"/>
                  <a:pt x="152" y="408"/>
                  <a:pt x="152" y="408"/>
                </a:cubicBezTo>
                <a:cubicBezTo>
                  <a:pt x="153" y="410"/>
                  <a:pt x="153" y="410"/>
                  <a:pt x="153" y="410"/>
                </a:cubicBezTo>
                <a:cubicBezTo>
                  <a:pt x="154" y="412"/>
                  <a:pt x="154" y="412"/>
                  <a:pt x="154" y="412"/>
                </a:cubicBezTo>
                <a:cubicBezTo>
                  <a:pt x="156" y="411"/>
                  <a:pt x="156" y="411"/>
                  <a:pt x="156" y="411"/>
                </a:cubicBezTo>
                <a:cubicBezTo>
                  <a:pt x="157" y="412"/>
                  <a:pt x="157" y="412"/>
                  <a:pt x="157" y="412"/>
                </a:cubicBezTo>
                <a:cubicBezTo>
                  <a:pt x="157" y="414"/>
                  <a:pt x="157" y="414"/>
                  <a:pt x="157" y="414"/>
                </a:cubicBezTo>
                <a:cubicBezTo>
                  <a:pt x="149" y="411"/>
                  <a:pt x="149" y="411"/>
                  <a:pt x="149" y="411"/>
                </a:cubicBezTo>
                <a:cubicBezTo>
                  <a:pt x="141" y="405"/>
                  <a:pt x="141" y="405"/>
                  <a:pt x="141" y="405"/>
                </a:cubicBezTo>
                <a:cubicBezTo>
                  <a:pt x="133" y="404"/>
                  <a:pt x="133" y="404"/>
                  <a:pt x="133" y="404"/>
                </a:cubicBezTo>
                <a:cubicBezTo>
                  <a:pt x="131" y="404"/>
                  <a:pt x="131" y="404"/>
                  <a:pt x="131" y="404"/>
                </a:cubicBezTo>
                <a:cubicBezTo>
                  <a:pt x="130" y="406"/>
                  <a:pt x="130" y="406"/>
                  <a:pt x="130" y="406"/>
                </a:cubicBezTo>
                <a:cubicBezTo>
                  <a:pt x="134" y="412"/>
                  <a:pt x="134" y="412"/>
                  <a:pt x="134" y="412"/>
                </a:cubicBezTo>
                <a:cubicBezTo>
                  <a:pt x="141" y="415"/>
                  <a:pt x="141" y="415"/>
                  <a:pt x="141" y="415"/>
                </a:cubicBezTo>
                <a:cubicBezTo>
                  <a:pt x="144" y="419"/>
                  <a:pt x="144" y="419"/>
                  <a:pt x="144" y="419"/>
                </a:cubicBezTo>
                <a:cubicBezTo>
                  <a:pt x="151" y="420"/>
                  <a:pt x="151" y="420"/>
                  <a:pt x="151" y="420"/>
                </a:cubicBezTo>
                <a:cubicBezTo>
                  <a:pt x="152" y="420"/>
                  <a:pt x="152" y="420"/>
                  <a:pt x="152" y="420"/>
                </a:cubicBezTo>
                <a:cubicBezTo>
                  <a:pt x="154" y="420"/>
                  <a:pt x="154" y="420"/>
                  <a:pt x="154" y="420"/>
                </a:cubicBezTo>
                <a:cubicBezTo>
                  <a:pt x="154" y="421"/>
                  <a:pt x="154" y="421"/>
                  <a:pt x="154" y="421"/>
                </a:cubicBezTo>
                <a:cubicBezTo>
                  <a:pt x="158" y="420"/>
                  <a:pt x="158" y="420"/>
                  <a:pt x="158" y="420"/>
                </a:cubicBezTo>
                <a:cubicBezTo>
                  <a:pt x="158" y="422"/>
                  <a:pt x="158" y="422"/>
                  <a:pt x="158" y="422"/>
                </a:cubicBezTo>
                <a:cubicBezTo>
                  <a:pt x="159" y="424"/>
                  <a:pt x="159" y="424"/>
                  <a:pt x="159" y="424"/>
                </a:cubicBezTo>
                <a:cubicBezTo>
                  <a:pt x="157" y="425"/>
                  <a:pt x="157" y="425"/>
                  <a:pt x="157" y="425"/>
                </a:cubicBezTo>
                <a:cubicBezTo>
                  <a:pt x="157" y="427"/>
                  <a:pt x="157" y="427"/>
                  <a:pt x="157" y="427"/>
                </a:cubicBezTo>
                <a:cubicBezTo>
                  <a:pt x="155" y="428"/>
                  <a:pt x="155" y="428"/>
                  <a:pt x="155" y="428"/>
                </a:cubicBezTo>
                <a:cubicBezTo>
                  <a:pt x="156" y="430"/>
                  <a:pt x="156" y="430"/>
                  <a:pt x="156" y="430"/>
                </a:cubicBezTo>
                <a:cubicBezTo>
                  <a:pt x="156" y="431"/>
                  <a:pt x="156" y="431"/>
                  <a:pt x="156" y="431"/>
                </a:cubicBezTo>
                <a:cubicBezTo>
                  <a:pt x="154" y="432"/>
                  <a:pt x="154" y="432"/>
                  <a:pt x="154" y="432"/>
                </a:cubicBezTo>
                <a:cubicBezTo>
                  <a:pt x="154" y="435"/>
                  <a:pt x="154" y="435"/>
                  <a:pt x="154" y="435"/>
                </a:cubicBezTo>
                <a:cubicBezTo>
                  <a:pt x="156" y="436"/>
                  <a:pt x="156" y="436"/>
                  <a:pt x="156" y="436"/>
                </a:cubicBezTo>
                <a:cubicBezTo>
                  <a:pt x="158" y="435"/>
                  <a:pt x="158" y="435"/>
                  <a:pt x="158" y="435"/>
                </a:cubicBezTo>
                <a:cubicBezTo>
                  <a:pt x="159" y="437"/>
                  <a:pt x="159" y="437"/>
                  <a:pt x="159" y="437"/>
                </a:cubicBezTo>
                <a:cubicBezTo>
                  <a:pt x="157" y="438"/>
                  <a:pt x="157" y="438"/>
                  <a:pt x="157" y="438"/>
                </a:cubicBezTo>
                <a:cubicBezTo>
                  <a:pt x="158" y="439"/>
                  <a:pt x="158" y="439"/>
                  <a:pt x="158" y="439"/>
                </a:cubicBezTo>
                <a:cubicBezTo>
                  <a:pt x="157" y="440"/>
                  <a:pt x="157" y="440"/>
                  <a:pt x="157" y="440"/>
                </a:cubicBezTo>
                <a:cubicBezTo>
                  <a:pt x="156" y="438"/>
                  <a:pt x="156" y="438"/>
                  <a:pt x="156" y="438"/>
                </a:cubicBezTo>
                <a:cubicBezTo>
                  <a:pt x="154" y="437"/>
                  <a:pt x="154" y="437"/>
                  <a:pt x="154" y="437"/>
                </a:cubicBezTo>
                <a:cubicBezTo>
                  <a:pt x="153" y="438"/>
                  <a:pt x="153" y="438"/>
                  <a:pt x="153" y="438"/>
                </a:cubicBezTo>
                <a:cubicBezTo>
                  <a:pt x="153" y="442"/>
                  <a:pt x="153" y="442"/>
                  <a:pt x="153" y="442"/>
                </a:cubicBezTo>
                <a:cubicBezTo>
                  <a:pt x="154" y="443"/>
                  <a:pt x="154" y="443"/>
                  <a:pt x="154" y="443"/>
                </a:cubicBezTo>
                <a:cubicBezTo>
                  <a:pt x="152" y="445"/>
                  <a:pt x="152" y="445"/>
                  <a:pt x="152" y="445"/>
                </a:cubicBezTo>
                <a:cubicBezTo>
                  <a:pt x="153" y="446"/>
                  <a:pt x="153" y="446"/>
                  <a:pt x="153" y="446"/>
                </a:cubicBezTo>
                <a:cubicBezTo>
                  <a:pt x="154" y="445"/>
                  <a:pt x="154" y="445"/>
                  <a:pt x="154" y="445"/>
                </a:cubicBezTo>
                <a:cubicBezTo>
                  <a:pt x="154" y="446"/>
                  <a:pt x="154" y="446"/>
                  <a:pt x="154" y="446"/>
                </a:cubicBezTo>
                <a:cubicBezTo>
                  <a:pt x="153" y="449"/>
                  <a:pt x="153" y="449"/>
                  <a:pt x="153" y="449"/>
                </a:cubicBezTo>
                <a:cubicBezTo>
                  <a:pt x="150" y="450"/>
                  <a:pt x="150" y="450"/>
                  <a:pt x="150" y="450"/>
                </a:cubicBezTo>
                <a:cubicBezTo>
                  <a:pt x="148" y="449"/>
                  <a:pt x="148" y="449"/>
                  <a:pt x="148" y="449"/>
                </a:cubicBezTo>
                <a:cubicBezTo>
                  <a:pt x="146" y="449"/>
                  <a:pt x="146" y="449"/>
                  <a:pt x="146" y="449"/>
                </a:cubicBezTo>
                <a:cubicBezTo>
                  <a:pt x="143" y="449"/>
                  <a:pt x="143" y="449"/>
                  <a:pt x="143" y="449"/>
                </a:cubicBezTo>
                <a:cubicBezTo>
                  <a:pt x="143" y="450"/>
                  <a:pt x="143" y="450"/>
                  <a:pt x="143" y="450"/>
                </a:cubicBezTo>
                <a:cubicBezTo>
                  <a:pt x="141" y="452"/>
                  <a:pt x="141" y="452"/>
                  <a:pt x="141" y="452"/>
                </a:cubicBezTo>
                <a:cubicBezTo>
                  <a:pt x="141" y="454"/>
                  <a:pt x="141" y="454"/>
                  <a:pt x="141" y="454"/>
                </a:cubicBezTo>
                <a:cubicBezTo>
                  <a:pt x="141" y="454"/>
                  <a:pt x="141" y="454"/>
                  <a:pt x="141" y="454"/>
                </a:cubicBezTo>
                <a:cubicBezTo>
                  <a:pt x="141" y="455"/>
                  <a:pt x="141" y="455"/>
                  <a:pt x="141" y="455"/>
                </a:cubicBezTo>
                <a:cubicBezTo>
                  <a:pt x="143" y="455"/>
                  <a:pt x="143" y="455"/>
                  <a:pt x="143" y="455"/>
                </a:cubicBezTo>
                <a:cubicBezTo>
                  <a:pt x="145" y="456"/>
                  <a:pt x="145" y="456"/>
                  <a:pt x="145" y="456"/>
                </a:cubicBezTo>
                <a:cubicBezTo>
                  <a:pt x="152" y="454"/>
                  <a:pt x="152" y="454"/>
                  <a:pt x="152" y="454"/>
                </a:cubicBezTo>
                <a:cubicBezTo>
                  <a:pt x="150" y="451"/>
                  <a:pt x="150" y="451"/>
                  <a:pt x="150" y="451"/>
                </a:cubicBezTo>
                <a:cubicBezTo>
                  <a:pt x="153" y="451"/>
                  <a:pt x="153" y="451"/>
                  <a:pt x="153" y="451"/>
                </a:cubicBezTo>
                <a:cubicBezTo>
                  <a:pt x="153" y="452"/>
                  <a:pt x="153" y="452"/>
                  <a:pt x="153" y="452"/>
                </a:cubicBezTo>
                <a:cubicBezTo>
                  <a:pt x="153" y="453"/>
                  <a:pt x="153" y="453"/>
                  <a:pt x="153" y="453"/>
                </a:cubicBezTo>
                <a:cubicBezTo>
                  <a:pt x="151" y="454"/>
                  <a:pt x="151" y="454"/>
                  <a:pt x="151" y="454"/>
                </a:cubicBezTo>
                <a:cubicBezTo>
                  <a:pt x="154" y="456"/>
                  <a:pt x="154" y="456"/>
                  <a:pt x="154" y="456"/>
                </a:cubicBezTo>
                <a:cubicBezTo>
                  <a:pt x="152" y="456"/>
                  <a:pt x="152" y="456"/>
                  <a:pt x="152" y="456"/>
                </a:cubicBezTo>
                <a:cubicBezTo>
                  <a:pt x="152" y="457"/>
                  <a:pt x="152" y="457"/>
                  <a:pt x="152" y="457"/>
                </a:cubicBezTo>
                <a:cubicBezTo>
                  <a:pt x="154" y="458"/>
                  <a:pt x="154" y="458"/>
                  <a:pt x="154" y="458"/>
                </a:cubicBezTo>
                <a:cubicBezTo>
                  <a:pt x="154" y="459"/>
                  <a:pt x="154" y="459"/>
                  <a:pt x="154" y="459"/>
                </a:cubicBezTo>
                <a:cubicBezTo>
                  <a:pt x="152" y="458"/>
                  <a:pt x="152" y="458"/>
                  <a:pt x="152" y="458"/>
                </a:cubicBezTo>
                <a:cubicBezTo>
                  <a:pt x="150" y="459"/>
                  <a:pt x="150" y="459"/>
                  <a:pt x="150" y="459"/>
                </a:cubicBezTo>
                <a:cubicBezTo>
                  <a:pt x="148" y="459"/>
                  <a:pt x="148" y="459"/>
                  <a:pt x="148" y="459"/>
                </a:cubicBezTo>
                <a:cubicBezTo>
                  <a:pt x="143" y="456"/>
                  <a:pt x="143" y="456"/>
                  <a:pt x="143" y="456"/>
                </a:cubicBezTo>
                <a:cubicBezTo>
                  <a:pt x="141" y="457"/>
                  <a:pt x="141" y="457"/>
                  <a:pt x="141" y="457"/>
                </a:cubicBezTo>
                <a:cubicBezTo>
                  <a:pt x="141" y="458"/>
                  <a:pt x="141" y="458"/>
                  <a:pt x="141" y="458"/>
                </a:cubicBezTo>
                <a:cubicBezTo>
                  <a:pt x="138" y="457"/>
                  <a:pt x="138" y="457"/>
                  <a:pt x="138" y="457"/>
                </a:cubicBezTo>
                <a:cubicBezTo>
                  <a:pt x="137" y="458"/>
                  <a:pt x="137" y="458"/>
                  <a:pt x="137" y="458"/>
                </a:cubicBezTo>
                <a:cubicBezTo>
                  <a:pt x="140" y="458"/>
                  <a:pt x="140" y="458"/>
                  <a:pt x="140" y="458"/>
                </a:cubicBezTo>
                <a:cubicBezTo>
                  <a:pt x="142" y="460"/>
                  <a:pt x="142" y="460"/>
                  <a:pt x="142" y="460"/>
                </a:cubicBezTo>
                <a:cubicBezTo>
                  <a:pt x="141" y="460"/>
                  <a:pt x="141" y="460"/>
                  <a:pt x="141" y="460"/>
                </a:cubicBezTo>
                <a:cubicBezTo>
                  <a:pt x="139" y="459"/>
                  <a:pt x="139" y="459"/>
                  <a:pt x="139" y="459"/>
                </a:cubicBezTo>
                <a:cubicBezTo>
                  <a:pt x="140" y="461"/>
                  <a:pt x="140" y="461"/>
                  <a:pt x="140" y="461"/>
                </a:cubicBezTo>
                <a:cubicBezTo>
                  <a:pt x="138" y="461"/>
                  <a:pt x="138" y="461"/>
                  <a:pt x="138" y="461"/>
                </a:cubicBezTo>
                <a:cubicBezTo>
                  <a:pt x="136" y="462"/>
                  <a:pt x="136" y="462"/>
                  <a:pt x="136" y="462"/>
                </a:cubicBezTo>
                <a:cubicBezTo>
                  <a:pt x="137" y="466"/>
                  <a:pt x="137" y="466"/>
                  <a:pt x="137" y="466"/>
                </a:cubicBezTo>
                <a:cubicBezTo>
                  <a:pt x="137" y="466"/>
                  <a:pt x="137" y="466"/>
                  <a:pt x="137" y="466"/>
                </a:cubicBezTo>
                <a:cubicBezTo>
                  <a:pt x="136" y="468"/>
                  <a:pt x="136" y="468"/>
                  <a:pt x="136" y="468"/>
                </a:cubicBezTo>
                <a:cubicBezTo>
                  <a:pt x="137" y="469"/>
                  <a:pt x="137" y="469"/>
                  <a:pt x="137" y="469"/>
                </a:cubicBezTo>
                <a:cubicBezTo>
                  <a:pt x="138" y="468"/>
                  <a:pt x="138" y="468"/>
                  <a:pt x="138" y="468"/>
                </a:cubicBezTo>
                <a:cubicBezTo>
                  <a:pt x="135" y="470"/>
                  <a:pt x="135" y="470"/>
                  <a:pt x="135" y="470"/>
                </a:cubicBezTo>
                <a:cubicBezTo>
                  <a:pt x="135" y="472"/>
                  <a:pt x="135" y="472"/>
                  <a:pt x="135" y="472"/>
                </a:cubicBezTo>
                <a:cubicBezTo>
                  <a:pt x="135" y="472"/>
                  <a:pt x="135" y="472"/>
                  <a:pt x="135" y="472"/>
                </a:cubicBezTo>
                <a:cubicBezTo>
                  <a:pt x="134" y="473"/>
                  <a:pt x="134" y="473"/>
                  <a:pt x="134" y="473"/>
                </a:cubicBezTo>
                <a:cubicBezTo>
                  <a:pt x="134" y="477"/>
                  <a:pt x="134" y="477"/>
                  <a:pt x="134" y="477"/>
                </a:cubicBezTo>
                <a:cubicBezTo>
                  <a:pt x="136" y="478"/>
                  <a:pt x="136" y="478"/>
                  <a:pt x="136" y="478"/>
                </a:cubicBezTo>
                <a:cubicBezTo>
                  <a:pt x="136" y="480"/>
                  <a:pt x="136" y="480"/>
                  <a:pt x="136" y="480"/>
                </a:cubicBezTo>
                <a:cubicBezTo>
                  <a:pt x="138" y="480"/>
                  <a:pt x="138" y="480"/>
                  <a:pt x="138" y="480"/>
                </a:cubicBezTo>
                <a:cubicBezTo>
                  <a:pt x="140" y="480"/>
                  <a:pt x="140" y="480"/>
                  <a:pt x="140" y="480"/>
                </a:cubicBezTo>
                <a:cubicBezTo>
                  <a:pt x="140" y="482"/>
                  <a:pt x="140" y="482"/>
                  <a:pt x="140" y="482"/>
                </a:cubicBezTo>
                <a:cubicBezTo>
                  <a:pt x="139" y="483"/>
                  <a:pt x="139" y="483"/>
                  <a:pt x="139" y="483"/>
                </a:cubicBezTo>
                <a:cubicBezTo>
                  <a:pt x="137" y="485"/>
                  <a:pt x="137" y="485"/>
                  <a:pt x="137" y="485"/>
                </a:cubicBezTo>
                <a:cubicBezTo>
                  <a:pt x="139" y="487"/>
                  <a:pt x="139" y="487"/>
                  <a:pt x="139" y="487"/>
                </a:cubicBezTo>
                <a:cubicBezTo>
                  <a:pt x="137" y="486"/>
                  <a:pt x="137" y="486"/>
                  <a:pt x="137" y="486"/>
                </a:cubicBezTo>
                <a:cubicBezTo>
                  <a:pt x="136" y="488"/>
                  <a:pt x="136" y="488"/>
                  <a:pt x="136" y="488"/>
                </a:cubicBezTo>
                <a:cubicBezTo>
                  <a:pt x="136" y="491"/>
                  <a:pt x="136" y="491"/>
                  <a:pt x="136" y="491"/>
                </a:cubicBezTo>
                <a:cubicBezTo>
                  <a:pt x="138" y="491"/>
                  <a:pt x="138" y="491"/>
                  <a:pt x="138" y="491"/>
                </a:cubicBezTo>
                <a:cubicBezTo>
                  <a:pt x="137" y="492"/>
                  <a:pt x="137" y="492"/>
                  <a:pt x="137" y="492"/>
                </a:cubicBezTo>
                <a:cubicBezTo>
                  <a:pt x="138" y="493"/>
                  <a:pt x="138" y="493"/>
                  <a:pt x="138" y="493"/>
                </a:cubicBezTo>
                <a:cubicBezTo>
                  <a:pt x="139" y="493"/>
                  <a:pt x="139" y="493"/>
                  <a:pt x="139" y="493"/>
                </a:cubicBezTo>
                <a:cubicBezTo>
                  <a:pt x="141" y="492"/>
                  <a:pt x="141" y="492"/>
                  <a:pt x="141" y="492"/>
                </a:cubicBezTo>
                <a:cubicBezTo>
                  <a:pt x="137" y="495"/>
                  <a:pt x="137" y="495"/>
                  <a:pt x="137" y="495"/>
                </a:cubicBezTo>
                <a:cubicBezTo>
                  <a:pt x="137" y="497"/>
                  <a:pt x="137" y="497"/>
                  <a:pt x="137" y="497"/>
                </a:cubicBezTo>
                <a:cubicBezTo>
                  <a:pt x="139" y="497"/>
                  <a:pt x="139" y="497"/>
                  <a:pt x="139" y="497"/>
                </a:cubicBezTo>
                <a:cubicBezTo>
                  <a:pt x="139" y="498"/>
                  <a:pt x="139" y="498"/>
                  <a:pt x="139" y="498"/>
                </a:cubicBezTo>
                <a:cubicBezTo>
                  <a:pt x="141" y="497"/>
                  <a:pt x="141" y="497"/>
                  <a:pt x="141" y="497"/>
                </a:cubicBezTo>
                <a:cubicBezTo>
                  <a:pt x="141" y="498"/>
                  <a:pt x="141" y="498"/>
                  <a:pt x="141" y="498"/>
                </a:cubicBezTo>
                <a:cubicBezTo>
                  <a:pt x="140" y="499"/>
                  <a:pt x="140" y="499"/>
                  <a:pt x="140" y="499"/>
                </a:cubicBezTo>
                <a:cubicBezTo>
                  <a:pt x="140" y="500"/>
                  <a:pt x="140" y="500"/>
                  <a:pt x="140" y="500"/>
                </a:cubicBezTo>
                <a:cubicBezTo>
                  <a:pt x="139" y="501"/>
                  <a:pt x="139" y="501"/>
                  <a:pt x="139" y="501"/>
                </a:cubicBezTo>
                <a:cubicBezTo>
                  <a:pt x="141" y="501"/>
                  <a:pt x="141" y="501"/>
                  <a:pt x="141" y="501"/>
                </a:cubicBezTo>
                <a:cubicBezTo>
                  <a:pt x="142" y="500"/>
                  <a:pt x="142" y="500"/>
                  <a:pt x="142" y="500"/>
                </a:cubicBezTo>
                <a:cubicBezTo>
                  <a:pt x="142" y="504"/>
                  <a:pt x="142" y="504"/>
                  <a:pt x="142" y="504"/>
                </a:cubicBezTo>
                <a:cubicBezTo>
                  <a:pt x="144" y="504"/>
                  <a:pt x="144" y="504"/>
                  <a:pt x="144" y="504"/>
                </a:cubicBezTo>
                <a:cubicBezTo>
                  <a:pt x="144" y="505"/>
                  <a:pt x="144" y="505"/>
                  <a:pt x="144" y="505"/>
                </a:cubicBezTo>
                <a:cubicBezTo>
                  <a:pt x="146" y="505"/>
                  <a:pt x="146" y="505"/>
                  <a:pt x="146" y="505"/>
                </a:cubicBezTo>
                <a:cubicBezTo>
                  <a:pt x="144" y="508"/>
                  <a:pt x="144" y="508"/>
                  <a:pt x="144" y="508"/>
                </a:cubicBezTo>
                <a:cubicBezTo>
                  <a:pt x="144" y="509"/>
                  <a:pt x="144" y="509"/>
                  <a:pt x="144" y="509"/>
                </a:cubicBezTo>
                <a:cubicBezTo>
                  <a:pt x="146" y="508"/>
                  <a:pt x="146" y="508"/>
                  <a:pt x="146" y="508"/>
                </a:cubicBezTo>
                <a:cubicBezTo>
                  <a:pt x="146" y="509"/>
                  <a:pt x="146" y="509"/>
                  <a:pt x="146" y="509"/>
                </a:cubicBezTo>
                <a:cubicBezTo>
                  <a:pt x="145" y="510"/>
                  <a:pt x="145" y="510"/>
                  <a:pt x="145" y="510"/>
                </a:cubicBezTo>
                <a:cubicBezTo>
                  <a:pt x="145" y="512"/>
                  <a:pt x="145" y="512"/>
                  <a:pt x="145" y="512"/>
                </a:cubicBezTo>
                <a:cubicBezTo>
                  <a:pt x="146" y="513"/>
                  <a:pt x="146" y="513"/>
                  <a:pt x="146" y="513"/>
                </a:cubicBezTo>
                <a:cubicBezTo>
                  <a:pt x="146" y="513"/>
                  <a:pt x="146" y="513"/>
                  <a:pt x="146" y="513"/>
                </a:cubicBezTo>
                <a:cubicBezTo>
                  <a:pt x="147" y="516"/>
                  <a:pt x="147" y="516"/>
                  <a:pt x="147" y="516"/>
                </a:cubicBezTo>
                <a:cubicBezTo>
                  <a:pt x="148" y="515"/>
                  <a:pt x="148" y="515"/>
                  <a:pt x="148" y="515"/>
                </a:cubicBezTo>
                <a:cubicBezTo>
                  <a:pt x="148" y="515"/>
                  <a:pt x="148" y="515"/>
                  <a:pt x="148" y="515"/>
                </a:cubicBezTo>
                <a:cubicBezTo>
                  <a:pt x="148" y="516"/>
                  <a:pt x="148" y="516"/>
                  <a:pt x="148" y="516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7" y="525"/>
                  <a:pt x="147" y="525"/>
                  <a:pt x="147" y="525"/>
                </a:cubicBezTo>
                <a:cubicBezTo>
                  <a:pt x="148" y="524"/>
                  <a:pt x="148" y="524"/>
                  <a:pt x="148" y="524"/>
                </a:cubicBezTo>
                <a:cubicBezTo>
                  <a:pt x="149" y="524"/>
                  <a:pt x="149" y="524"/>
                  <a:pt x="149" y="524"/>
                </a:cubicBezTo>
                <a:cubicBezTo>
                  <a:pt x="153" y="518"/>
                  <a:pt x="153" y="518"/>
                  <a:pt x="153" y="518"/>
                </a:cubicBezTo>
                <a:cubicBezTo>
                  <a:pt x="154" y="518"/>
                  <a:pt x="154" y="518"/>
                  <a:pt x="154" y="518"/>
                </a:cubicBezTo>
                <a:cubicBezTo>
                  <a:pt x="155" y="518"/>
                  <a:pt x="155" y="518"/>
                  <a:pt x="155" y="518"/>
                </a:cubicBezTo>
                <a:cubicBezTo>
                  <a:pt x="156" y="516"/>
                  <a:pt x="156" y="516"/>
                  <a:pt x="156" y="516"/>
                </a:cubicBezTo>
                <a:cubicBezTo>
                  <a:pt x="159" y="517"/>
                  <a:pt x="159" y="517"/>
                  <a:pt x="159" y="517"/>
                </a:cubicBezTo>
                <a:cubicBezTo>
                  <a:pt x="160" y="517"/>
                  <a:pt x="160" y="517"/>
                  <a:pt x="160" y="517"/>
                </a:cubicBezTo>
                <a:cubicBezTo>
                  <a:pt x="161" y="519"/>
                  <a:pt x="161" y="519"/>
                  <a:pt x="161" y="519"/>
                </a:cubicBezTo>
                <a:cubicBezTo>
                  <a:pt x="157" y="518"/>
                  <a:pt x="157" y="518"/>
                  <a:pt x="157" y="518"/>
                </a:cubicBezTo>
                <a:cubicBezTo>
                  <a:pt x="156" y="519"/>
                  <a:pt x="156" y="519"/>
                  <a:pt x="156" y="519"/>
                </a:cubicBezTo>
                <a:cubicBezTo>
                  <a:pt x="156" y="520"/>
                  <a:pt x="156" y="520"/>
                  <a:pt x="156" y="520"/>
                </a:cubicBezTo>
                <a:cubicBezTo>
                  <a:pt x="158" y="521"/>
                  <a:pt x="158" y="521"/>
                  <a:pt x="158" y="521"/>
                </a:cubicBezTo>
                <a:cubicBezTo>
                  <a:pt x="160" y="521"/>
                  <a:pt x="160" y="521"/>
                  <a:pt x="160" y="521"/>
                </a:cubicBezTo>
                <a:cubicBezTo>
                  <a:pt x="155" y="523"/>
                  <a:pt x="155" y="523"/>
                  <a:pt x="155" y="523"/>
                </a:cubicBezTo>
                <a:cubicBezTo>
                  <a:pt x="154" y="525"/>
                  <a:pt x="154" y="525"/>
                  <a:pt x="154" y="525"/>
                </a:cubicBezTo>
                <a:cubicBezTo>
                  <a:pt x="153" y="526"/>
                  <a:pt x="153" y="526"/>
                  <a:pt x="153" y="526"/>
                </a:cubicBezTo>
                <a:cubicBezTo>
                  <a:pt x="151" y="526"/>
                  <a:pt x="151" y="526"/>
                  <a:pt x="151" y="526"/>
                </a:cubicBezTo>
                <a:cubicBezTo>
                  <a:pt x="150" y="527"/>
                  <a:pt x="150" y="527"/>
                  <a:pt x="150" y="527"/>
                </a:cubicBezTo>
                <a:cubicBezTo>
                  <a:pt x="151" y="530"/>
                  <a:pt x="151" y="530"/>
                  <a:pt x="151" y="530"/>
                </a:cubicBezTo>
                <a:cubicBezTo>
                  <a:pt x="151" y="533"/>
                  <a:pt x="151" y="533"/>
                  <a:pt x="151" y="533"/>
                </a:cubicBezTo>
                <a:cubicBezTo>
                  <a:pt x="152" y="533"/>
                  <a:pt x="152" y="533"/>
                  <a:pt x="152" y="533"/>
                </a:cubicBezTo>
                <a:cubicBezTo>
                  <a:pt x="151" y="535"/>
                  <a:pt x="151" y="535"/>
                  <a:pt x="151" y="535"/>
                </a:cubicBezTo>
                <a:cubicBezTo>
                  <a:pt x="153" y="538"/>
                  <a:pt x="153" y="538"/>
                  <a:pt x="153" y="538"/>
                </a:cubicBezTo>
                <a:cubicBezTo>
                  <a:pt x="153" y="538"/>
                  <a:pt x="153" y="538"/>
                  <a:pt x="153" y="538"/>
                </a:cubicBezTo>
                <a:cubicBezTo>
                  <a:pt x="154" y="540"/>
                  <a:pt x="154" y="540"/>
                  <a:pt x="154" y="540"/>
                </a:cubicBezTo>
                <a:cubicBezTo>
                  <a:pt x="155" y="543"/>
                  <a:pt x="155" y="543"/>
                  <a:pt x="155" y="543"/>
                </a:cubicBezTo>
                <a:cubicBezTo>
                  <a:pt x="156" y="543"/>
                  <a:pt x="156" y="543"/>
                  <a:pt x="156" y="543"/>
                </a:cubicBezTo>
                <a:cubicBezTo>
                  <a:pt x="156" y="544"/>
                  <a:pt x="156" y="544"/>
                  <a:pt x="156" y="544"/>
                </a:cubicBezTo>
                <a:cubicBezTo>
                  <a:pt x="156" y="545"/>
                  <a:pt x="156" y="545"/>
                  <a:pt x="156" y="545"/>
                </a:cubicBezTo>
                <a:cubicBezTo>
                  <a:pt x="158" y="545"/>
                  <a:pt x="158" y="545"/>
                  <a:pt x="158" y="545"/>
                </a:cubicBezTo>
                <a:cubicBezTo>
                  <a:pt x="158" y="547"/>
                  <a:pt x="158" y="547"/>
                  <a:pt x="158" y="547"/>
                </a:cubicBezTo>
                <a:cubicBezTo>
                  <a:pt x="159" y="548"/>
                  <a:pt x="159" y="548"/>
                  <a:pt x="159" y="548"/>
                </a:cubicBezTo>
                <a:cubicBezTo>
                  <a:pt x="159" y="549"/>
                  <a:pt x="159" y="549"/>
                  <a:pt x="159" y="549"/>
                </a:cubicBezTo>
                <a:cubicBezTo>
                  <a:pt x="160" y="548"/>
                  <a:pt x="160" y="548"/>
                  <a:pt x="160" y="548"/>
                </a:cubicBezTo>
                <a:cubicBezTo>
                  <a:pt x="161" y="548"/>
                  <a:pt x="161" y="548"/>
                  <a:pt x="161" y="548"/>
                </a:cubicBezTo>
                <a:cubicBezTo>
                  <a:pt x="160" y="550"/>
                  <a:pt x="160" y="550"/>
                  <a:pt x="160" y="550"/>
                </a:cubicBezTo>
                <a:cubicBezTo>
                  <a:pt x="160" y="552"/>
                  <a:pt x="160" y="552"/>
                  <a:pt x="160" y="552"/>
                </a:cubicBezTo>
                <a:cubicBezTo>
                  <a:pt x="160" y="552"/>
                  <a:pt x="160" y="552"/>
                  <a:pt x="160" y="552"/>
                </a:cubicBezTo>
                <a:cubicBezTo>
                  <a:pt x="162" y="553"/>
                  <a:pt x="162" y="553"/>
                  <a:pt x="162" y="553"/>
                </a:cubicBezTo>
                <a:cubicBezTo>
                  <a:pt x="163" y="553"/>
                  <a:pt x="163" y="553"/>
                  <a:pt x="163" y="553"/>
                </a:cubicBezTo>
                <a:cubicBezTo>
                  <a:pt x="162" y="554"/>
                  <a:pt x="162" y="554"/>
                  <a:pt x="162" y="554"/>
                </a:cubicBezTo>
                <a:cubicBezTo>
                  <a:pt x="162" y="555"/>
                  <a:pt x="162" y="555"/>
                  <a:pt x="162" y="555"/>
                </a:cubicBezTo>
                <a:cubicBezTo>
                  <a:pt x="164" y="556"/>
                  <a:pt x="164" y="556"/>
                  <a:pt x="164" y="556"/>
                </a:cubicBezTo>
                <a:cubicBezTo>
                  <a:pt x="165" y="556"/>
                  <a:pt x="165" y="556"/>
                  <a:pt x="165" y="556"/>
                </a:cubicBezTo>
                <a:cubicBezTo>
                  <a:pt x="164" y="557"/>
                  <a:pt x="164" y="557"/>
                  <a:pt x="164" y="557"/>
                </a:cubicBezTo>
                <a:cubicBezTo>
                  <a:pt x="164" y="558"/>
                  <a:pt x="164" y="558"/>
                  <a:pt x="164" y="558"/>
                </a:cubicBezTo>
                <a:cubicBezTo>
                  <a:pt x="165" y="557"/>
                  <a:pt x="165" y="557"/>
                  <a:pt x="165" y="557"/>
                </a:cubicBezTo>
                <a:cubicBezTo>
                  <a:pt x="164" y="558"/>
                  <a:pt x="164" y="558"/>
                  <a:pt x="164" y="558"/>
                </a:cubicBezTo>
                <a:cubicBezTo>
                  <a:pt x="163" y="558"/>
                  <a:pt x="163" y="558"/>
                  <a:pt x="163" y="558"/>
                </a:cubicBezTo>
                <a:cubicBezTo>
                  <a:pt x="164" y="559"/>
                  <a:pt x="164" y="559"/>
                  <a:pt x="164" y="559"/>
                </a:cubicBezTo>
                <a:cubicBezTo>
                  <a:pt x="164" y="560"/>
                  <a:pt x="164" y="560"/>
                  <a:pt x="164" y="560"/>
                </a:cubicBezTo>
                <a:cubicBezTo>
                  <a:pt x="165" y="559"/>
                  <a:pt x="165" y="559"/>
                  <a:pt x="165" y="559"/>
                </a:cubicBezTo>
                <a:cubicBezTo>
                  <a:pt x="168" y="558"/>
                  <a:pt x="168" y="558"/>
                  <a:pt x="168" y="558"/>
                </a:cubicBezTo>
                <a:cubicBezTo>
                  <a:pt x="168" y="558"/>
                  <a:pt x="168" y="558"/>
                  <a:pt x="168" y="558"/>
                </a:cubicBezTo>
                <a:cubicBezTo>
                  <a:pt x="169" y="559"/>
                  <a:pt x="169" y="559"/>
                  <a:pt x="169" y="559"/>
                </a:cubicBezTo>
                <a:cubicBezTo>
                  <a:pt x="166" y="561"/>
                  <a:pt x="166" y="561"/>
                  <a:pt x="166" y="561"/>
                </a:cubicBezTo>
                <a:cubicBezTo>
                  <a:pt x="166" y="562"/>
                  <a:pt x="166" y="562"/>
                  <a:pt x="166" y="562"/>
                </a:cubicBezTo>
                <a:cubicBezTo>
                  <a:pt x="167" y="563"/>
                  <a:pt x="167" y="563"/>
                  <a:pt x="167" y="563"/>
                </a:cubicBezTo>
                <a:cubicBezTo>
                  <a:pt x="168" y="564"/>
                  <a:pt x="168" y="564"/>
                  <a:pt x="168" y="564"/>
                </a:cubicBezTo>
                <a:cubicBezTo>
                  <a:pt x="168" y="564"/>
                  <a:pt x="168" y="564"/>
                  <a:pt x="168" y="564"/>
                </a:cubicBezTo>
                <a:cubicBezTo>
                  <a:pt x="169" y="564"/>
                  <a:pt x="169" y="564"/>
                  <a:pt x="169" y="564"/>
                </a:cubicBezTo>
                <a:cubicBezTo>
                  <a:pt x="168" y="565"/>
                  <a:pt x="168" y="565"/>
                  <a:pt x="168" y="565"/>
                </a:cubicBezTo>
                <a:cubicBezTo>
                  <a:pt x="166" y="566"/>
                  <a:pt x="166" y="566"/>
                  <a:pt x="166" y="566"/>
                </a:cubicBezTo>
                <a:cubicBezTo>
                  <a:pt x="167" y="567"/>
                  <a:pt x="167" y="567"/>
                  <a:pt x="167" y="567"/>
                </a:cubicBezTo>
                <a:cubicBezTo>
                  <a:pt x="168" y="568"/>
                  <a:pt x="168" y="568"/>
                  <a:pt x="168" y="568"/>
                </a:cubicBezTo>
                <a:cubicBezTo>
                  <a:pt x="172" y="566"/>
                  <a:pt x="172" y="566"/>
                  <a:pt x="172" y="566"/>
                </a:cubicBezTo>
                <a:cubicBezTo>
                  <a:pt x="172" y="566"/>
                  <a:pt x="172" y="566"/>
                  <a:pt x="172" y="566"/>
                </a:cubicBezTo>
                <a:cubicBezTo>
                  <a:pt x="174" y="567"/>
                  <a:pt x="174" y="567"/>
                  <a:pt x="174" y="567"/>
                </a:cubicBezTo>
                <a:cubicBezTo>
                  <a:pt x="168" y="569"/>
                  <a:pt x="168" y="569"/>
                  <a:pt x="168" y="569"/>
                </a:cubicBezTo>
                <a:cubicBezTo>
                  <a:pt x="169" y="569"/>
                  <a:pt x="169" y="569"/>
                  <a:pt x="169" y="569"/>
                </a:cubicBezTo>
                <a:cubicBezTo>
                  <a:pt x="169" y="569"/>
                  <a:pt x="169" y="569"/>
                  <a:pt x="169" y="569"/>
                </a:cubicBezTo>
                <a:cubicBezTo>
                  <a:pt x="171" y="569"/>
                  <a:pt x="171" y="569"/>
                  <a:pt x="171" y="569"/>
                </a:cubicBezTo>
                <a:cubicBezTo>
                  <a:pt x="171" y="569"/>
                  <a:pt x="171" y="569"/>
                  <a:pt x="171" y="569"/>
                </a:cubicBezTo>
                <a:cubicBezTo>
                  <a:pt x="171" y="569"/>
                  <a:pt x="171" y="569"/>
                  <a:pt x="171" y="569"/>
                </a:cubicBezTo>
                <a:cubicBezTo>
                  <a:pt x="171" y="571"/>
                  <a:pt x="171" y="571"/>
                  <a:pt x="171" y="571"/>
                </a:cubicBezTo>
                <a:cubicBezTo>
                  <a:pt x="172" y="571"/>
                  <a:pt x="172" y="571"/>
                  <a:pt x="172" y="571"/>
                </a:cubicBezTo>
                <a:cubicBezTo>
                  <a:pt x="172" y="571"/>
                  <a:pt x="172" y="571"/>
                  <a:pt x="172" y="571"/>
                </a:cubicBezTo>
                <a:cubicBezTo>
                  <a:pt x="174" y="571"/>
                  <a:pt x="174" y="571"/>
                  <a:pt x="174" y="571"/>
                </a:cubicBezTo>
                <a:cubicBezTo>
                  <a:pt x="174" y="571"/>
                  <a:pt x="174" y="571"/>
                  <a:pt x="174" y="571"/>
                </a:cubicBezTo>
                <a:cubicBezTo>
                  <a:pt x="175" y="572"/>
                  <a:pt x="175" y="572"/>
                  <a:pt x="175" y="572"/>
                </a:cubicBezTo>
                <a:cubicBezTo>
                  <a:pt x="175" y="572"/>
                  <a:pt x="175" y="572"/>
                  <a:pt x="175" y="572"/>
                </a:cubicBezTo>
                <a:cubicBezTo>
                  <a:pt x="176" y="573"/>
                  <a:pt x="176" y="573"/>
                  <a:pt x="176" y="573"/>
                </a:cubicBezTo>
                <a:cubicBezTo>
                  <a:pt x="177" y="573"/>
                  <a:pt x="177" y="573"/>
                  <a:pt x="177" y="573"/>
                </a:cubicBezTo>
                <a:cubicBezTo>
                  <a:pt x="178" y="573"/>
                  <a:pt x="178" y="573"/>
                  <a:pt x="178" y="573"/>
                </a:cubicBezTo>
                <a:cubicBezTo>
                  <a:pt x="178" y="574"/>
                  <a:pt x="178" y="574"/>
                  <a:pt x="178" y="574"/>
                </a:cubicBezTo>
                <a:cubicBezTo>
                  <a:pt x="178" y="574"/>
                  <a:pt x="178" y="574"/>
                  <a:pt x="178" y="574"/>
                </a:cubicBezTo>
                <a:cubicBezTo>
                  <a:pt x="175" y="576"/>
                  <a:pt x="175" y="576"/>
                  <a:pt x="175" y="576"/>
                </a:cubicBezTo>
                <a:cubicBezTo>
                  <a:pt x="174" y="577"/>
                  <a:pt x="174" y="577"/>
                  <a:pt x="174" y="577"/>
                </a:cubicBezTo>
                <a:cubicBezTo>
                  <a:pt x="176" y="576"/>
                  <a:pt x="176" y="576"/>
                  <a:pt x="176" y="576"/>
                </a:cubicBezTo>
                <a:cubicBezTo>
                  <a:pt x="176" y="577"/>
                  <a:pt x="176" y="577"/>
                  <a:pt x="176" y="577"/>
                </a:cubicBezTo>
                <a:cubicBezTo>
                  <a:pt x="179" y="576"/>
                  <a:pt x="179" y="576"/>
                  <a:pt x="179" y="576"/>
                </a:cubicBezTo>
                <a:cubicBezTo>
                  <a:pt x="179" y="575"/>
                  <a:pt x="179" y="575"/>
                  <a:pt x="179" y="575"/>
                </a:cubicBezTo>
                <a:cubicBezTo>
                  <a:pt x="179" y="575"/>
                  <a:pt x="179" y="575"/>
                  <a:pt x="179" y="575"/>
                </a:cubicBezTo>
                <a:cubicBezTo>
                  <a:pt x="179" y="575"/>
                  <a:pt x="179" y="575"/>
                  <a:pt x="179" y="575"/>
                </a:cubicBezTo>
                <a:cubicBezTo>
                  <a:pt x="181" y="575"/>
                  <a:pt x="181" y="575"/>
                  <a:pt x="181" y="575"/>
                </a:cubicBezTo>
                <a:cubicBezTo>
                  <a:pt x="182" y="575"/>
                  <a:pt x="182" y="575"/>
                  <a:pt x="182" y="575"/>
                </a:cubicBezTo>
                <a:cubicBezTo>
                  <a:pt x="185" y="575"/>
                  <a:pt x="185" y="575"/>
                  <a:pt x="185" y="575"/>
                </a:cubicBezTo>
                <a:cubicBezTo>
                  <a:pt x="187" y="574"/>
                  <a:pt x="187" y="574"/>
                  <a:pt x="187" y="574"/>
                </a:cubicBezTo>
                <a:cubicBezTo>
                  <a:pt x="188" y="574"/>
                  <a:pt x="188" y="574"/>
                  <a:pt x="188" y="574"/>
                </a:cubicBezTo>
                <a:cubicBezTo>
                  <a:pt x="190" y="573"/>
                  <a:pt x="190" y="573"/>
                  <a:pt x="190" y="573"/>
                </a:cubicBezTo>
                <a:cubicBezTo>
                  <a:pt x="189" y="575"/>
                  <a:pt x="189" y="575"/>
                  <a:pt x="189" y="575"/>
                </a:cubicBezTo>
                <a:cubicBezTo>
                  <a:pt x="190" y="575"/>
                  <a:pt x="190" y="575"/>
                  <a:pt x="190" y="575"/>
                </a:cubicBezTo>
                <a:cubicBezTo>
                  <a:pt x="192" y="575"/>
                  <a:pt x="192" y="575"/>
                  <a:pt x="192" y="575"/>
                </a:cubicBezTo>
                <a:cubicBezTo>
                  <a:pt x="192" y="575"/>
                  <a:pt x="192" y="575"/>
                  <a:pt x="192" y="575"/>
                </a:cubicBezTo>
                <a:cubicBezTo>
                  <a:pt x="188" y="577"/>
                  <a:pt x="188" y="577"/>
                  <a:pt x="188" y="577"/>
                </a:cubicBezTo>
                <a:cubicBezTo>
                  <a:pt x="189" y="577"/>
                  <a:pt x="189" y="577"/>
                  <a:pt x="189" y="577"/>
                </a:cubicBezTo>
                <a:cubicBezTo>
                  <a:pt x="188" y="578"/>
                  <a:pt x="188" y="578"/>
                  <a:pt x="188" y="578"/>
                </a:cubicBezTo>
                <a:cubicBezTo>
                  <a:pt x="189" y="578"/>
                  <a:pt x="189" y="578"/>
                  <a:pt x="189" y="578"/>
                </a:cubicBezTo>
                <a:cubicBezTo>
                  <a:pt x="189" y="578"/>
                  <a:pt x="189" y="578"/>
                  <a:pt x="189" y="578"/>
                </a:cubicBezTo>
                <a:cubicBezTo>
                  <a:pt x="190" y="577"/>
                  <a:pt x="190" y="577"/>
                  <a:pt x="190" y="577"/>
                </a:cubicBezTo>
                <a:cubicBezTo>
                  <a:pt x="191" y="577"/>
                  <a:pt x="191" y="577"/>
                  <a:pt x="191" y="577"/>
                </a:cubicBezTo>
                <a:cubicBezTo>
                  <a:pt x="193" y="576"/>
                  <a:pt x="193" y="576"/>
                  <a:pt x="193" y="576"/>
                </a:cubicBezTo>
                <a:cubicBezTo>
                  <a:pt x="193" y="575"/>
                  <a:pt x="193" y="575"/>
                  <a:pt x="193" y="575"/>
                </a:cubicBezTo>
                <a:cubicBezTo>
                  <a:pt x="194" y="575"/>
                  <a:pt x="194" y="575"/>
                  <a:pt x="194" y="575"/>
                </a:cubicBezTo>
                <a:cubicBezTo>
                  <a:pt x="193" y="577"/>
                  <a:pt x="193" y="577"/>
                  <a:pt x="193" y="577"/>
                </a:cubicBezTo>
                <a:cubicBezTo>
                  <a:pt x="192" y="578"/>
                  <a:pt x="192" y="578"/>
                  <a:pt x="192" y="578"/>
                </a:cubicBezTo>
                <a:cubicBezTo>
                  <a:pt x="191" y="579"/>
                  <a:pt x="191" y="579"/>
                  <a:pt x="191" y="579"/>
                </a:cubicBezTo>
                <a:cubicBezTo>
                  <a:pt x="192" y="579"/>
                  <a:pt x="192" y="579"/>
                  <a:pt x="192" y="579"/>
                </a:cubicBezTo>
                <a:cubicBezTo>
                  <a:pt x="192" y="580"/>
                  <a:pt x="192" y="580"/>
                  <a:pt x="192" y="580"/>
                </a:cubicBezTo>
                <a:cubicBezTo>
                  <a:pt x="192" y="581"/>
                  <a:pt x="192" y="581"/>
                  <a:pt x="192" y="581"/>
                </a:cubicBezTo>
                <a:cubicBezTo>
                  <a:pt x="193" y="582"/>
                  <a:pt x="193" y="582"/>
                  <a:pt x="193" y="582"/>
                </a:cubicBezTo>
                <a:cubicBezTo>
                  <a:pt x="194" y="580"/>
                  <a:pt x="194" y="580"/>
                  <a:pt x="194" y="580"/>
                </a:cubicBezTo>
                <a:cubicBezTo>
                  <a:pt x="194" y="579"/>
                  <a:pt x="194" y="579"/>
                  <a:pt x="194" y="579"/>
                </a:cubicBezTo>
                <a:cubicBezTo>
                  <a:pt x="195" y="579"/>
                  <a:pt x="195" y="579"/>
                  <a:pt x="195" y="579"/>
                </a:cubicBezTo>
                <a:cubicBezTo>
                  <a:pt x="194" y="582"/>
                  <a:pt x="194" y="582"/>
                  <a:pt x="194" y="582"/>
                </a:cubicBezTo>
                <a:cubicBezTo>
                  <a:pt x="195" y="582"/>
                  <a:pt x="195" y="582"/>
                  <a:pt x="195" y="582"/>
                </a:cubicBezTo>
                <a:cubicBezTo>
                  <a:pt x="196" y="582"/>
                  <a:pt x="196" y="582"/>
                  <a:pt x="196" y="582"/>
                </a:cubicBezTo>
                <a:cubicBezTo>
                  <a:pt x="197" y="581"/>
                  <a:pt x="197" y="581"/>
                  <a:pt x="197" y="581"/>
                </a:cubicBezTo>
                <a:cubicBezTo>
                  <a:pt x="197" y="583"/>
                  <a:pt x="197" y="583"/>
                  <a:pt x="197" y="583"/>
                </a:cubicBezTo>
                <a:cubicBezTo>
                  <a:pt x="195" y="585"/>
                  <a:pt x="195" y="585"/>
                  <a:pt x="195" y="585"/>
                </a:cubicBezTo>
                <a:cubicBezTo>
                  <a:pt x="195" y="586"/>
                  <a:pt x="195" y="586"/>
                  <a:pt x="195" y="586"/>
                </a:cubicBezTo>
                <a:cubicBezTo>
                  <a:pt x="195" y="586"/>
                  <a:pt x="195" y="586"/>
                  <a:pt x="195" y="586"/>
                </a:cubicBezTo>
                <a:cubicBezTo>
                  <a:pt x="196" y="587"/>
                  <a:pt x="196" y="587"/>
                  <a:pt x="196" y="587"/>
                </a:cubicBezTo>
                <a:cubicBezTo>
                  <a:pt x="196" y="587"/>
                  <a:pt x="196" y="587"/>
                  <a:pt x="196" y="587"/>
                </a:cubicBezTo>
                <a:cubicBezTo>
                  <a:pt x="198" y="587"/>
                  <a:pt x="198" y="587"/>
                  <a:pt x="198" y="587"/>
                </a:cubicBezTo>
                <a:cubicBezTo>
                  <a:pt x="199" y="588"/>
                  <a:pt x="199" y="588"/>
                  <a:pt x="199" y="588"/>
                </a:cubicBezTo>
                <a:cubicBezTo>
                  <a:pt x="200" y="588"/>
                  <a:pt x="200" y="588"/>
                  <a:pt x="200" y="588"/>
                </a:cubicBezTo>
                <a:cubicBezTo>
                  <a:pt x="203" y="585"/>
                  <a:pt x="203" y="585"/>
                  <a:pt x="203" y="585"/>
                </a:cubicBezTo>
                <a:cubicBezTo>
                  <a:pt x="203" y="586"/>
                  <a:pt x="203" y="586"/>
                  <a:pt x="203" y="586"/>
                </a:cubicBezTo>
                <a:cubicBezTo>
                  <a:pt x="210" y="587"/>
                  <a:pt x="210" y="587"/>
                  <a:pt x="210" y="587"/>
                </a:cubicBezTo>
                <a:cubicBezTo>
                  <a:pt x="210" y="586"/>
                  <a:pt x="210" y="586"/>
                  <a:pt x="210" y="586"/>
                </a:cubicBezTo>
                <a:cubicBezTo>
                  <a:pt x="209" y="585"/>
                  <a:pt x="209" y="585"/>
                  <a:pt x="209" y="585"/>
                </a:cubicBezTo>
                <a:cubicBezTo>
                  <a:pt x="210" y="585"/>
                  <a:pt x="210" y="585"/>
                  <a:pt x="210" y="585"/>
                </a:cubicBezTo>
                <a:cubicBezTo>
                  <a:pt x="209" y="583"/>
                  <a:pt x="209" y="583"/>
                  <a:pt x="209" y="583"/>
                </a:cubicBezTo>
                <a:cubicBezTo>
                  <a:pt x="208" y="582"/>
                  <a:pt x="208" y="582"/>
                  <a:pt x="208" y="582"/>
                </a:cubicBezTo>
                <a:cubicBezTo>
                  <a:pt x="206" y="581"/>
                  <a:pt x="206" y="581"/>
                  <a:pt x="206" y="581"/>
                </a:cubicBezTo>
                <a:cubicBezTo>
                  <a:pt x="208" y="581"/>
                  <a:pt x="208" y="581"/>
                  <a:pt x="208" y="581"/>
                </a:cubicBezTo>
                <a:cubicBezTo>
                  <a:pt x="209" y="581"/>
                  <a:pt x="209" y="581"/>
                  <a:pt x="209" y="581"/>
                </a:cubicBezTo>
                <a:cubicBezTo>
                  <a:pt x="210" y="581"/>
                  <a:pt x="210" y="581"/>
                  <a:pt x="210" y="581"/>
                </a:cubicBezTo>
                <a:cubicBezTo>
                  <a:pt x="211" y="581"/>
                  <a:pt x="211" y="581"/>
                  <a:pt x="211" y="581"/>
                </a:cubicBezTo>
                <a:cubicBezTo>
                  <a:pt x="211" y="580"/>
                  <a:pt x="211" y="580"/>
                  <a:pt x="211" y="580"/>
                </a:cubicBezTo>
                <a:cubicBezTo>
                  <a:pt x="212" y="576"/>
                  <a:pt x="212" y="576"/>
                  <a:pt x="212" y="576"/>
                </a:cubicBezTo>
                <a:cubicBezTo>
                  <a:pt x="212" y="575"/>
                  <a:pt x="212" y="575"/>
                  <a:pt x="212" y="575"/>
                </a:cubicBezTo>
                <a:cubicBezTo>
                  <a:pt x="213" y="571"/>
                  <a:pt x="213" y="571"/>
                  <a:pt x="213" y="571"/>
                </a:cubicBezTo>
                <a:cubicBezTo>
                  <a:pt x="213" y="570"/>
                  <a:pt x="213" y="570"/>
                  <a:pt x="213" y="570"/>
                </a:cubicBezTo>
                <a:cubicBezTo>
                  <a:pt x="213" y="570"/>
                  <a:pt x="213" y="570"/>
                  <a:pt x="213" y="570"/>
                </a:cubicBezTo>
                <a:cubicBezTo>
                  <a:pt x="214" y="569"/>
                  <a:pt x="214" y="569"/>
                  <a:pt x="214" y="569"/>
                </a:cubicBezTo>
                <a:cubicBezTo>
                  <a:pt x="215" y="567"/>
                  <a:pt x="215" y="567"/>
                  <a:pt x="215" y="567"/>
                </a:cubicBezTo>
                <a:cubicBezTo>
                  <a:pt x="214" y="567"/>
                  <a:pt x="214" y="567"/>
                  <a:pt x="214" y="567"/>
                </a:cubicBezTo>
                <a:cubicBezTo>
                  <a:pt x="216" y="563"/>
                  <a:pt x="216" y="563"/>
                  <a:pt x="216" y="563"/>
                </a:cubicBezTo>
                <a:cubicBezTo>
                  <a:pt x="217" y="563"/>
                  <a:pt x="217" y="563"/>
                  <a:pt x="217" y="563"/>
                </a:cubicBezTo>
                <a:cubicBezTo>
                  <a:pt x="216" y="562"/>
                  <a:pt x="216" y="562"/>
                  <a:pt x="216" y="562"/>
                </a:cubicBezTo>
                <a:cubicBezTo>
                  <a:pt x="217" y="561"/>
                  <a:pt x="217" y="561"/>
                  <a:pt x="217" y="561"/>
                </a:cubicBezTo>
                <a:cubicBezTo>
                  <a:pt x="216" y="559"/>
                  <a:pt x="216" y="559"/>
                  <a:pt x="216" y="559"/>
                </a:cubicBezTo>
                <a:cubicBezTo>
                  <a:pt x="216" y="559"/>
                  <a:pt x="216" y="559"/>
                  <a:pt x="216" y="559"/>
                </a:cubicBezTo>
                <a:cubicBezTo>
                  <a:pt x="215" y="553"/>
                  <a:pt x="215" y="553"/>
                  <a:pt x="215" y="553"/>
                </a:cubicBezTo>
                <a:cubicBezTo>
                  <a:pt x="214" y="553"/>
                  <a:pt x="214" y="553"/>
                  <a:pt x="214" y="553"/>
                </a:cubicBezTo>
                <a:cubicBezTo>
                  <a:pt x="215" y="552"/>
                  <a:pt x="215" y="552"/>
                  <a:pt x="215" y="552"/>
                </a:cubicBezTo>
                <a:cubicBezTo>
                  <a:pt x="214" y="550"/>
                  <a:pt x="214" y="550"/>
                  <a:pt x="214" y="550"/>
                </a:cubicBezTo>
                <a:cubicBezTo>
                  <a:pt x="212" y="550"/>
                  <a:pt x="212" y="550"/>
                  <a:pt x="212" y="550"/>
                </a:cubicBezTo>
                <a:cubicBezTo>
                  <a:pt x="214" y="549"/>
                  <a:pt x="214" y="549"/>
                  <a:pt x="214" y="549"/>
                </a:cubicBezTo>
                <a:cubicBezTo>
                  <a:pt x="214" y="548"/>
                  <a:pt x="214" y="548"/>
                  <a:pt x="214" y="548"/>
                </a:cubicBezTo>
                <a:cubicBezTo>
                  <a:pt x="214" y="548"/>
                  <a:pt x="214" y="548"/>
                  <a:pt x="214" y="548"/>
                </a:cubicBezTo>
                <a:cubicBezTo>
                  <a:pt x="214" y="547"/>
                  <a:pt x="214" y="547"/>
                  <a:pt x="214" y="547"/>
                </a:cubicBezTo>
                <a:cubicBezTo>
                  <a:pt x="215" y="547"/>
                  <a:pt x="215" y="547"/>
                  <a:pt x="215" y="547"/>
                </a:cubicBezTo>
                <a:cubicBezTo>
                  <a:pt x="216" y="547"/>
                  <a:pt x="216" y="547"/>
                  <a:pt x="216" y="547"/>
                </a:cubicBezTo>
                <a:cubicBezTo>
                  <a:pt x="219" y="547"/>
                  <a:pt x="219" y="547"/>
                  <a:pt x="219" y="547"/>
                </a:cubicBezTo>
                <a:cubicBezTo>
                  <a:pt x="220" y="546"/>
                  <a:pt x="220" y="546"/>
                  <a:pt x="220" y="546"/>
                </a:cubicBezTo>
                <a:cubicBezTo>
                  <a:pt x="221" y="546"/>
                  <a:pt x="221" y="546"/>
                  <a:pt x="221" y="546"/>
                </a:cubicBezTo>
                <a:cubicBezTo>
                  <a:pt x="221" y="544"/>
                  <a:pt x="221" y="544"/>
                  <a:pt x="221" y="544"/>
                </a:cubicBezTo>
                <a:cubicBezTo>
                  <a:pt x="220" y="545"/>
                  <a:pt x="220" y="545"/>
                  <a:pt x="220" y="545"/>
                </a:cubicBezTo>
                <a:cubicBezTo>
                  <a:pt x="217" y="542"/>
                  <a:pt x="217" y="542"/>
                  <a:pt x="217" y="542"/>
                </a:cubicBezTo>
                <a:cubicBezTo>
                  <a:pt x="217" y="542"/>
                  <a:pt x="217" y="542"/>
                  <a:pt x="217" y="542"/>
                </a:cubicBezTo>
                <a:cubicBezTo>
                  <a:pt x="218" y="543"/>
                  <a:pt x="218" y="543"/>
                  <a:pt x="218" y="543"/>
                </a:cubicBezTo>
                <a:cubicBezTo>
                  <a:pt x="219" y="543"/>
                  <a:pt x="219" y="543"/>
                  <a:pt x="219" y="543"/>
                </a:cubicBezTo>
                <a:cubicBezTo>
                  <a:pt x="222" y="544"/>
                  <a:pt x="222" y="544"/>
                  <a:pt x="222" y="544"/>
                </a:cubicBezTo>
                <a:cubicBezTo>
                  <a:pt x="222" y="543"/>
                  <a:pt x="222" y="543"/>
                  <a:pt x="222" y="543"/>
                </a:cubicBezTo>
                <a:cubicBezTo>
                  <a:pt x="220" y="542"/>
                  <a:pt x="220" y="542"/>
                  <a:pt x="220" y="542"/>
                </a:cubicBezTo>
                <a:cubicBezTo>
                  <a:pt x="220" y="541"/>
                  <a:pt x="220" y="541"/>
                  <a:pt x="220" y="541"/>
                </a:cubicBezTo>
                <a:cubicBezTo>
                  <a:pt x="220" y="541"/>
                  <a:pt x="220" y="541"/>
                  <a:pt x="220" y="541"/>
                </a:cubicBezTo>
                <a:cubicBezTo>
                  <a:pt x="221" y="541"/>
                  <a:pt x="221" y="541"/>
                  <a:pt x="221" y="541"/>
                </a:cubicBezTo>
                <a:cubicBezTo>
                  <a:pt x="220" y="540"/>
                  <a:pt x="220" y="540"/>
                  <a:pt x="220" y="540"/>
                </a:cubicBezTo>
                <a:cubicBezTo>
                  <a:pt x="220" y="539"/>
                  <a:pt x="220" y="539"/>
                  <a:pt x="220" y="539"/>
                </a:cubicBezTo>
                <a:cubicBezTo>
                  <a:pt x="222" y="541"/>
                  <a:pt x="222" y="541"/>
                  <a:pt x="222" y="541"/>
                </a:cubicBezTo>
                <a:cubicBezTo>
                  <a:pt x="223" y="541"/>
                  <a:pt x="223" y="541"/>
                  <a:pt x="223" y="541"/>
                </a:cubicBezTo>
                <a:cubicBezTo>
                  <a:pt x="223" y="540"/>
                  <a:pt x="223" y="540"/>
                  <a:pt x="223" y="540"/>
                </a:cubicBezTo>
                <a:cubicBezTo>
                  <a:pt x="224" y="539"/>
                  <a:pt x="224" y="539"/>
                  <a:pt x="224" y="539"/>
                </a:cubicBezTo>
                <a:cubicBezTo>
                  <a:pt x="223" y="539"/>
                  <a:pt x="223" y="539"/>
                  <a:pt x="223" y="539"/>
                </a:cubicBezTo>
                <a:cubicBezTo>
                  <a:pt x="223" y="538"/>
                  <a:pt x="223" y="538"/>
                  <a:pt x="223" y="538"/>
                </a:cubicBezTo>
                <a:cubicBezTo>
                  <a:pt x="224" y="538"/>
                  <a:pt x="224" y="538"/>
                  <a:pt x="224" y="538"/>
                </a:cubicBezTo>
                <a:cubicBezTo>
                  <a:pt x="225" y="538"/>
                  <a:pt x="225" y="538"/>
                  <a:pt x="225" y="538"/>
                </a:cubicBezTo>
                <a:cubicBezTo>
                  <a:pt x="225" y="537"/>
                  <a:pt x="225" y="537"/>
                  <a:pt x="225" y="537"/>
                </a:cubicBezTo>
                <a:cubicBezTo>
                  <a:pt x="225" y="536"/>
                  <a:pt x="225" y="536"/>
                  <a:pt x="225" y="536"/>
                </a:cubicBezTo>
                <a:cubicBezTo>
                  <a:pt x="226" y="536"/>
                  <a:pt x="226" y="536"/>
                  <a:pt x="226" y="536"/>
                </a:cubicBezTo>
                <a:cubicBezTo>
                  <a:pt x="226" y="534"/>
                  <a:pt x="226" y="534"/>
                  <a:pt x="226" y="534"/>
                </a:cubicBezTo>
                <a:cubicBezTo>
                  <a:pt x="226" y="534"/>
                  <a:pt x="226" y="534"/>
                  <a:pt x="226" y="534"/>
                </a:cubicBezTo>
                <a:cubicBezTo>
                  <a:pt x="221" y="533"/>
                  <a:pt x="221" y="533"/>
                  <a:pt x="221" y="533"/>
                </a:cubicBezTo>
                <a:cubicBezTo>
                  <a:pt x="221" y="532"/>
                  <a:pt x="221" y="532"/>
                  <a:pt x="221" y="532"/>
                </a:cubicBezTo>
                <a:cubicBezTo>
                  <a:pt x="225" y="533"/>
                  <a:pt x="225" y="533"/>
                  <a:pt x="225" y="533"/>
                </a:cubicBezTo>
                <a:cubicBezTo>
                  <a:pt x="227" y="533"/>
                  <a:pt x="227" y="533"/>
                  <a:pt x="227" y="533"/>
                </a:cubicBezTo>
                <a:cubicBezTo>
                  <a:pt x="226" y="529"/>
                  <a:pt x="226" y="529"/>
                  <a:pt x="226" y="529"/>
                </a:cubicBezTo>
                <a:cubicBezTo>
                  <a:pt x="227" y="528"/>
                  <a:pt x="227" y="528"/>
                  <a:pt x="227" y="528"/>
                </a:cubicBezTo>
                <a:cubicBezTo>
                  <a:pt x="227" y="527"/>
                  <a:pt x="227" y="527"/>
                  <a:pt x="227" y="527"/>
                </a:cubicBezTo>
                <a:cubicBezTo>
                  <a:pt x="226" y="526"/>
                  <a:pt x="226" y="526"/>
                  <a:pt x="226" y="526"/>
                </a:cubicBezTo>
                <a:cubicBezTo>
                  <a:pt x="221" y="526"/>
                  <a:pt x="221" y="526"/>
                  <a:pt x="221" y="526"/>
                </a:cubicBezTo>
                <a:cubicBezTo>
                  <a:pt x="221" y="524"/>
                  <a:pt x="221" y="524"/>
                  <a:pt x="221" y="524"/>
                </a:cubicBezTo>
                <a:cubicBezTo>
                  <a:pt x="222" y="524"/>
                  <a:pt x="222" y="524"/>
                  <a:pt x="222" y="524"/>
                </a:cubicBezTo>
                <a:cubicBezTo>
                  <a:pt x="225" y="522"/>
                  <a:pt x="225" y="522"/>
                  <a:pt x="225" y="522"/>
                </a:cubicBezTo>
                <a:cubicBezTo>
                  <a:pt x="227" y="522"/>
                  <a:pt x="227" y="522"/>
                  <a:pt x="227" y="522"/>
                </a:cubicBezTo>
                <a:cubicBezTo>
                  <a:pt x="229" y="523"/>
                  <a:pt x="229" y="523"/>
                  <a:pt x="229" y="523"/>
                </a:cubicBezTo>
                <a:cubicBezTo>
                  <a:pt x="229" y="522"/>
                  <a:pt x="229" y="522"/>
                  <a:pt x="229" y="522"/>
                </a:cubicBezTo>
                <a:cubicBezTo>
                  <a:pt x="228" y="522"/>
                  <a:pt x="228" y="522"/>
                  <a:pt x="228" y="522"/>
                </a:cubicBezTo>
                <a:cubicBezTo>
                  <a:pt x="227" y="521"/>
                  <a:pt x="227" y="521"/>
                  <a:pt x="227" y="521"/>
                </a:cubicBezTo>
                <a:cubicBezTo>
                  <a:pt x="226" y="518"/>
                  <a:pt x="226" y="518"/>
                  <a:pt x="226" y="518"/>
                </a:cubicBezTo>
                <a:cubicBezTo>
                  <a:pt x="225" y="517"/>
                  <a:pt x="225" y="517"/>
                  <a:pt x="225" y="517"/>
                </a:cubicBezTo>
                <a:cubicBezTo>
                  <a:pt x="225" y="516"/>
                  <a:pt x="225" y="516"/>
                  <a:pt x="225" y="516"/>
                </a:cubicBezTo>
                <a:cubicBezTo>
                  <a:pt x="224" y="515"/>
                  <a:pt x="224" y="515"/>
                  <a:pt x="224" y="515"/>
                </a:cubicBezTo>
                <a:cubicBezTo>
                  <a:pt x="224" y="514"/>
                  <a:pt x="224" y="514"/>
                  <a:pt x="224" y="514"/>
                </a:cubicBezTo>
                <a:cubicBezTo>
                  <a:pt x="222" y="514"/>
                  <a:pt x="222" y="514"/>
                  <a:pt x="222" y="514"/>
                </a:cubicBezTo>
                <a:cubicBezTo>
                  <a:pt x="222" y="513"/>
                  <a:pt x="222" y="513"/>
                  <a:pt x="222" y="513"/>
                </a:cubicBezTo>
                <a:cubicBezTo>
                  <a:pt x="223" y="511"/>
                  <a:pt x="223" y="511"/>
                  <a:pt x="223" y="511"/>
                </a:cubicBezTo>
                <a:cubicBezTo>
                  <a:pt x="224" y="512"/>
                  <a:pt x="224" y="512"/>
                  <a:pt x="224" y="512"/>
                </a:cubicBezTo>
                <a:cubicBezTo>
                  <a:pt x="226" y="511"/>
                  <a:pt x="226" y="511"/>
                  <a:pt x="226" y="511"/>
                </a:cubicBezTo>
                <a:cubicBezTo>
                  <a:pt x="227" y="512"/>
                  <a:pt x="227" y="512"/>
                  <a:pt x="227" y="512"/>
                </a:cubicBezTo>
                <a:cubicBezTo>
                  <a:pt x="227" y="511"/>
                  <a:pt x="227" y="511"/>
                  <a:pt x="227" y="511"/>
                </a:cubicBezTo>
                <a:cubicBezTo>
                  <a:pt x="228" y="511"/>
                  <a:pt x="228" y="511"/>
                  <a:pt x="228" y="511"/>
                </a:cubicBezTo>
                <a:cubicBezTo>
                  <a:pt x="228" y="512"/>
                  <a:pt x="228" y="512"/>
                  <a:pt x="228" y="512"/>
                </a:cubicBezTo>
                <a:cubicBezTo>
                  <a:pt x="229" y="511"/>
                  <a:pt x="229" y="511"/>
                  <a:pt x="229" y="511"/>
                </a:cubicBezTo>
                <a:cubicBezTo>
                  <a:pt x="230" y="512"/>
                  <a:pt x="230" y="512"/>
                  <a:pt x="230" y="512"/>
                </a:cubicBezTo>
                <a:cubicBezTo>
                  <a:pt x="231" y="511"/>
                  <a:pt x="231" y="511"/>
                  <a:pt x="231" y="511"/>
                </a:cubicBezTo>
                <a:cubicBezTo>
                  <a:pt x="231" y="510"/>
                  <a:pt x="231" y="510"/>
                  <a:pt x="231" y="510"/>
                </a:cubicBezTo>
                <a:cubicBezTo>
                  <a:pt x="232" y="508"/>
                  <a:pt x="232" y="508"/>
                  <a:pt x="232" y="508"/>
                </a:cubicBezTo>
                <a:cubicBezTo>
                  <a:pt x="232" y="507"/>
                  <a:pt x="232" y="507"/>
                  <a:pt x="232" y="507"/>
                </a:cubicBezTo>
                <a:cubicBezTo>
                  <a:pt x="232" y="506"/>
                  <a:pt x="232" y="506"/>
                  <a:pt x="232" y="506"/>
                </a:cubicBezTo>
                <a:cubicBezTo>
                  <a:pt x="232" y="505"/>
                  <a:pt x="232" y="505"/>
                  <a:pt x="232" y="505"/>
                </a:cubicBezTo>
                <a:cubicBezTo>
                  <a:pt x="230" y="504"/>
                  <a:pt x="230" y="504"/>
                  <a:pt x="230" y="504"/>
                </a:cubicBezTo>
                <a:cubicBezTo>
                  <a:pt x="231" y="504"/>
                  <a:pt x="231" y="504"/>
                  <a:pt x="231" y="504"/>
                </a:cubicBezTo>
                <a:cubicBezTo>
                  <a:pt x="231" y="503"/>
                  <a:pt x="231" y="503"/>
                  <a:pt x="231" y="503"/>
                </a:cubicBezTo>
                <a:cubicBezTo>
                  <a:pt x="232" y="504"/>
                  <a:pt x="232" y="504"/>
                  <a:pt x="232" y="504"/>
                </a:cubicBezTo>
                <a:cubicBezTo>
                  <a:pt x="233" y="501"/>
                  <a:pt x="233" y="501"/>
                  <a:pt x="233" y="501"/>
                </a:cubicBezTo>
                <a:cubicBezTo>
                  <a:pt x="234" y="502"/>
                  <a:pt x="234" y="502"/>
                  <a:pt x="234" y="502"/>
                </a:cubicBezTo>
                <a:cubicBezTo>
                  <a:pt x="234" y="503"/>
                  <a:pt x="234" y="503"/>
                  <a:pt x="234" y="503"/>
                </a:cubicBezTo>
                <a:cubicBezTo>
                  <a:pt x="235" y="503"/>
                  <a:pt x="235" y="503"/>
                  <a:pt x="235" y="503"/>
                </a:cubicBezTo>
                <a:cubicBezTo>
                  <a:pt x="236" y="501"/>
                  <a:pt x="236" y="501"/>
                  <a:pt x="236" y="501"/>
                </a:cubicBezTo>
                <a:cubicBezTo>
                  <a:pt x="237" y="502"/>
                  <a:pt x="237" y="502"/>
                  <a:pt x="237" y="502"/>
                </a:cubicBezTo>
                <a:cubicBezTo>
                  <a:pt x="238" y="503"/>
                  <a:pt x="238" y="503"/>
                  <a:pt x="238" y="503"/>
                </a:cubicBezTo>
                <a:cubicBezTo>
                  <a:pt x="241" y="502"/>
                  <a:pt x="241" y="502"/>
                  <a:pt x="241" y="502"/>
                </a:cubicBezTo>
                <a:cubicBezTo>
                  <a:pt x="240" y="501"/>
                  <a:pt x="240" y="501"/>
                  <a:pt x="240" y="501"/>
                </a:cubicBezTo>
                <a:cubicBezTo>
                  <a:pt x="242" y="501"/>
                  <a:pt x="242" y="501"/>
                  <a:pt x="242" y="501"/>
                </a:cubicBezTo>
                <a:cubicBezTo>
                  <a:pt x="243" y="502"/>
                  <a:pt x="243" y="502"/>
                  <a:pt x="243" y="502"/>
                </a:cubicBezTo>
                <a:cubicBezTo>
                  <a:pt x="243" y="501"/>
                  <a:pt x="243" y="501"/>
                  <a:pt x="243" y="501"/>
                </a:cubicBezTo>
                <a:cubicBezTo>
                  <a:pt x="244" y="501"/>
                  <a:pt x="244" y="501"/>
                  <a:pt x="244" y="501"/>
                </a:cubicBezTo>
                <a:cubicBezTo>
                  <a:pt x="244" y="500"/>
                  <a:pt x="244" y="500"/>
                  <a:pt x="244" y="500"/>
                </a:cubicBezTo>
                <a:cubicBezTo>
                  <a:pt x="244" y="499"/>
                  <a:pt x="244" y="499"/>
                  <a:pt x="244" y="499"/>
                </a:cubicBezTo>
                <a:cubicBezTo>
                  <a:pt x="243" y="499"/>
                  <a:pt x="243" y="499"/>
                  <a:pt x="243" y="499"/>
                </a:cubicBezTo>
                <a:cubicBezTo>
                  <a:pt x="243" y="499"/>
                  <a:pt x="243" y="499"/>
                  <a:pt x="243" y="499"/>
                </a:cubicBezTo>
                <a:cubicBezTo>
                  <a:pt x="242" y="498"/>
                  <a:pt x="242" y="498"/>
                  <a:pt x="242" y="498"/>
                </a:cubicBezTo>
                <a:cubicBezTo>
                  <a:pt x="242" y="496"/>
                  <a:pt x="242" y="496"/>
                  <a:pt x="242" y="496"/>
                </a:cubicBezTo>
                <a:cubicBezTo>
                  <a:pt x="244" y="497"/>
                  <a:pt x="244" y="497"/>
                  <a:pt x="244" y="497"/>
                </a:cubicBezTo>
                <a:cubicBezTo>
                  <a:pt x="244" y="496"/>
                  <a:pt x="244" y="496"/>
                  <a:pt x="244" y="496"/>
                </a:cubicBezTo>
                <a:cubicBezTo>
                  <a:pt x="244" y="497"/>
                  <a:pt x="244" y="497"/>
                  <a:pt x="244" y="497"/>
                </a:cubicBezTo>
                <a:cubicBezTo>
                  <a:pt x="245" y="497"/>
                  <a:pt x="245" y="497"/>
                  <a:pt x="245" y="497"/>
                </a:cubicBezTo>
                <a:cubicBezTo>
                  <a:pt x="245" y="495"/>
                  <a:pt x="245" y="495"/>
                  <a:pt x="245" y="495"/>
                </a:cubicBezTo>
                <a:cubicBezTo>
                  <a:pt x="244" y="494"/>
                  <a:pt x="244" y="494"/>
                  <a:pt x="244" y="494"/>
                </a:cubicBezTo>
                <a:cubicBezTo>
                  <a:pt x="246" y="493"/>
                  <a:pt x="246" y="493"/>
                  <a:pt x="246" y="493"/>
                </a:cubicBezTo>
                <a:cubicBezTo>
                  <a:pt x="245" y="492"/>
                  <a:pt x="245" y="492"/>
                  <a:pt x="245" y="492"/>
                </a:cubicBezTo>
                <a:cubicBezTo>
                  <a:pt x="246" y="491"/>
                  <a:pt x="246" y="491"/>
                  <a:pt x="246" y="491"/>
                </a:cubicBezTo>
                <a:cubicBezTo>
                  <a:pt x="247" y="492"/>
                  <a:pt x="247" y="492"/>
                  <a:pt x="247" y="492"/>
                </a:cubicBezTo>
                <a:cubicBezTo>
                  <a:pt x="245" y="490"/>
                  <a:pt x="245" y="490"/>
                  <a:pt x="245" y="490"/>
                </a:cubicBezTo>
                <a:cubicBezTo>
                  <a:pt x="245" y="489"/>
                  <a:pt x="245" y="489"/>
                  <a:pt x="245" y="489"/>
                </a:cubicBezTo>
                <a:cubicBezTo>
                  <a:pt x="246" y="490"/>
                  <a:pt x="246" y="490"/>
                  <a:pt x="246" y="490"/>
                </a:cubicBezTo>
                <a:cubicBezTo>
                  <a:pt x="246" y="488"/>
                  <a:pt x="246" y="488"/>
                  <a:pt x="246" y="488"/>
                </a:cubicBezTo>
                <a:cubicBezTo>
                  <a:pt x="248" y="490"/>
                  <a:pt x="248" y="490"/>
                  <a:pt x="248" y="490"/>
                </a:cubicBezTo>
                <a:cubicBezTo>
                  <a:pt x="249" y="490"/>
                  <a:pt x="249" y="490"/>
                  <a:pt x="249" y="490"/>
                </a:cubicBezTo>
                <a:cubicBezTo>
                  <a:pt x="250" y="490"/>
                  <a:pt x="250" y="490"/>
                  <a:pt x="250" y="490"/>
                </a:cubicBezTo>
                <a:cubicBezTo>
                  <a:pt x="251" y="490"/>
                  <a:pt x="251" y="490"/>
                  <a:pt x="251" y="490"/>
                </a:cubicBezTo>
                <a:cubicBezTo>
                  <a:pt x="248" y="493"/>
                  <a:pt x="248" y="493"/>
                  <a:pt x="248" y="493"/>
                </a:cubicBezTo>
                <a:cubicBezTo>
                  <a:pt x="248" y="494"/>
                  <a:pt x="248" y="494"/>
                  <a:pt x="248" y="494"/>
                </a:cubicBezTo>
                <a:cubicBezTo>
                  <a:pt x="247" y="495"/>
                  <a:pt x="247" y="495"/>
                  <a:pt x="247" y="495"/>
                </a:cubicBezTo>
                <a:cubicBezTo>
                  <a:pt x="247" y="496"/>
                  <a:pt x="247" y="496"/>
                  <a:pt x="247" y="496"/>
                </a:cubicBezTo>
                <a:cubicBezTo>
                  <a:pt x="247" y="497"/>
                  <a:pt x="247" y="497"/>
                  <a:pt x="247" y="497"/>
                </a:cubicBezTo>
                <a:cubicBezTo>
                  <a:pt x="247" y="497"/>
                  <a:pt x="247" y="497"/>
                  <a:pt x="247" y="497"/>
                </a:cubicBezTo>
                <a:cubicBezTo>
                  <a:pt x="248" y="497"/>
                  <a:pt x="248" y="497"/>
                  <a:pt x="248" y="497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51" y="498"/>
                  <a:pt x="251" y="498"/>
                  <a:pt x="251" y="498"/>
                </a:cubicBezTo>
                <a:cubicBezTo>
                  <a:pt x="250" y="497"/>
                  <a:pt x="250" y="497"/>
                  <a:pt x="250" y="497"/>
                </a:cubicBezTo>
                <a:cubicBezTo>
                  <a:pt x="251" y="497"/>
                  <a:pt x="251" y="497"/>
                  <a:pt x="251" y="497"/>
                </a:cubicBezTo>
                <a:cubicBezTo>
                  <a:pt x="251" y="494"/>
                  <a:pt x="251" y="494"/>
                  <a:pt x="251" y="494"/>
                </a:cubicBezTo>
                <a:cubicBezTo>
                  <a:pt x="252" y="495"/>
                  <a:pt x="252" y="495"/>
                  <a:pt x="252" y="495"/>
                </a:cubicBezTo>
                <a:cubicBezTo>
                  <a:pt x="253" y="497"/>
                  <a:pt x="253" y="497"/>
                  <a:pt x="253" y="497"/>
                </a:cubicBezTo>
                <a:cubicBezTo>
                  <a:pt x="254" y="497"/>
                  <a:pt x="254" y="497"/>
                  <a:pt x="254" y="497"/>
                </a:cubicBezTo>
                <a:cubicBezTo>
                  <a:pt x="255" y="499"/>
                  <a:pt x="255" y="499"/>
                  <a:pt x="255" y="499"/>
                </a:cubicBezTo>
                <a:cubicBezTo>
                  <a:pt x="256" y="495"/>
                  <a:pt x="256" y="495"/>
                  <a:pt x="256" y="495"/>
                </a:cubicBezTo>
                <a:cubicBezTo>
                  <a:pt x="257" y="495"/>
                  <a:pt x="257" y="495"/>
                  <a:pt x="257" y="495"/>
                </a:cubicBezTo>
                <a:cubicBezTo>
                  <a:pt x="257" y="497"/>
                  <a:pt x="257" y="497"/>
                  <a:pt x="257" y="497"/>
                </a:cubicBezTo>
                <a:cubicBezTo>
                  <a:pt x="257" y="496"/>
                  <a:pt x="257" y="496"/>
                  <a:pt x="257" y="496"/>
                </a:cubicBezTo>
                <a:cubicBezTo>
                  <a:pt x="258" y="497"/>
                  <a:pt x="258" y="497"/>
                  <a:pt x="258" y="497"/>
                </a:cubicBezTo>
                <a:cubicBezTo>
                  <a:pt x="258" y="496"/>
                  <a:pt x="258" y="496"/>
                  <a:pt x="258" y="496"/>
                </a:cubicBezTo>
                <a:cubicBezTo>
                  <a:pt x="259" y="497"/>
                  <a:pt x="259" y="497"/>
                  <a:pt x="259" y="497"/>
                </a:cubicBezTo>
                <a:cubicBezTo>
                  <a:pt x="260" y="494"/>
                  <a:pt x="260" y="494"/>
                  <a:pt x="260" y="494"/>
                </a:cubicBezTo>
                <a:cubicBezTo>
                  <a:pt x="261" y="494"/>
                  <a:pt x="261" y="494"/>
                  <a:pt x="261" y="494"/>
                </a:cubicBezTo>
                <a:cubicBezTo>
                  <a:pt x="261" y="493"/>
                  <a:pt x="261" y="493"/>
                  <a:pt x="261" y="493"/>
                </a:cubicBezTo>
                <a:cubicBezTo>
                  <a:pt x="262" y="492"/>
                  <a:pt x="262" y="492"/>
                  <a:pt x="262" y="492"/>
                </a:cubicBezTo>
                <a:cubicBezTo>
                  <a:pt x="260" y="489"/>
                  <a:pt x="260" y="489"/>
                  <a:pt x="260" y="489"/>
                </a:cubicBezTo>
                <a:cubicBezTo>
                  <a:pt x="261" y="488"/>
                  <a:pt x="261" y="488"/>
                  <a:pt x="261" y="488"/>
                </a:cubicBezTo>
                <a:cubicBezTo>
                  <a:pt x="262" y="490"/>
                  <a:pt x="262" y="490"/>
                  <a:pt x="262" y="490"/>
                </a:cubicBezTo>
                <a:cubicBezTo>
                  <a:pt x="265" y="491"/>
                  <a:pt x="265" y="491"/>
                  <a:pt x="265" y="491"/>
                </a:cubicBezTo>
                <a:cubicBezTo>
                  <a:pt x="266" y="491"/>
                  <a:pt x="266" y="491"/>
                  <a:pt x="266" y="491"/>
                </a:cubicBezTo>
                <a:cubicBezTo>
                  <a:pt x="265" y="490"/>
                  <a:pt x="265" y="490"/>
                  <a:pt x="265" y="490"/>
                </a:cubicBezTo>
                <a:cubicBezTo>
                  <a:pt x="266" y="488"/>
                  <a:pt x="266" y="488"/>
                  <a:pt x="266" y="488"/>
                </a:cubicBezTo>
                <a:cubicBezTo>
                  <a:pt x="266" y="490"/>
                  <a:pt x="266" y="490"/>
                  <a:pt x="266" y="490"/>
                </a:cubicBezTo>
                <a:cubicBezTo>
                  <a:pt x="267" y="490"/>
                  <a:pt x="267" y="490"/>
                  <a:pt x="267" y="490"/>
                </a:cubicBezTo>
                <a:cubicBezTo>
                  <a:pt x="267" y="489"/>
                  <a:pt x="267" y="489"/>
                  <a:pt x="267" y="489"/>
                </a:cubicBezTo>
                <a:cubicBezTo>
                  <a:pt x="268" y="489"/>
                  <a:pt x="268" y="489"/>
                  <a:pt x="268" y="489"/>
                </a:cubicBezTo>
                <a:cubicBezTo>
                  <a:pt x="269" y="489"/>
                  <a:pt x="269" y="489"/>
                  <a:pt x="269" y="489"/>
                </a:cubicBezTo>
                <a:cubicBezTo>
                  <a:pt x="269" y="487"/>
                  <a:pt x="269" y="487"/>
                  <a:pt x="269" y="487"/>
                </a:cubicBezTo>
                <a:cubicBezTo>
                  <a:pt x="269" y="487"/>
                  <a:pt x="269" y="487"/>
                  <a:pt x="269" y="487"/>
                </a:cubicBezTo>
                <a:cubicBezTo>
                  <a:pt x="270" y="482"/>
                  <a:pt x="270" y="482"/>
                  <a:pt x="270" y="482"/>
                </a:cubicBezTo>
                <a:cubicBezTo>
                  <a:pt x="271" y="484"/>
                  <a:pt x="271" y="484"/>
                  <a:pt x="271" y="484"/>
                </a:cubicBezTo>
                <a:cubicBezTo>
                  <a:pt x="271" y="483"/>
                  <a:pt x="271" y="483"/>
                  <a:pt x="271" y="483"/>
                </a:cubicBezTo>
                <a:cubicBezTo>
                  <a:pt x="272" y="485"/>
                  <a:pt x="272" y="485"/>
                  <a:pt x="272" y="485"/>
                </a:cubicBezTo>
                <a:cubicBezTo>
                  <a:pt x="273" y="482"/>
                  <a:pt x="273" y="482"/>
                  <a:pt x="273" y="482"/>
                </a:cubicBezTo>
                <a:cubicBezTo>
                  <a:pt x="272" y="482"/>
                  <a:pt x="272" y="482"/>
                  <a:pt x="272" y="482"/>
                </a:cubicBezTo>
                <a:cubicBezTo>
                  <a:pt x="273" y="482"/>
                  <a:pt x="273" y="482"/>
                  <a:pt x="273" y="482"/>
                </a:cubicBezTo>
                <a:cubicBezTo>
                  <a:pt x="273" y="481"/>
                  <a:pt x="273" y="481"/>
                  <a:pt x="273" y="481"/>
                </a:cubicBezTo>
                <a:cubicBezTo>
                  <a:pt x="274" y="482"/>
                  <a:pt x="274" y="482"/>
                  <a:pt x="274" y="482"/>
                </a:cubicBezTo>
                <a:cubicBezTo>
                  <a:pt x="273" y="480"/>
                  <a:pt x="273" y="480"/>
                  <a:pt x="273" y="480"/>
                </a:cubicBezTo>
                <a:cubicBezTo>
                  <a:pt x="273" y="479"/>
                  <a:pt x="273" y="479"/>
                  <a:pt x="273" y="479"/>
                </a:cubicBezTo>
                <a:cubicBezTo>
                  <a:pt x="274" y="479"/>
                  <a:pt x="274" y="479"/>
                  <a:pt x="274" y="479"/>
                </a:cubicBezTo>
                <a:cubicBezTo>
                  <a:pt x="275" y="478"/>
                  <a:pt x="275" y="478"/>
                  <a:pt x="275" y="478"/>
                </a:cubicBezTo>
                <a:cubicBezTo>
                  <a:pt x="276" y="477"/>
                  <a:pt x="276" y="477"/>
                  <a:pt x="276" y="477"/>
                </a:cubicBezTo>
                <a:cubicBezTo>
                  <a:pt x="277" y="474"/>
                  <a:pt x="277" y="474"/>
                  <a:pt x="277" y="474"/>
                </a:cubicBezTo>
                <a:cubicBezTo>
                  <a:pt x="277" y="474"/>
                  <a:pt x="277" y="474"/>
                  <a:pt x="277" y="474"/>
                </a:cubicBezTo>
                <a:cubicBezTo>
                  <a:pt x="277" y="472"/>
                  <a:pt x="277" y="472"/>
                  <a:pt x="277" y="472"/>
                </a:cubicBezTo>
                <a:cubicBezTo>
                  <a:pt x="276" y="471"/>
                  <a:pt x="276" y="471"/>
                  <a:pt x="276" y="471"/>
                </a:cubicBezTo>
                <a:cubicBezTo>
                  <a:pt x="277" y="471"/>
                  <a:pt x="277" y="471"/>
                  <a:pt x="277" y="471"/>
                </a:cubicBezTo>
                <a:cubicBezTo>
                  <a:pt x="277" y="470"/>
                  <a:pt x="277" y="470"/>
                  <a:pt x="277" y="470"/>
                </a:cubicBezTo>
                <a:cubicBezTo>
                  <a:pt x="278" y="468"/>
                  <a:pt x="278" y="468"/>
                  <a:pt x="278" y="468"/>
                </a:cubicBezTo>
                <a:cubicBezTo>
                  <a:pt x="279" y="468"/>
                  <a:pt x="279" y="468"/>
                  <a:pt x="279" y="468"/>
                </a:cubicBezTo>
                <a:cubicBezTo>
                  <a:pt x="279" y="466"/>
                  <a:pt x="279" y="466"/>
                  <a:pt x="279" y="466"/>
                </a:cubicBezTo>
                <a:cubicBezTo>
                  <a:pt x="279" y="465"/>
                  <a:pt x="279" y="465"/>
                  <a:pt x="279" y="465"/>
                </a:cubicBezTo>
                <a:cubicBezTo>
                  <a:pt x="280" y="466"/>
                  <a:pt x="280" y="466"/>
                  <a:pt x="280" y="466"/>
                </a:cubicBezTo>
                <a:cubicBezTo>
                  <a:pt x="281" y="465"/>
                  <a:pt x="281" y="465"/>
                  <a:pt x="281" y="465"/>
                </a:cubicBezTo>
                <a:cubicBezTo>
                  <a:pt x="283" y="463"/>
                  <a:pt x="283" y="463"/>
                  <a:pt x="283" y="463"/>
                </a:cubicBezTo>
                <a:cubicBezTo>
                  <a:pt x="283" y="462"/>
                  <a:pt x="283" y="462"/>
                  <a:pt x="283" y="462"/>
                </a:cubicBezTo>
                <a:cubicBezTo>
                  <a:pt x="284" y="461"/>
                  <a:pt x="284" y="461"/>
                  <a:pt x="284" y="461"/>
                </a:cubicBezTo>
                <a:cubicBezTo>
                  <a:pt x="284" y="462"/>
                  <a:pt x="284" y="462"/>
                  <a:pt x="284" y="462"/>
                </a:cubicBezTo>
                <a:cubicBezTo>
                  <a:pt x="285" y="462"/>
                  <a:pt x="285" y="462"/>
                  <a:pt x="285" y="462"/>
                </a:cubicBezTo>
                <a:cubicBezTo>
                  <a:pt x="286" y="462"/>
                  <a:pt x="286" y="462"/>
                  <a:pt x="286" y="462"/>
                </a:cubicBezTo>
                <a:cubicBezTo>
                  <a:pt x="286" y="461"/>
                  <a:pt x="286" y="461"/>
                  <a:pt x="286" y="461"/>
                </a:cubicBezTo>
                <a:cubicBezTo>
                  <a:pt x="286" y="461"/>
                  <a:pt x="286" y="461"/>
                  <a:pt x="286" y="461"/>
                </a:cubicBezTo>
                <a:cubicBezTo>
                  <a:pt x="286" y="459"/>
                  <a:pt x="286" y="459"/>
                  <a:pt x="286" y="459"/>
                </a:cubicBezTo>
                <a:cubicBezTo>
                  <a:pt x="287" y="458"/>
                  <a:pt x="287" y="458"/>
                  <a:pt x="287" y="458"/>
                </a:cubicBezTo>
                <a:cubicBezTo>
                  <a:pt x="287" y="457"/>
                  <a:pt x="287" y="457"/>
                  <a:pt x="287" y="457"/>
                </a:cubicBezTo>
                <a:cubicBezTo>
                  <a:pt x="284" y="456"/>
                  <a:pt x="284" y="456"/>
                  <a:pt x="284" y="456"/>
                </a:cubicBezTo>
                <a:cubicBezTo>
                  <a:pt x="285" y="456"/>
                  <a:pt x="285" y="456"/>
                  <a:pt x="285" y="456"/>
                </a:cubicBezTo>
                <a:cubicBezTo>
                  <a:pt x="282" y="450"/>
                  <a:pt x="282" y="450"/>
                  <a:pt x="282" y="450"/>
                </a:cubicBezTo>
                <a:cubicBezTo>
                  <a:pt x="282" y="450"/>
                  <a:pt x="282" y="450"/>
                  <a:pt x="282" y="450"/>
                </a:cubicBezTo>
                <a:cubicBezTo>
                  <a:pt x="284" y="449"/>
                  <a:pt x="284" y="449"/>
                  <a:pt x="284" y="449"/>
                </a:cubicBezTo>
                <a:cubicBezTo>
                  <a:pt x="283" y="448"/>
                  <a:pt x="283" y="448"/>
                  <a:pt x="283" y="448"/>
                </a:cubicBezTo>
                <a:cubicBezTo>
                  <a:pt x="285" y="449"/>
                  <a:pt x="285" y="449"/>
                  <a:pt x="285" y="449"/>
                </a:cubicBezTo>
                <a:cubicBezTo>
                  <a:pt x="285" y="452"/>
                  <a:pt x="285" y="452"/>
                  <a:pt x="285" y="452"/>
                </a:cubicBezTo>
                <a:cubicBezTo>
                  <a:pt x="286" y="450"/>
                  <a:pt x="286" y="450"/>
                  <a:pt x="286" y="450"/>
                </a:cubicBezTo>
                <a:cubicBezTo>
                  <a:pt x="286" y="451"/>
                  <a:pt x="286" y="451"/>
                  <a:pt x="286" y="451"/>
                </a:cubicBezTo>
                <a:cubicBezTo>
                  <a:pt x="286" y="452"/>
                  <a:pt x="286" y="452"/>
                  <a:pt x="286" y="452"/>
                </a:cubicBezTo>
                <a:cubicBezTo>
                  <a:pt x="287" y="453"/>
                  <a:pt x="287" y="453"/>
                  <a:pt x="287" y="453"/>
                </a:cubicBezTo>
                <a:cubicBezTo>
                  <a:pt x="287" y="454"/>
                  <a:pt x="287" y="454"/>
                  <a:pt x="287" y="454"/>
                </a:cubicBezTo>
                <a:cubicBezTo>
                  <a:pt x="290" y="455"/>
                  <a:pt x="290" y="455"/>
                  <a:pt x="290" y="455"/>
                </a:cubicBezTo>
                <a:cubicBezTo>
                  <a:pt x="289" y="456"/>
                  <a:pt x="289" y="456"/>
                  <a:pt x="289" y="456"/>
                </a:cubicBezTo>
                <a:cubicBezTo>
                  <a:pt x="288" y="456"/>
                  <a:pt x="288" y="456"/>
                  <a:pt x="288" y="456"/>
                </a:cubicBezTo>
                <a:cubicBezTo>
                  <a:pt x="288" y="457"/>
                  <a:pt x="288" y="457"/>
                  <a:pt x="288" y="457"/>
                </a:cubicBezTo>
                <a:cubicBezTo>
                  <a:pt x="290" y="458"/>
                  <a:pt x="290" y="458"/>
                  <a:pt x="290" y="458"/>
                </a:cubicBezTo>
                <a:cubicBezTo>
                  <a:pt x="290" y="459"/>
                  <a:pt x="290" y="459"/>
                  <a:pt x="290" y="459"/>
                </a:cubicBezTo>
                <a:cubicBezTo>
                  <a:pt x="291" y="458"/>
                  <a:pt x="291" y="458"/>
                  <a:pt x="291" y="458"/>
                </a:cubicBezTo>
                <a:cubicBezTo>
                  <a:pt x="292" y="458"/>
                  <a:pt x="292" y="458"/>
                  <a:pt x="292" y="458"/>
                </a:cubicBezTo>
                <a:cubicBezTo>
                  <a:pt x="294" y="459"/>
                  <a:pt x="294" y="459"/>
                  <a:pt x="294" y="459"/>
                </a:cubicBezTo>
                <a:cubicBezTo>
                  <a:pt x="293" y="457"/>
                  <a:pt x="293" y="457"/>
                  <a:pt x="293" y="457"/>
                </a:cubicBezTo>
                <a:cubicBezTo>
                  <a:pt x="293" y="457"/>
                  <a:pt x="293" y="457"/>
                  <a:pt x="293" y="457"/>
                </a:cubicBezTo>
                <a:cubicBezTo>
                  <a:pt x="293" y="456"/>
                  <a:pt x="293" y="456"/>
                  <a:pt x="293" y="456"/>
                </a:cubicBezTo>
                <a:cubicBezTo>
                  <a:pt x="294" y="456"/>
                  <a:pt x="294" y="456"/>
                  <a:pt x="294" y="456"/>
                </a:cubicBezTo>
                <a:cubicBezTo>
                  <a:pt x="294" y="457"/>
                  <a:pt x="294" y="457"/>
                  <a:pt x="294" y="457"/>
                </a:cubicBezTo>
                <a:cubicBezTo>
                  <a:pt x="297" y="458"/>
                  <a:pt x="297" y="458"/>
                  <a:pt x="297" y="458"/>
                </a:cubicBezTo>
                <a:cubicBezTo>
                  <a:pt x="298" y="458"/>
                  <a:pt x="298" y="458"/>
                  <a:pt x="298" y="458"/>
                </a:cubicBezTo>
                <a:cubicBezTo>
                  <a:pt x="298" y="457"/>
                  <a:pt x="298" y="457"/>
                  <a:pt x="298" y="457"/>
                </a:cubicBezTo>
                <a:cubicBezTo>
                  <a:pt x="296" y="456"/>
                  <a:pt x="296" y="456"/>
                  <a:pt x="296" y="456"/>
                </a:cubicBezTo>
                <a:cubicBezTo>
                  <a:pt x="296" y="455"/>
                  <a:pt x="296" y="455"/>
                  <a:pt x="296" y="455"/>
                </a:cubicBezTo>
                <a:cubicBezTo>
                  <a:pt x="297" y="455"/>
                  <a:pt x="297" y="455"/>
                  <a:pt x="297" y="455"/>
                </a:cubicBezTo>
                <a:cubicBezTo>
                  <a:pt x="299" y="455"/>
                  <a:pt x="299" y="455"/>
                  <a:pt x="299" y="455"/>
                </a:cubicBezTo>
                <a:cubicBezTo>
                  <a:pt x="299" y="457"/>
                  <a:pt x="299" y="457"/>
                  <a:pt x="299" y="457"/>
                </a:cubicBezTo>
                <a:cubicBezTo>
                  <a:pt x="300" y="458"/>
                  <a:pt x="300" y="458"/>
                  <a:pt x="300" y="458"/>
                </a:cubicBezTo>
                <a:cubicBezTo>
                  <a:pt x="301" y="457"/>
                  <a:pt x="301" y="457"/>
                  <a:pt x="301" y="457"/>
                </a:cubicBezTo>
                <a:cubicBezTo>
                  <a:pt x="300" y="456"/>
                  <a:pt x="300" y="456"/>
                  <a:pt x="300" y="456"/>
                </a:cubicBezTo>
                <a:cubicBezTo>
                  <a:pt x="300" y="455"/>
                  <a:pt x="300" y="455"/>
                  <a:pt x="300" y="455"/>
                </a:cubicBezTo>
                <a:cubicBezTo>
                  <a:pt x="301" y="455"/>
                  <a:pt x="301" y="455"/>
                  <a:pt x="301" y="455"/>
                </a:cubicBezTo>
                <a:cubicBezTo>
                  <a:pt x="301" y="454"/>
                  <a:pt x="301" y="454"/>
                  <a:pt x="301" y="454"/>
                </a:cubicBezTo>
                <a:cubicBezTo>
                  <a:pt x="301" y="453"/>
                  <a:pt x="301" y="453"/>
                  <a:pt x="301" y="453"/>
                </a:cubicBezTo>
                <a:cubicBezTo>
                  <a:pt x="302" y="452"/>
                  <a:pt x="302" y="452"/>
                  <a:pt x="302" y="452"/>
                </a:cubicBezTo>
                <a:cubicBezTo>
                  <a:pt x="302" y="452"/>
                  <a:pt x="302" y="452"/>
                  <a:pt x="302" y="452"/>
                </a:cubicBezTo>
                <a:cubicBezTo>
                  <a:pt x="303" y="454"/>
                  <a:pt x="303" y="454"/>
                  <a:pt x="303" y="454"/>
                </a:cubicBezTo>
                <a:cubicBezTo>
                  <a:pt x="305" y="455"/>
                  <a:pt x="305" y="455"/>
                  <a:pt x="305" y="455"/>
                </a:cubicBezTo>
                <a:cubicBezTo>
                  <a:pt x="305" y="455"/>
                  <a:pt x="305" y="455"/>
                  <a:pt x="305" y="455"/>
                </a:cubicBezTo>
                <a:cubicBezTo>
                  <a:pt x="306" y="454"/>
                  <a:pt x="306" y="454"/>
                  <a:pt x="306" y="454"/>
                </a:cubicBezTo>
                <a:cubicBezTo>
                  <a:pt x="306" y="454"/>
                  <a:pt x="306" y="454"/>
                  <a:pt x="306" y="454"/>
                </a:cubicBezTo>
                <a:cubicBezTo>
                  <a:pt x="307" y="454"/>
                  <a:pt x="307" y="454"/>
                  <a:pt x="307" y="454"/>
                </a:cubicBezTo>
                <a:cubicBezTo>
                  <a:pt x="307" y="453"/>
                  <a:pt x="307" y="453"/>
                  <a:pt x="307" y="453"/>
                </a:cubicBezTo>
                <a:cubicBezTo>
                  <a:pt x="311" y="452"/>
                  <a:pt x="311" y="452"/>
                  <a:pt x="311" y="452"/>
                </a:cubicBezTo>
                <a:cubicBezTo>
                  <a:pt x="312" y="451"/>
                  <a:pt x="312" y="451"/>
                  <a:pt x="312" y="451"/>
                </a:cubicBezTo>
                <a:cubicBezTo>
                  <a:pt x="313" y="452"/>
                  <a:pt x="313" y="452"/>
                  <a:pt x="313" y="452"/>
                </a:cubicBezTo>
                <a:cubicBezTo>
                  <a:pt x="313" y="450"/>
                  <a:pt x="313" y="450"/>
                  <a:pt x="313" y="450"/>
                </a:cubicBezTo>
                <a:cubicBezTo>
                  <a:pt x="314" y="451"/>
                  <a:pt x="314" y="451"/>
                  <a:pt x="314" y="451"/>
                </a:cubicBezTo>
                <a:cubicBezTo>
                  <a:pt x="315" y="451"/>
                  <a:pt x="315" y="451"/>
                  <a:pt x="315" y="451"/>
                </a:cubicBezTo>
                <a:cubicBezTo>
                  <a:pt x="315" y="449"/>
                  <a:pt x="315" y="449"/>
                  <a:pt x="315" y="449"/>
                </a:cubicBezTo>
                <a:cubicBezTo>
                  <a:pt x="316" y="450"/>
                  <a:pt x="316" y="450"/>
                  <a:pt x="316" y="450"/>
                </a:cubicBezTo>
                <a:cubicBezTo>
                  <a:pt x="317" y="451"/>
                  <a:pt x="317" y="451"/>
                  <a:pt x="317" y="451"/>
                </a:cubicBezTo>
                <a:cubicBezTo>
                  <a:pt x="317" y="451"/>
                  <a:pt x="317" y="451"/>
                  <a:pt x="317" y="451"/>
                </a:cubicBezTo>
                <a:cubicBezTo>
                  <a:pt x="317" y="450"/>
                  <a:pt x="317" y="450"/>
                  <a:pt x="317" y="450"/>
                </a:cubicBezTo>
                <a:cubicBezTo>
                  <a:pt x="319" y="449"/>
                  <a:pt x="319" y="449"/>
                  <a:pt x="319" y="449"/>
                </a:cubicBezTo>
                <a:cubicBezTo>
                  <a:pt x="320" y="450"/>
                  <a:pt x="320" y="450"/>
                  <a:pt x="320" y="450"/>
                </a:cubicBezTo>
                <a:cubicBezTo>
                  <a:pt x="320" y="450"/>
                  <a:pt x="320" y="450"/>
                  <a:pt x="320" y="450"/>
                </a:cubicBezTo>
                <a:cubicBezTo>
                  <a:pt x="320" y="449"/>
                  <a:pt x="320" y="449"/>
                  <a:pt x="320" y="449"/>
                </a:cubicBezTo>
                <a:cubicBezTo>
                  <a:pt x="321" y="448"/>
                  <a:pt x="321" y="448"/>
                  <a:pt x="321" y="448"/>
                </a:cubicBezTo>
                <a:cubicBezTo>
                  <a:pt x="322" y="448"/>
                  <a:pt x="322" y="448"/>
                  <a:pt x="322" y="448"/>
                </a:cubicBezTo>
                <a:cubicBezTo>
                  <a:pt x="322" y="449"/>
                  <a:pt x="322" y="449"/>
                  <a:pt x="322" y="449"/>
                </a:cubicBezTo>
                <a:cubicBezTo>
                  <a:pt x="323" y="447"/>
                  <a:pt x="323" y="447"/>
                  <a:pt x="323" y="447"/>
                </a:cubicBezTo>
                <a:cubicBezTo>
                  <a:pt x="323" y="447"/>
                  <a:pt x="323" y="447"/>
                  <a:pt x="323" y="447"/>
                </a:cubicBezTo>
                <a:cubicBezTo>
                  <a:pt x="325" y="446"/>
                  <a:pt x="325" y="446"/>
                  <a:pt x="325" y="446"/>
                </a:cubicBezTo>
                <a:cubicBezTo>
                  <a:pt x="325" y="447"/>
                  <a:pt x="325" y="447"/>
                  <a:pt x="325" y="447"/>
                </a:cubicBezTo>
                <a:cubicBezTo>
                  <a:pt x="325" y="447"/>
                  <a:pt x="325" y="447"/>
                  <a:pt x="325" y="447"/>
                </a:cubicBezTo>
                <a:cubicBezTo>
                  <a:pt x="327" y="447"/>
                  <a:pt x="327" y="447"/>
                  <a:pt x="327" y="447"/>
                </a:cubicBezTo>
                <a:cubicBezTo>
                  <a:pt x="327" y="446"/>
                  <a:pt x="327" y="446"/>
                  <a:pt x="327" y="446"/>
                </a:cubicBezTo>
                <a:cubicBezTo>
                  <a:pt x="327" y="445"/>
                  <a:pt x="327" y="445"/>
                  <a:pt x="327" y="445"/>
                </a:cubicBezTo>
                <a:cubicBezTo>
                  <a:pt x="330" y="445"/>
                  <a:pt x="330" y="445"/>
                  <a:pt x="330" y="445"/>
                </a:cubicBezTo>
                <a:cubicBezTo>
                  <a:pt x="330" y="444"/>
                  <a:pt x="330" y="444"/>
                  <a:pt x="330" y="444"/>
                </a:cubicBezTo>
                <a:cubicBezTo>
                  <a:pt x="330" y="443"/>
                  <a:pt x="330" y="443"/>
                  <a:pt x="330" y="443"/>
                </a:cubicBezTo>
                <a:cubicBezTo>
                  <a:pt x="331" y="443"/>
                  <a:pt x="331" y="443"/>
                  <a:pt x="331" y="443"/>
                </a:cubicBezTo>
                <a:cubicBezTo>
                  <a:pt x="332" y="441"/>
                  <a:pt x="332" y="441"/>
                  <a:pt x="332" y="441"/>
                </a:cubicBezTo>
                <a:cubicBezTo>
                  <a:pt x="333" y="441"/>
                  <a:pt x="333" y="441"/>
                  <a:pt x="333" y="441"/>
                </a:cubicBezTo>
                <a:cubicBezTo>
                  <a:pt x="332" y="441"/>
                  <a:pt x="332" y="441"/>
                  <a:pt x="332" y="441"/>
                </a:cubicBezTo>
                <a:cubicBezTo>
                  <a:pt x="332" y="440"/>
                  <a:pt x="332" y="440"/>
                  <a:pt x="332" y="440"/>
                </a:cubicBezTo>
                <a:cubicBezTo>
                  <a:pt x="332" y="439"/>
                  <a:pt x="332" y="439"/>
                  <a:pt x="332" y="439"/>
                </a:cubicBezTo>
                <a:cubicBezTo>
                  <a:pt x="334" y="440"/>
                  <a:pt x="334" y="440"/>
                  <a:pt x="334" y="440"/>
                </a:cubicBezTo>
                <a:cubicBezTo>
                  <a:pt x="334" y="439"/>
                  <a:pt x="334" y="439"/>
                  <a:pt x="334" y="439"/>
                </a:cubicBezTo>
                <a:cubicBezTo>
                  <a:pt x="335" y="438"/>
                  <a:pt x="335" y="438"/>
                  <a:pt x="335" y="438"/>
                </a:cubicBezTo>
                <a:cubicBezTo>
                  <a:pt x="336" y="439"/>
                  <a:pt x="336" y="439"/>
                  <a:pt x="336" y="439"/>
                </a:cubicBezTo>
                <a:cubicBezTo>
                  <a:pt x="336" y="438"/>
                  <a:pt x="336" y="438"/>
                  <a:pt x="336" y="438"/>
                </a:cubicBezTo>
                <a:cubicBezTo>
                  <a:pt x="336" y="437"/>
                  <a:pt x="336" y="437"/>
                  <a:pt x="336" y="437"/>
                </a:cubicBezTo>
                <a:cubicBezTo>
                  <a:pt x="336" y="437"/>
                  <a:pt x="336" y="437"/>
                  <a:pt x="336" y="437"/>
                </a:cubicBezTo>
                <a:cubicBezTo>
                  <a:pt x="334" y="436"/>
                  <a:pt x="334" y="436"/>
                  <a:pt x="334" y="436"/>
                </a:cubicBezTo>
                <a:cubicBezTo>
                  <a:pt x="336" y="435"/>
                  <a:pt x="336" y="435"/>
                  <a:pt x="336" y="435"/>
                </a:cubicBezTo>
                <a:cubicBezTo>
                  <a:pt x="337" y="435"/>
                  <a:pt x="337" y="435"/>
                  <a:pt x="337" y="435"/>
                </a:cubicBezTo>
                <a:cubicBezTo>
                  <a:pt x="338" y="436"/>
                  <a:pt x="338" y="436"/>
                  <a:pt x="338" y="436"/>
                </a:cubicBezTo>
                <a:cubicBezTo>
                  <a:pt x="338" y="436"/>
                  <a:pt x="338" y="436"/>
                  <a:pt x="338" y="436"/>
                </a:cubicBezTo>
                <a:cubicBezTo>
                  <a:pt x="337" y="436"/>
                  <a:pt x="337" y="436"/>
                  <a:pt x="337" y="436"/>
                </a:cubicBezTo>
                <a:cubicBezTo>
                  <a:pt x="338" y="435"/>
                  <a:pt x="338" y="435"/>
                  <a:pt x="338" y="435"/>
                </a:cubicBezTo>
                <a:cubicBezTo>
                  <a:pt x="339" y="434"/>
                  <a:pt x="339" y="434"/>
                  <a:pt x="339" y="434"/>
                </a:cubicBezTo>
                <a:cubicBezTo>
                  <a:pt x="339" y="433"/>
                  <a:pt x="339" y="433"/>
                  <a:pt x="339" y="433"/>
                </a:cubicBezTo>
                <a:cubicBezTo>
                  <a:pt x="341" y="433"/>
                  <a:pt x="341" y="433"/>
                  <a:pt x="341" y="433"/>
                </a:cubicBezTo>
                <a:lnTo>
                  <a:pt x="341" y="43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36" name="Freeform 402"/>
          <p:cNvSpPr>
            <a:spLocks/>
          </p:cNvSpPr>
          <p:nvPr/>
        </p:nvSpPr>
        <p:spPr bwMode="auto">
          <a:xfrm>
            <a:off x="5191652" y="1958429"/>
            <a:ext cx="3887359" cy="3503164"/>
          </a:xfrm>
          <a:custGeom>
            <a:avLst/>
            <a:gdLst/>
            <a:ahLst/>
            <a:cxnLst>
              <a:cxn ang="0">
                <a:pos x="1109" y="191"/>
              </a:cxn>
              <a:cxn ang="0">
                <a:pos x="993" y="161"/>
              </a:cxn>
              <a:cxn ang="0">
                <a:pos x="867" y="114"/>
              </a:cxn>
              <a:cxn ang="0">
                <a:pos x="805" y="118"/>
              </a:cxn>
              <a:cxn ang="0">
                <a:pos x="729" y="91"/>
              </a:cxn>
              <a:cxn ang="0">
                <a:pos x="681" y="98"/>
              </a:cxn>
              <a:cxn ang="0">
                <a:pos x="688" y="26"/>
              </a:cxn>
              <a:cxn ang="0">
                <a:pos x="638" y="33"/>
              </a:cxn>
              <a:cxn ang="0">
                <a:pos x="581" y="62"/>
              </a:cxn>
              <a:cxn ang="0">
                <a:pos x="547" y="117"/>
              </a:cxn>
              <a:cxn ang="0">
                <a:pos x="508" y="108"/>
              </a:cxn>
              <a:cxn ang="0">
                <a:pos x="485" y="205"/>
              </a:cxn>
              <a:cxn ang="0">
                <a:pos x="471" y="166"/>
              </a:cxn>
              <a:cxn ang="0">
                <a:pos x="387" y="179"/>
              </a:cxn>
              <a:cxn ang="0">
                <a:pos x="300" y="228"/>
              </a:cxn>
              <a:cxn ang="0">
                <a:pos x="290" y="168"/>
              </a:cxn>
              <a:cxn ang="0">
                <a:pos x="250" y="149"/>
              </a:cxn>
              <a:cxn ang="0">
                <a:pos x="211" y="159"/>
              </a:cxn>
              <a:cxn ang="0">
                <a:pos x="178" y="193"/>
              </a:cxn>
              <a:cxn ang="0">
                <a:pos x="157" y="244"/>
              </a:cxn>
              <a:cxn ang="0">
                <a:pos x="126" y="276"/>
              </a:cxn>
              <a:cxn ang="0">
                <a:pos x="132" y="293"/>
              </a:cxn>
              <a:cxn ang="0">
                <a:pos x="167" y="335"/>
              </a:cxn>
              <a:cxn ang="0">
                <a:pos x="188" y="286"/>
              </a:cxn>
              <a:cxn ang="0">
                <a:pos x="222" y="216"/>
              </a:cxn>
              <a:cxn ang="0">
                <a:pos x="237" y="284"/>
              </a:cxn>
              <a:cxn ang="0">
                <a:pos x="212" y="328"/>
              </a:cxn>
              <a:cxn ang="0">
                <a:pos x="149" y="335"/>
              </a:cxn>
              <a:cxn ang="0">
                <a:pos x="126" y="359"/>
              </a:cxn>
              <a:cxn ang="0">
                <a:pos x="75" y="402"/>
              </a:cxn>
              <a:cxn ang="0">
                <a:pos x="77" y="485"/>
              </a:cxn>
              <a:cxn ang="0">
                <a:pos x="184" y="473"/>
              </a:cxn>
              <a:cxn ang="0">
                <a:pos x="195" y="442"/>
              </a:cxn>
              <a:cxn ang="0">
                <a:pos x="241" y="459"/>
              </a:cxn>
              <a:cxn ang="0">
                <a:pos x="289" y="426"/>
              </a:cxn>
              <a:cxn ang="0">
                <a:pos x="299" y="423"/>
              </a:cxn>
              <a:cxn ang="0">
                <a:pos x="244" y="475"/>
              </a:cxn>
              <a:cxn ang="0">
                <a:pos x="271" y="520"/>
              </a:cxn>
              <a:cxn ang="0">
                <a:pos x="145" y="484"/>
              </a:cxn>
              <a:cxn ang="0">
                <a:pos x="1" y="620"/>
              </a:cxn>
              <a:cxn ang="0">
                <a:pos x="50" y="677"/>
              </a:cxn>
              <a:cxn ang="0">
                <a:pos x="162" y="730"/>
              </a:cxn>
              <a:cxn ang="0">
                <a:pos x="233" y="902"/>
              </a:cxn>
              <a:cxn ang="0">
                <a:pos x="314" y="745"/>
              </a:cxn>
              <a:cxn ang="0">
                <a:pos x="349" y="642"/>
              </a:cxn>
              <a:cxn ang="0">
                <a:pos x="303" y="597"/>
              </a:cxn>
              <a:cxn ang="0">
                <a:pos x="330" y="607"/>
              </a:cxn>
              <a:cxn ang="0">
                <a:pos x="408" y="564"/>
              </a:cxn>
              <a:cxn ang="0">
                <a:pos x="376" y="561"/>
              </a:cxn>
              <a:cxn ang="0">
                <a:pos x="438" y="559"/>
              </a:cxn>
              <a:cxn ang="0">
                <a:pos x="526" y="655"/>
              </a:cxn>
              <a:cxn ang="0">
                <a:pos x="612" y="600"/>
              </a:cxn>
              <a:cxn ang="0">
                <a:pos x="659" y="638"/>
              </a:cxn>
              <a:cxn ang="0">
                <a:pos x="699" y="589"/>
              </a:cxn>
              <a:cxn ang="0">
                <a:pos x="761" y="541"/>
              </a:cxn>
              <a:cxn ang="0">
                <a:pos x="743" y="469"/>
              </a:cxn>
              <a:cxn ang="0">
                <a:pos x="789" y="499"/>
              </a:cxn>
              <a:cxn ang="0">
                <a:pos x="868" y="372"/>
              </a:cxn>
              <a:cxn ang="0">
                <a:pos x="905" y="296"/>
              </a:cxn>
              <a:cxn ang="0">
                <a:pos x="989" y="269"/>
              </a:cxn>
              <a:cxn ang="0">
                <a:pos x="990" y="315"/>
              </a:cxn>
              <a:cxn ang="0">
                <a:pos x="1048" y="269"/>
              </a:cxn>
              <a:cxn ang="0">
                <a:pos x="1090" y="215"/>
              </a:cxn>
            </a:cxnLst>
            <a:rect l="0" t="0" r="r" b="b"/>
            <a:pathLst>
              <a:path w="1141" h="905">
                <a:moveTo>
                  <a:pt x="1125" y="229"/>
                </a:moveTo>
                <a:lnTo>
                  <a:pt x="1126" y="229"/>
                </a:lnTo>
                <a:lnTo>
                  <a:pt x="1128" y="228"/>
                </a:lnTo>
                <a:lnTo>
                  <a:pt x="1126" y="226"/>
                </a:lnTo>
                <a:lnTo>
                  <a:pt x="1125" y="226"/>
                </a:lnTo>
                <a:lnTo>
                  <a:pt x="1124" y="225"/>
                </a:lnTo>
                <a:lnTo>
                  <a:pt x="1127" y="225"/>
                </a:lnTo>
                <a:lnTo>
                  <a:pt x="1127" y="224"/>
                </a:lnTo>
                <a:lnTo>
                  <a:pt x="1127" y="222"/>
                </a:lnTo>
                <a:lnTo>
                  <a:pt x="1128" y="222"/>
                </a:lnTo>
                <a:lnTo>
                  <a:pt x="1130" y="222"/>
                </a:lnTo>
                <a:lnTo>
                  <a:pt x="1133" y="222"/>
                </a:lnTo>
                <a:lnTo>
                  <a:pt x="1133" y="222"/>
                </a:lnTo>
                <a:lnTo>
                  <a:pt x="1133" y="221"/>
                </a:lnTo>
                <a:lnTo>
                  <a:pt x="1131" y="219"/>
                </a:lnTo>
                <a:lnTo>
                  <a:pt x="1131" y="218"/>
                </a:lnTo>
                <a:lnTo>
                  <a:pt x="1131" y="217"/>
                </a:lnTo>
                <a:lnTo>
                  <a:pt x="1132" y="218"/>
                </a:lnTo>
                <a:lnTo>
                  <a:pt x="1134" y="219"/>
                </a:lnTo>
                <a:lnTo>
                  <a:pt x="1134" y="220"/>
                </a:lnTo>
                <a:lnTo>
                  <a:pt x="1135" y="220"/>
                </a:lnTo>
                <a:lnTo>
                  <a:pt x="1135" y="219"/>
                </a:lnTo>
                <a:lnTo>
                  <a:pt x="1135" y="218"/>
                </a:lnTo>
                <a:lnTo>
                  <a:pt x="1136" y="216"/>
                </a:lnTo>
                <a:lnTo>
                  <a:pt x="1137" y="215"/>
                </a:lnTo>
                <a:lnTo>
                  <a:pt x="1138" y="215"/>
                </a:lnTo>
                <a:lnTo>
                  <a:pt x="1139" y="215"/>
                </a:lnTo>
                <a:lnTo>
                  <a:pt x="1140" y="215"/>
                </a:lnTo>
                <a:lnTo>
                  <a:pt x="1141" y="214"/>
                </a:lnTo>
                <a:lnTo>
                  <a:pt x="1139" y="213"/>
                </a:lnTo>
                <a:lnTo>
                  <a:pt x="1139" y="214"/>
                </a:lnTo>
                <a:lnTo>
                  <a:pt x="1139" y="213"/>
                </a:lnTo>
                <a:lnTo>
                  <a:pt x="1138" y="213"/>
                </a:lnTo>
                <a:lnTo>
                  <a:pt x="1138" y="212"/>
                </a:lnTo>
                <a:lnTo>
                  <a:pt x="1137" y="211"/>
                </a:lnTo>
                <a:lnTo>
                  <a:pt x="1135" y="212"/>
                </a:lnTo>
                <a:lnTo>
                  <a:pt x="1135" y="211"/>
                </a:lnTo>
                <a:lnTo>
                  <a:pt x="1136" y="211"/>
                </a:lnTo>
                <a:lnTo>
                  <a:pt x="1136" y="211"/>
                </a:lnTo>
                <a:lnTo>
                  <a:pt x="1134" y="209"/>
                </a:lnTo>
                <a:lnTo>
                  <a:pt x="1133" y="207"/>
                </a:lnTo>
                <a:lnTo>
                  <a:pt x="1131" y="207"/>
                </a:lnTo>
                <a:lnTo>
                  <a:pt x="1131" y="205"/>
                </a:lnTo>
                <a:lnTo>
                  <a:pt x="1131" y="204"/>
                </a:lnTo>
                <a:lnTo>
                  <a:pt x="1130" y="204"/>
                </a:lnTo>
                <a:lnTo>
                  <a:pt x="1129" y="202"/>
                </a:lnTo>
                <a:lnTo>
                  <a:pt x="1124" y="201"/>
                </a:lnTo>
                <a:lnTo>
                  <a:pt x="1124" y="201"/>
                </a:lnTo>
                <a:lnTo>
                  <a:pt x="1125" y="202"/>
                </a:lnTo>
                <a:lnTo>
                  <a:pt x="1125" y="203"/>
                </a:lnTo>
                <a:lnTo>
                  <a:pt x="1124" y="203"/>
                </a:lnTo>
                <a:lnTo>
                  <a:pt x="1123" y="203"/>
                </a:lnTo>
                <a:lnTo>
                  <a:pt x="1121" y="201"/>
                </a:lnTo>
                <a:lnTo>
                  <a:pt x="1121" y="203"/>
                </a:lnTo>
                <a:lnTo>
                  <a:pt x="1121" y="204"/>
                </a:lnTo>
                <a:lnTo>
                  <a:pt x="1120" y="204"/>
                </a:lnTo>
                <a:lnTo>
                  <a:pt x="1120" y="203"/>
                </a:lnTo>
                <a:lnTo>
                  <a:pt x="1120" y="202"/>
                </a:lnTo>
                <a:lnTo>
                  <a:pt x="1120" y="201"/>
                </a:lnTo>
                <a:lnTo>
                  <a:pt x="1120" y="200"/>
                </a:lnTo>
                <a:lnTo>
                  <a:pt x="1120" y="200"/>
                </a:lnTo>
                <a:lnTo>
                  <a:pt x="1119" y="200"/>
                </a:lnTo>
                <a:lnTo>
                  <a:pt x="1119" y="200"/>
                </a:lnTo>
                <a:lnTo>
                  <a:pt x="1118" y="199"/>
                </a:lnTo>
                <a:lnTo>
                  <a:pt x="1118" y="200"/>
                </a:lnTo>
                <a:lnTo>
                  <a:pt x="1118" y="201"/>
                </a:lnTo>
                <a:lnTo>
                  <a:pt x="1117" y="201"/>
                </a:lnTo>
                <a:lnTo>
                  <a:pt x="1117" y="200"/>
                </a:lnTo>
                <a:lnTo>
                  <a:pt x="1116" y="200"/>
                </a:lnTo>
                <a:lnTo>
                  <a:pt x="1115" y="200"/>
                </a:lnTo>
                <a:lnTo>
                  <a:pt x="1113" y="200"/>
                </a:lnTo>
                <a:lnTo>
                  <a:pt x="1114" y="201"/>
                </a:lnTo>
                <a:lnTo>
                  <a:pt x="1114" y="200"/>
                </a:lnTo>
                <a:lnTo>
                  <a:pt x="1116" y="200"/>
                </a:lnTo>
                <a:lnTo>
                  <a:pt x="1116" y="200"/>
                </a:lnTo>
                <a:lnTo>
                  <a:pt x="1115" y="201"/>
                </a:lnTo>
                <a:lnTo>
                  <a:pt x="1117" y="201"/>
                </a:lnTo>
                <a:lnTo>
                  <a:pt x="1116" y="207"/>
                </a:lnTo>
                <a:lnTo>
                  <a:pt x="1117" y="207"/>
                </a:lnTo>
                <a:lnTo>
                  <a:pt x="1117" y="206"/>
                </a:lnTo>
                <a:lnTo>
                  <a:pt x="1117" y="207"/>
                </a:lnTo>
                <a:lnTo>
                  <a:pt x="1118" y="207"/>
                </a:lnTo>
                <a:lnTo>
                  <a:pt x="1118" y="210"/>
                </a:lnTo>
                <a:lnTo>
                  <a:pt x="1117" y="210"/>
                </a:lnTo>
                <a:lnTo>
                  <a:pt x="1117" y="211"/>
                </a:lnTo>
                <a:lnTo>
                  <a:pt x="1117" y="210"/>
                </a:lnTo>
                <a:lnTo>
                  <a:pt x="1117" y="209"/>
                </a:lnTo>
                <a:lnTo>
                  <a:pt x="1117" y="207"/>
                </a:lnTo>
                <a:lnTo>
                  <a:pt x="1116" y="207"/>
                </a:lnTo>
                <a:lnTo>
                  <a:pt x="1115" y="207"/>
                </a:lnTo>
                <a:lnTo>
                  <a:pt x="1114" y="207"/>
                </a:lnTo>
                <a:lnTo>
                  <a:pt x="1114" y="206"/>
                </a:lnTo>
                <a:lnTo>
                  <a:pt x="1113" y="205"/>
                </a:lnTo>
                <a:lnTo>
                  <a:pt x="1113" y="204"/>
                </a:lnTo>
                <a:lnTo>
                  <a:pt x="1113" y="203"/>
                </a:lnTo>
                <a:lnTo>
                  <a:pt x="1112" y="196"/>
                </a:lnTo>
                <a:lnTo>
                  <a:pt x="1111" y="196"/>
                </a:lnTo>
                <a:lnTo>
                  <a:pt x="1111" y="195"/>
                </a:lnTo>
                <a:lnTo>
                  <a:pt x="1112" y="196"/>
                </a:lnTo>
                <a:lnTo>
                  <a:pt x="1112" y="196"/>
                </a:lnTo>
                <a:lnTo>
                  <a:pt x="1113" y="196"/>
                </a:lnTo>
                <a:lnTo>
                  <a:pt x="1112" y="196"/>
                </a:lnTo>
                <a:lnTo>
                  <a:pt x="1109" y="193"/>
                </a:lnTo>
                <a:lnTo>
                  <a:pt x="1109" y="193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8" y="193"/>
                </a:lnTo>
                <a:lnTo>
                  <a:pt x="1108" y="193"/>
                </a:lnTo>
                <a:lnTo>
                  <a:pt x="1109" y="194"/>
                </a:lnTo>
                <a:lnTo>
                  <a:pt x="1109" y="195"/>
                </a:lnTo>
                <a:lnTo>
                  <a:pt x="1105" y="193"/>
                </a:lnTo>
                <a:lnTo>
                  <a:pt x="1104" y="192"/>
                </a:lnTo>
                <a:lnTo>
                  <a:pt x="1103" y="191"/>
                </a:lnTo>
                <a:lnTo>
                  <a:pt x="1104" y="191"/>
                </a:lnTo>
                <a:lnTo>
                  <a:pt x="1105" y="190"/>
                </a:lnTo>
                <a:lnTo>
                  <a:pt x="1105" y="189"/>
                </a:lnTo>
                <a:lnTo>
                  <a:pt x="1105" y="189"/>
                </a:lnTo>
                <a:lnTo>
                  <a:pt x="1103" y="189"/>
                </a:lnTo>
                <a:lnTo>
                  <a:pt x="1102" y="189"/>
                </a:lnTo>
                <a:lnTo>
                  <a:pt x="1101" y="188"/>
                </a:lnTo>
                <a:lnTo>
                  <a:pt x="1100" y="188"/>
                </a:lnTo>
                <a:lnTo>
                  <a:pt x="1100" y="187"/>
                </a:lnTo>
                <a:lnTo>
                  <a:pt x="1101" y="187"/>
                </a:lnTo>
                <a:lnTo>
                  <a:pt x="1101" y="186"/>
                </a:lnTo>
                <a:lnTo>
                  <a:pt x="1100" y="185"/>
                </a:lnTo>
                <a:lnTo>
                  <a:pt x="1099" y="185"/>
                </a:lnTo>
                <a:lnTo>
                  <a:pt x="1099" y="185"/>
                </a:lnTo>
                <a:lnTo>
                  <a:pt x="1099" y="183"/>
                </a:lnTo>
                <a:lnTo>
                  <a:pt x="1098" y="184"/>
                </a:lnTo>
                <a:lnTo>
                  <a:pt x="1097" y="183"/>
                </a:lnTo>
                <a:lnTo>
                  <a:pt x="1096" y="182"/>
                </a:lnTo>
                <a:lnTo>
                  <a:pt x="1095" y="183"/>
                </a:lnTo>
                <a:lnTo>
                  <a:pt x="1094" y="182"/>
                </a:lnTo>
                <a:lnTo>
                  <a:pt x="1095" y="182"/>
                </a:lnTo>
                <a:lnTo>
                  <a:pt x="1095" y="182"/>
                </a:lnTo>
                <a:lnTo>
                  <a:pt x="1094" y="180"/>
                </a:lnTo>
                <a:lnTo>
                  <a:pt x="1092" y="179"/>
                </a:lnTo>
                <a:lnTo>
                  <a:pt x="1094" y="181"/>
                </a:lnTo>
                <a:lnTo>
                  <a:pt x="1092" y="180"/>
                </a:lnTo>
                <a:lnTo>
                  <a:pt x="1091" y="180"/>
                </a:lnTo>
                <a:lnTo>
                  <a:pt x="1091" y="179"/>
                </a:lnTo>
                <a:lnTo>
                  <a:pt x="1090" y="175"/>
                </a:lnTo>
                <a:lnTo>
                  <a:pt x="1089" y="175"/>
                </a:lnTo>
                <a:lnTo>
                  <a:pt x="1087" y="175"/>
                </a:lnTo>
                <a:lnTo>
                  <a:pt x="1086" y="174"/>
                </a:lnTo>
                <a:lnTo>
                  <a:pt x="1084" y="174"/>
                </a:lnTo>
                <a:lnTo>
                  <a:pt x="1084" y="173"/>
                </a:lnTo>
                <a:lnTo>
                  <a:pt x="1084" y="173"/>
                </a:lnTo>
                <a:lnTo>
                  <a:pt x="1077" y="167"/>
                </a:lnTo>
                <a:lnTo>
                  <a:pt x="1075" y="166"/>
                </a:lnTo>
                <a:lnTo>
                  <a:pt x="1075" y="165"/>
                </a:lnTo>
                <a:lnTo>
                  <a:pt x="1074" y="166"/>
                </a:lnTo>
                <a:lnTo>
                  <a:pt x="1070" y="164"/>
                </a:lnTo>
                <a:lnTo>
                  <a:pt x="1069" y="162"/>
                </a:lnTo>
                <a:lnTo>
                  <a:pt x="1068" y="162"/>
                </a:lnTo>
                <a:lnTo>
                  <a:pt x="1065" y="161"/>
                </a:lnTo>
                <a:lnTo>
                  <a:pt x="1062" y="158"/>
                </a:lnTo>
                <a:lnTo>
                  <a:pt x="1055" y="158"/>
                </a:lnTo>
                <a:lnTo>
                  <a:pt x="1055" y="159"/>
                </a:lnTo>
                <a:lnTo>
                  <a:pt x="1054" y="159"/>
                </a:lnTo>
                <a:lnTo>
                  <a:pt x="1053" y="158"/>
                </a:lnTo>
                <a:lnTo>
                  <a:pt x="1051" y="158"/>
                </a:lnTo>
                <a:lnTo>
                  <a:pt x="1050" y="158"/>
                </a:lnTo>
                <a:lnTo>
                  <a:pt x="1048" y="158"/>
                </a:lnTo>
                <a:lnTo>
                  <a:pt x="1046" y="159"/>
                </a:lnTo>
                <a:lnTo>
                  <a:pt x="1044" y="158"/>
                </a:lnTo>
                <a:lnTo>
                  <a:pt x="1042" y="156"/>
                </a:lnTo>
                <a:lnTo>
                  <a:pt x="1041" y="157"/>
                </a:lnTo>
                <a:lnTo>
                  <a:pt x="1032" y="155"/>
                </a:lnTo>
                <a:lnTo>
                  <a:pt x="1031" y="156"/>
                </a:lnTo>
                <a:lnTo>
                  <a:pt x="1031" y="157"/>
                </a:lnTo>
                <a:lnTo>
                  <a:pt x="1031" y="158"/>
                </a:lnTo>
                <a:lnTo>
                  <a:pt x="1031" y="160"/>
                </a:lnTo>
                <a:lnTo>
                  <a:pt x="1030" y="161"/>
                </a:lnTo>
                <a:lnTo>
                  <a:pt x="1029" y="162"/>
                </a:lnTo>
                <a:lnTo>
                  <a:pt x="1032" y="163"/>
                </a:lnTo>
                <a:lnTo>
                  <a:pt x="1033" y="167"/>
                </a:lnTo>
                <a:lnTo>
                  <a:pt x="1033" y="167"/>
                </a:lnTo>
                <a:lnTo>
                  <a:pt x="1034" y="171"/>
                </a:lnTo>
                <a:lnTo>
                  <a:pt x="1031" y="174"/>
                </a:lnTo>
                <a:lnTo>
                  <a:pt x="1029" y="175"/>
                </a:lnTo>
                <a:lnTo>
                  <a:pt x="1026" y="175"/>
                </a:lnTo>
                <a:lnTo>
                  <a:pt x="1026" y="175"/>
                </a:lnTo>
                <a:lnTo>
                  <a:pt x="1025" y="171"/>
                </a:lnTo>
                <a:lnTo>
                  <a:pt x="1023" y="171"/>
                </a:lnTo>
                <a:lnTo>
                  <a:pt x="1023" y="170"/>
                </a:lnTo>
                <a:lnTo>
                  <a:pt x="1022" y="169"/>
                </a:lnTo>
                <a:lnTo>
                  <a:pt x="1019" y="169"/>
                </a:lnTo>
                <a:lnTo>
                  <a:pt x="1019" y="168"/>
                </a:lnTo>
                <a:lnTo>
                  <a:pt x="1019" y="163"/>
                </a:lnTo>
                <a:lnTo>
                  <a:pt x="1017" y="162"/>
                </a:lnTo>
                <a:lnTo>
                  <a:pt x="1017" y="161"/>
                </a:lnTo>
                <a:lnTo>
                  <a:pt x="1018" y="161"/>
                </a:lnTo>
                <a:lnTo>
                  <a:pt x="1018" y="160"/>
                </a:lnTo>
                <a:lnTo>
                  <a:pt x="1016" y="160"/>
                </a:lnTo>
                <a:lnTo>
                  <a:pt x="1015" y="160"/>
                </a:lnTo>
                <a:lnTo>
                  <a:pt x="1011" y="164"/>
                </a:lnTo>
                <a:lnTo>
                  <a:pt x="1011" y="164"/>
                </a:lnTo>
                <a:lnTo>
                  <a:pt x="1011" y="164"/>
                </a:lnTo>
                <a:lnTo>
                  <a:pt x="1008" y="164"/>
                </a:lnTo>
                <a:lnTo>
                  <a:pt x="1006" y="163"/>
                </a:lnTo>
                <a:lnTo>
                  <a:pt x="1003" y="163"/>
                </a:lnTo>
                <a:lnTo>
                  <a:pt x="1001" y="163"/>
                </a:lnTo>
                <a:lnTo>
                  <a:pt x="1001" y="164"/>
                </a:lnTo>
                <a:lnTo>
                  <a:pt x="1001" y="163"/>
                </a:lnTo>
                <a:lnTo>
                  <a:pt x="999" y="163"/>
                </a:lnTo>
                <a:lnTo>
                  <a:pt x="997" y="162"/>
                </a:lnTo>
                <a:lnTo>
                  <a:pt x="996" y="160"/>
                </a:lnTo>
                <a:lnTo>
                  <a:pt x="993" y="161"/>
                </a:lnTo>
                <a:lnTo>
                  <a:pt x="990" y="160"/>
                </a:lnTo>
                <a:lnTo>
                  <a:pt x="989" y="161"/>
                </a:lnTo>
                <a:lnTo>
                  <a:pt x="987" y="161"/>
                </a:lnTo>
                <a:lnTo>
                  <a:pt x="986" y="161"/>
                </a:lnTo>
                <a:lnTo>
                  <a:pt x="986" y="161"/>
                </a:lnTo>
                <a:lnTo>
                  <a:pt x="986" y="162"/>
                </a:lnTo>
                <a:lnTo>
                  <a:pt x="985" y="162"/>
                </a:lnTo>
                <a:lnTo>
                  <a:pt x="985" y="164"/>
                </a:lnTo>
                <a:lnTo>
                  <a:pt x="983" y="164"/>
                </a:lnTo>
                <a:lnTo>
                  <a:pt x="982" y="165"/>
                </a:lnTo>
                <a:lnTo>
                  <a:pt x="981" y="166"/>
                </a:lnTo>
                <a:lnTo>
                  <a:pt x="980" y="166"/>
                </a:lnTo>
                <a:lnTo>
                  <a:pt x="981" y="164"/>
                </a:lnTo>
                <a:lnTo>
                  <a:pt x="980" y="163"/>
                </a:lnTo>
                <a:lnTo>
                  <a:pt x="979" y="164"/>
                </a:lnTo>
                <a:lnTo>
                  <a:pt x="979" y="164"/>
                </a:lnTo>
                <a:lnTo>
                  <a:pt x="977" y="161"/>
                </a:lnTo>
                <a:lnTo>
                  <a:pt x="976" y="160"/>
                </a:lnTo>
                <a:lnTo>
                  <a:pt x="974" y="160"/>
                </a:lnTo>
                <a:lnTo>
                  <a:pt x="973" y="160"/>
                </a:lnTo>
                <a:lnTo>
                  <a:pt x="972" y="160"/>
                </a:lnTo>
                <a:lnTo>
                  <a:pt x="972" y="158"/>
                </a:lnTo>
                <a:lnTo>
                  <a:pt x="974" y="153"/>
                </a:lnTo>
                <a:lnTo>
                  <a:pt x="974" y="149"/>
                </a:lnTo>
                <a:lnTo>
                  <a:pt x="972" y="147"/>
                </a:lnTo>
                <a:lnTo>
                  <a:pt x="972" y="147"/>
                </a:lnTo>
                <a:lnTo>
                  <a:pt x="969" y="142"/>
                </a:lnTo>
                <a:lnTo>
                  <a:pt x="968" y="142"/>
                </a:lnTo>
                <a:lnTo>
                  <a:pt x="967" y="141"/>
                </a:lnTo>
                <a:lnTo>
                  <a:pt x="952" y="140"/>
                </a:lnTo>
                <a:lnTo>
                  <a:pt x="951" y="140"/>
                </a:lnTo>
                <a:lnTo>
                  <a:pt x="949" y="140"/>
                </a:lnTo>
                <a:lnTo>
                  <a:pt x="948" y="141"/>
                </a:lnTo>
                <a:lnTo>
                  <a:pt x="947" y="141"/>
                </a:lnTo>
                <a:lnTo>
                  <a:pt x="945" y="140"/>
                </a:lnTo>
                <a:lnTo>
                  <a:pt x="944" y="140"/>
                </a:lnTo>
                <a:lnTo>
                  <a:pt x="943" y="141"/>
                </a:lnTo>
                <a:lnTo>
                  <a:pt x="942" y="142"/>
                </a:lnTo>
                <a:lnTo>
                  <a:pt x="941" y="141"/>
                </a:lnTo>
                <a:lnTo>
                  <a:pt x="939" y="141"/>
                </a:lnTo>
                <a:lnTo>
                  <a:pt x="938" y="142"/>
                </a:lnTo>
                <a:lnTo>
                  <a:pt x="937" y="141"/>
                </a:lnTo>
                <a:lnTo>
                  <a:pt x="935" y="142"/>
                </a:lnTo>
                <a:lnTo>
                  <a:pt x="933" y="142"/>
                </a:lnTo>
                <a:lnTo>
                  <a:pt x="933" y="143"/>
                </a:lnTo>
                <a:lnTo>
                  <a:pt x="930" y="141"/>
                </a:lnTo>
                <a:lnTo>
                  <a:pt x="929" y="141"/>
                </a:lnTo>
                <a:lnTo>
                  <a:pt x="928" y="140"/>
                </a:lnTo>
                <a:lnTo>
                  <a:pt x="931" y="139"/>
                </a:lnTo>
                <a:lnTo>
                  <a:pt x="932" y="138"/>
                </a:lnTo>
                <a:lnTo>
                  <a:pt x="932" y="137"/>
                </a:lnTo>
                <a:lnTo>
                  <a:pt x="928" y="134"/>
                </a:lnTo>
                <a:lnTo>
                  <a:pt x="928" y="133"/>
                </a:lnTo>
                <a:lnTo>
                  <a:pt x="928" y="132"/>
                </a:lnTo>
                <a:lnTo>
                  <a:pt x="924" y="133"/>
                </a:lnTo>
                <a:lnTo>
                  <a:pt x="922" y="133"/>
                </a:lnTo>
                <a:lnTo>
                  <a:pt x="922" y="132"/>
                </a:lnTo>
                <a:lnTo>
                  <a:pt x="922" y="131"/>
                </a:lnTo>
                <a:lnTo>
                  <a:pt x="921" y="130"/>
                </a:lnTo>
                <a:lnTo>
                  <a:pt x="920" y="129"/>
                </a:lnTo>
                <a:lnTo>
                  <a:pt x="919" y="129"/>
                </a:lnTo>
                <a:lnTo>
                  <a:pt x="917" y="127"/>
                </a:lnTo>
                <a:lnTo>
                  <a:pt x="917" y="128"/>
                </a:lnTo>
                <a:lnTo>
                  <a:pt x="916" y="128"/>
                </a:lnTo>
                <a:lnTo>
                  <a:pt x="915" y="128"/>
                </a:lnTo>
                <a:lnTo>
                  <a:pt x="913" y="127"/>
                </a:lnTo>
                <a:lnTo>
                  <a:pt x="913" y="128"/>
                </a:lnTo>
                <a:lnTo>
                  <a:pt x="913" y="127"/>
                </a:lnTo>
                <a:lnTo>
                  <a:pt x="915" y="124"/>
                </a:lnTo>
                <a:lnTo>
                  <a:pt x="916" y="124"/>
                </a:lnTo>
                <a:lnTo>
                  <a:pt x="917" y="125"/>
                </a:lnTo>
                <a:lnTo>
                  <a:pt x="917" y="126"/>
                </a:lnTo>
                <a:lnTo>
                  <a:pt x="919" y="125"/>
                </a:lnTo>
                <a:lnTo>
                  <a:pt x="919" y="123"/>
                </a:lnTo>
                <a:lnTo>
                  <a:pt x="917" y="120"/>
                </a:lnTo>
                <a:lnTo>
                  <a:pt x="914" y="117"/>
                </a:lnTo>
                <a:lnTo>
                  <a:pt x="913" y="117"/>
                </a:lnTo>
                <a:lnTo>
                  <a:pt x="912" y="116"/>
                </a:lnTo>
                <a:lnTo>
                  <a:pt x="910" y="116"/>
                </a:lnTo>
                <a:lnTo>
                  <a:pt x="908" y="116"/>
                </a:lnTo>
                <a:lnTo>
                  <a:pt x="908" y="116"/>
                </a:lnTo>
                <a:lnTo>
                  <a:pt x="908" y="116"/>
                </a:lnTo>
                <a:lnTo>
                  <a:pt x="904" y="116"/>
                </a:lnTo>
                <a:lnTo>
                  <a:pt x="903" y="116"/>
                </a:lnTo>
                <a:lnTo>
                  <a:pt x="900" y="116"/>
                </a:lnTo>
                <a:lnTo>
                  <a:pt x="899" y="114"/>
                </a:lnTo>
                <a:lnTo>
                  <a:pt x="898" y="114"/>
                </a:lnTo>
                <a:lnTo>
                  <a:pt x="895" y="113"/>
                </a:lnTo>
                <a:lnTo>
                  <a:pt x="895" y="113"/>
                </a:lnTo>
                <a:lnTo>
                  <a:pt x="891" y="112"/>
                </a:lnTo>
                <a:lnTo>
                  <a:pt x="888" y="110"/>
                </a:lnTo>
                <a:lnTo>
                  <a:pt x="884" y="110"/>
                </a:lnTo>
                <a:lnTo>
                  <a:pt x="883" y="109"/>
                </a:lnTo>
                <a:lnTo>
                  <a:pt x="873" y="109"/>
                </a:lnTo>
                <a:lnTo>
                  <a:pt x="872" y="109"/>
                </a:lnTo>
                <a:lnTo>
                  <a:pt x="871" y="108"/>
                </a:lnTo>
                <a:lnTo>
                  <a:pt x="870" y="107"/>
                </a:lnTo>
                <a:lnTo>
                  <a:pt x="869" y="107"/>
                </a:lnTo>
                <a:lnTo>
                  <a:pt x="868" y="108"/>
                </a:lnTo>
                <a:lnTo>
                  <a:pt x="868" y="109"/>
                </a:lnTo>
                <a:lnTo>
                  <a:pt x="869" y="109"/>
                </a:lnTo>
                <a:lnTo>
                  <a:pt x="869" y="110"/>
                </a:lnTo>
                <a:lnTo>
                  <a:pt x="870" y="112"/>
                </a:lnTo>
                <a:lnTo>
                  <a:pt x="869" y="112"/>
                </a:lnTo>
                <a:lnTo>
                  <a:pt x="867" y="114"/>
                </a:lnTo>
                <a:lnTo>
                  <a:pt x="867" y="116"/>
                </a:lnTo>
                <a:lnTo>
                  <a:pt x="866" y="119"/>
                </a:lnTo>
                <a:lnTo>
                  <a:pt x="864" y="119"/>
                </a:lnTo>
                <a:lnTo>
                  <a:pt x="863" y="120"/>
                </a:lnTo>
                <a:lnTo>
                  <a:pt x="863" y="122"/>
                </a:lnTo>
                <a:lnTo>
                  <a:pt x="862" y="123"/>
                </a:lnTo>
                <a:lnTo>
                  <a:pt x="863" y="124"/>
                </a:lnTo>
                <a:lnTo>
                  <a:pt x="863" y="125"/>
                </a:lnTo>
                <a:lnTo>
                  <a:pt x="862" y="125"/>
                </a:lnTo>
                <a:lnTo>
                  <a:pt x="862" y="127"/>
                </a:lnTo>
                <a:lnTo>
                  <a:pt x="863" y="128"/>
                </a:lnTo>
                <a:lnTo>
                  <a:pt x="863" y="129"/>
                </a:lnTo>
                <a:lnTo>
                  <a:pt x="863" y="130"/>
                </a:lnTo>
                <a:lnTo>
                  <a:pt x="863" y="131"/>
                </a:lnTo>
                <a:lnTo>
                  <a:pt x="863" y="132"/>
                </a:lnTo>
                <a:lnTo>
                  <a:pt x="863" y="132"/>
                </a:lnTo>
                <a:lnTo>
                  <a:pt x="860" y="131"/>
                </a:lnTo>
                <a:lnTo>
                  <a:pt x="859" y="133"/>
                </a:lnTo>
                <a:lnTo>
                  <a:pt x="859" y="132"/>
                </a:lnTo>
                <a:lnTo>
                  <a:pt x="858" y="133"/>
                </a:lnTo>
                <a:lnTo>
                  <a:pt x="858" y="132"/>
                </a:lnTo>
                <a:lnTo>
                  <a:pt x="855" y="134"/>
                </a:lnTo>
                <a:lnTo>
                  <a:pt x="855" y="135"/>
                </a:lnTo>
                <a:lnTo>
                  <a:pt x="854" y="135"/>
                </a:lnTo>
                <a:lnTo>
                  <a:pt x="854" y="137"/>
                </a:lnTo>
                <a:lnTo>
                  <a:pt x="852" y="136"/>
                </a:lnTo>
                <a:lnTo>
                  <a:pt x="852" y="137"/>
                </a:lnTo>
                <a:lnTo>
                  <a:pt x="852" y="136"/>
                </a:lnTo>
                <a:lnTo>
                  <a:pt x="851" y="136"/>
                </a:lnTo>
                <a:lnTo>
                  <a:pt x="851" y="135"/>
                </a:lnTo>
                <a:lnTo>
                  <a:pt x="851" y="135"/>
                </a:lnTo>
                <a:lnTo>
                  <a:pt x="849" y="135"/>
                </a:lnTo>
                <a:lnTo>
                  <a:pt x="849" y="133"/>
                </a:lnTo>
                <a:lnTo>
                  <a:pt x="848" y="133"/>
                </a:lnTo>
                <a:lnTo>
                  <a:pt x="848" y="133"/>
                </a:lnTo>
                <a:lnTo>
                  <a:pt x="845" y="131"/>
                </a:lnTo>
                <a:lnTo>
                  <a:pt x="844" y="131"/>
                </a:lnTo>
                <a:lnTo>
                  <a:pt x="841" y="130"/>
                </a:lnTo>
                <a:lnTo>
                  <a:pt x="841" y="129"/>
                </a:lnTo>
                <a:lnTo>
                  <a:pt x="841" y="129"/>
                </a:lnTo>
                <a:lnTo>
                  <a:pt x="839" y="128"/>
                </a:lnTo>
                <a:lnTo>
                  <a:pt x="836" y="129"/>
                </a:lnTo>
                <a:lnTo>
                  <a:pt x="835" y="131"/>
                </a:lnTo>
                <a:lnTo>
                  <a:pt x="834" y="132"/>
                </a:lnTo>
                <a:lnTo>
                  <a:pt x="835" y="133"/>
                </a:lnTo>
                <a:lnTo>
                  <a:pt x="835" y="134"/>
                </a:lnTo>
                <a:lnTo>
                  <a:pt x="834" y="132"/>
                </a:lnTo>
                <a:lnTo>
                  <a:pt x="834" y="133"/>
                </a:lnTo>
                <a:lnTo>
                  <a:pt x="830" y="132"/>
                </a:lnTo>
                <a:lnTo>
                  <a:pt x="830" y="133"/>
                </a:lnTo>
                <a:lnTo>
                  <a:pt x="829" y="132"/>
                </a:lnTo>
                <a:lnTo>
                  <a:pt x="827" y="131"/>
                </a:lnTo>
                <a:lnTo>
                  <a:pt x="826" y="130"/>
                </a:lnTo>
                <a:lnTo>
                  <a:pt x="826" y="127"/>
                </a:lnTo>
                <a:lnTo>
                  <a:pt x="824" y="127"/>
                </a:lnTo>
                <a:lnTo>
                  <a:pt x="823" y="123"/>
                </a:lnTo>
                <a:lnTo>
                  <a:pt x="823" y="123"/>
                </a:lnTo>
                <a:lnTo>
                  <a:pt x="823" y="123"/>
                </a:lnTo>
                <a:lnTo>
                  <a:pt x="819" y="131"/>
                </a:lnTo>
                <a:lnTo>
                  <a:pt x="819" y="137"/>
                </a:lnTo>
                <a:lnTo>
                  <a:pt x="819" y="137"/>
                </a:lnTo>
                <a:lnTo>
                  <a:pt x="818" y="139"/>
                </a:lnTo>
                <a:lnTo>
                  <a:pt x="817" y="140"/>
                </a:lnTo>
                <a:lnTo>
                  <a:pt x="817" y="142"/>
                </a:lnTo>
                <a:lnTo>
                  <a:pt x="816" y="143"/>
                </a:lnTo>
                <a:lnTo>
                  <a:pt x="815" y="145"/>
                </a:lnTo>
                <a:lnTo>
                  <a:pt x="815" y="144"/>
                </a:lnTo>
                <a:lnTo>
                  <a:pt x="814" y="141"/>
                </a:lnTo>
                <a:lnTo>
                  <a:pt x="813" y="141"/>
                </a:lnTo>
                <a:lnTo>
                  <a:pt x="813" y="142"/>
                </a:lnTo>
                <a:lnTo>
                  <a:pt x="812" y="142"/>
                </a:lnTo>
                <a:lnTo>
                  <a:pt x="812" y="141"/>
                </a:lnTo>
                <a:lnTo>
                  <a:pt x="811" y="142"/>
                </a:lnTo>
                <a:lnTo>
                  <a:pt x="810" y="141"/>
                </a:lnTo>
                <a:lnTo>
                  <a:pt x="810" y="140"/>
                </a:lnTo>
                <a:lnTo>
                  <a:pt x="810" y="139"/>
                </a:lnTo>
                <a:lnTo>
                  <a:pt x="808" y="138"/>
                </a:lnTo>
                <a:lnTo>
                  <a:pt x="808" y="139"/>
                </a:lnTo>
                <a:lnTo>
                  <a:pt x="808" y="138"/>
                </a:lnTo>
                <a:lnTo>
                  <a:pt x="808" y="138"/>
                </a:lnTo>
                <a:lnTo>
                  <a:pt x="807" y="135"/>
                </a:lnTo>
                <a:lnTo>
                  <a:pt x="806" y="135"/>
                </a:lnTo>
                <a:lnTo>
                  <a:pt x="805" y="135"/>
                </a:lnTo>
                <a:lnTo>
                  <a:pt x="805" y="131"/>
                </a:lnTo>
                <a:lnTo>
                  <a:pt x="805" y="131"/>
                </a:lnTo>
                <a:lnTo>
                  <a:pt x="805" y="130"/>
                </a:lnTo>
                <a:lnTo>
                  <a:pt x="804" y="128"/>
                </a:lnTo>
                <a:lnTo>
                  <a:pt x="804" y="129"/>
                </a:lnTo>
                <a:lnTo>
                  <a:pt x="802" y="129"/>
                </a:lnTo>
                <a:lnTo>
                  <a:pt x="802" y="128"/>
                </a:lnTo>
                <a:lnTo>
                  <a:pt x="802" y="127"/>
                </a:lnTo>
                <a:lnTo>
                  <a:pt x="802" y="127"/>
                </a:lnTo>
                <a:lnTo>
                  <a:pt x="801" y="127"/>
                </a:lnTo>
                <a:lnTo>
                  <a:pt x="801" y="124"/>
                </a:lnTo>
                <a:lnTo>
                  <a:pt x="803" y="121"/>
                </a:lnTo>
                <a:lnTo>
                  <a:pt x="804" y="122"/>
                </a:lnTo>
                <a:lnTo>
                  <a:pt x="805" y="122"/>
                </a:lnTo>
                <a:lnTo>
                  <a:pt x="804" y="121"/>
                </a:lnTo>
                <a:lnTo>
                  <a:pt x="804" y="120"/>
                </a:lnTo>
                <a:lnTo>
                  <a:pt x="805" y="120"/>
                </a:lnTo>
                <a:lnTo>
                  <a:pt x="806" y="120"/>
                </a:lnTo>
                <a:lnTo>
                  <a:pt x="805" y="120"/>
                </a:lnTo>
                <a:lnTo>
                  <a:pt x="805" y="119"/>
                </a:lnTo>
                <a:lnTo>
                  <a:pt x="805" y="119"/>
                </a:lnTo>
                <a:lnTo>
                  <a:pt x="805" y="118"/>
                </a:lnTo>
                <a:lnTo>
                  <a:pt x="805" y="117"/>
                </a:lnTo>
                <a:lnTo>
                  <a:pt x="806" y="116"/>
                </a:lnTo>
                <a:lnTo>
                  <a:pt x="804" y="114"/>
                </a:lnTo>
                <a:lnTo>
                  <a:pt x="805" y="113"/>
                </a:lnTo>
                <a:lnTo>
                  <a:pt x="805" y="113"/>
                </a:lnTo>
                <a:lnTo>
                  <a:pt x="804" y="112"/>
                </a:lnTo>
                <a:lnTo>
                  <a:pt x="805" y="111"/>
                </a:lnTo>
                <a:lnTo>
                  <a:pt x="805" y="110"/>
                </a:lnTo>
                <a:lnTo>
                  <a:pt x="805" y="109"/>
                </a:lnTo>
                <a:lnTo>
                  <a:pt x="805" y="109"/>
                </a:lnTo>
                <a:lnTo>
                  <a:pt x="805" y="109"/>
                </a:lnTo>
                <a:lnTo>
                  <a:pt x="805" y="108"/>
                </a:lnTo>
                <a:lnTo>
                  <a:pt x="805" y="107"/>
                </a:lnTo>
                <a:lnTo>
                  <a:pt x="805" y="106"/>
                </a:lnTo>
                <a:lnTo>
                  <a:pt x="805" y="106"/>
                </a:lnTo>
                <a:lnTo>
                  <a:pt x="805" y="105"/>
                </a:lnTo>
                <a:lnTo>
                  <a:pt x="805" y="105"/>
                </a:lnTo>
                <a:lnTo>
                  <a:pt x="806" y="105"/>
                </a:lnTo>
                <a:lnTo>
                  <a:pt x="805" y="104"/>
                </a:lnTo>
                <a:lnTo>
                  <a:pt x="805" y="103"/>
                </a:lnTo>
                <a:lnTo>
                  <a:pt x="804" y="102"/>
                </a:lnTo>
                <a:lnTo>
                  <a:pt x="803" y="102"/>
                </a:lnTo>
                <a:lnTo>
                  <a:pt x="802" y="100"/>
                </a:lnTo>
                <a:lnTo>
                  <a:pt x="802" y="100"/>
                </a:lnTo>
                <a:lnTo>
                  <a:pt x="800" y="98"/>
                </a:lnTo>
                <a:lnTo>
                  <a:pt x="801" y="98"/>
                </a:lnTo>
                <a:lnTo>
                  <a:pt x="800" y="97"/>
                </a:lnTo>
                <a:lnTo>
                  <a:pt x="799" y="97"/>
                </a:lnTo>
                <a:lnTo>
                  <a:pt x="798" y="96"/>
                </a:lnTo>
                <a:lnTo>
                  <a:pt x="799" y="96"/>
                </a:lnTo>
                <a:lnTo>
                  <a:pt x="798" y="95"/>
                </a:lnTo>
                <a:lnTo>
                  <a:pt x="797" y="94"/>
                </a:lnTo>
                <a:lnTo>
                  <a:pt x="795" y="94"/>
                </a:lnTo>
                <a:lnTo>
                  <a:pt x="794" y="94"/>
                </a:lnTo>
                <a:lnTo>
                  <a:pt x="792" y="94"/>
                </a:lnTo>
                <a:lnTo>
                  <a:pt x="792" y="94"/>
                </a:lnTo>
                <a:lnTo>
                  <a:pt x="791" y="95"/>
                </a:lnTo>
                <a:lnTo>
                  <a:pt x="790" y="95"/>
                </a:lnTo>
                <a:lnTo>
                  <a:pt x="790" y="96"/>
                </a:lnTo>
                <a:lnTo>
                  <a:pt x="790" y="96"/>
                </a:lnTo>
                <a:lnTo>
                  <a:pt x="790" y="95"/>
                </a:lnTo>
                <a:lnTo>
                  <a:pt x="787" y="93"/>
                </a:lnTo>
                <a:lnTo>
                  <a:pt x="786" y="94"/>
                </a:lnTo>
                <a:lnTo>
                  <a:pt x="786" y="93"/>
                </a:lnTo>
                <a:lnTo>
                  <a:pt x="785" y="94"/>
                </a:lnTo>
                <a:lnTo>
                  <a:pt x="784" y="92"/>
                </a:lnTo>
                <a:lnTo>
                  <a:pt x="784" y="93"/>
                </a:lnTo>
                <a:lnTo>
                  <a:pt x="783" y="92"/>
                </a:lnTo>
                <a:lnTo>
                  <a:pt x="783" y="93"/>
                </a:lnTo>
                <a:lnTo>
                  <a:pt x="782" y="92"/>
                </a:lnTo>
                <a:lnTo>
                  <a:pt x="782" y="91"/>
                </a:lnTo>
                <a:lnTo>
                  <a:pt x="781" y="91"/>
                </a:lnTo>
                <a:lnTo>
                  <a:pt x="781" y="91"/>
                </a:lnTo>
                <a:lnTo>
                  <a:pt x="780" y="89"/>
                </a:lnTo>
                <a:lnTo>
                  <a:pt x="779" y="90"/>
                </a:lnTo>
                <a:lnTo>
                  <a:pt x="779" y="89"/>
                </a:lnTo>
                <a:lnTo>
                  <a:pt x="776" y="89"/>
                </a:lnTo>
                <a:lnTo>
                  <a:pt x="776" y="87"/>
                </a:lnTo>
                <a:lnTo>
                  <a:pt x="775" y="87"/>
                </a:lnTo>
                <a:lnTo>
                  <a:pt x="775" y="89"/>
                </a:lnTo>
                <a:lnTo>
                  <a:pt x="775" y="91"/>
                </a:lnTo>
                <a:lnTo>
                  <a:pt x="774" y="91"/>
                </a:lnTo>
                <a:lnTo>
                  <a:pt x="772" y="91"/>
                </a:lnTo>
                <a:lnTo>
                  <a:pt x="772" y="89"/>
                </a:lnTo>
                <a:lnTo>
                  <a:pt x="771" y="95"/>
                </a:lnTo>
                <a:lnTo>
                  <a:pt x="771" y="95"/>
                </a:lnTo>
                <a:lnTo>
                  <a:pt x="771" y="96"/>
                </a:lnTo>
                <a:lnTo>
                  <a:pt x="771" y="97"/>
                </a:lnTo>
                <a:lnTo>
                  <a:pt x="772" y="102"/>
                </a:lnTo>
                <a:lnTo>
                  <a:pt x="772" y="102"/>
                </a:lnTo>
                <a:lnTo>
                  <a:pt x="771" y="103"/>
                </a:lnTo>
                <a:lnTo>
                  <a:pt x="768" y="104"/>
                </a:lnTo>
                <a:lnTo>
                  <a:pt x="767" y="105"/>
                </a:lnTo>
                <a:lnTo>
                  <a:pt x="766" y="105"/>
                </a:lnTo>
                <a:lnTo>
                  <a:pt x="766" y="105"/>
                </a:lnTo>
                <a:lnTo>
                  <a:pt x="765" y="105"/>
                </a:lnTo>
                <a:lnTo>
                  <a:pt x="764" y="105"/>
                </a:lnTo>
                <a:lnTo>
                  <a:pt x="763" y="105"/>
                </a:lnTo>
                <a:lnTo>
                  <a:pt x="760" y="105"/>
                </a:lnTo>
                <a:lnTo>
                  <a:pt x="759" y="105"/>
                </a:lnTo>
                <a:lnTo>
                  <a:pt x="754" y="103"/>
                </a:lnTo>
                <a:lnTo>
                  <a:pt x="754" y="103"/>
                </a:lnTo>
                <a:lnTo>
                  <a:pt x="754" y="104"/>
                </a:lnTo>
                <a:lnTo>
                  <a:pt x="753" y="105"/>
                </a:lnTo>
                <a:lnTo>
                  <a:pt x="745" y="101"/>
                </a:lnTo>
                <a:lnTo>
                  <a:pt x="745" y="100"/>
                </a:lnTo>
                <a:lnTo>
                  <a:pt x="745" y="98"/>
                </a:lnTo>
                <a:lnTo>
                  <a:pt x="745" y="98"/>
                </a:lnTo>
                <a:lnTo>
                  <a:pt x="745" y="97"/>
                </a:lnTo>
                <a:lnTo>
                  <a:pt x="745" y="96"/>
                </a:lnTo>
                <a:lnTo>
                  <a:pt x="746" y="95"/>
                </a:lnTo>
                <a:lnTo>
                  <a:pt x="747" y="95"/>
                </a:lnTo>
                <a:lnTo>
                  <a:pt x="747" y="95"/>
                </a:lnTo>
                <a:lnTo>
                  <a:pt x="747" y="95"/>
                </a:lnTo>
                <a:lnTo>
                  <a:pt x="747" y="94"/>
                </a:lnTo>
                <a:lnTo>
                  <a:pt x="747" y="94"/>
                </a:lnTo>
                <a:lnTo>
                  <a:pt x="743" y="94"/>
                </a:lnTo>
                <a:lnTo>
                  <a:pt x="743" y="93"/>
                </a:lnTo>
                <a:lnTo>
                  <a:pt x="741" y="94"/>
                </a:lnTo>
                <a:lnTo>
                  <a:pt x="738" y="93"/>
                </a:lnTo>
                <a:lnTo>
                  <a:pt x="737" y="92"/>
                </a:lnTo>
                <a:lnTo>
                  <a:pt x="736" y="92"/>
                </a:lnTo>
                <a:lnTo>
                  <a:pt x="735" y="92"/>
                </a:lnTo>
                <a:lnTo>
                  <a:pt x="733" y="92"/>
                </a:lnTo>
                <a:lnTo>
                  <a:pt x="729" y="91"/>
                </a:lnTo>
                <a:lnTo>
                  <a:pt x="728" y="91"/>
                </a:lnTo>
                <a:lnTo>
                  <a:pt x="728" y="92"/>
                </a:lnTo>
                <a:lnTo>
                  <a:pt x="724" y="93"/>
                </a:lnTo>
                <a:lnTo>
                  <a:pt x="721" y="93"/>
                </a:lnTo>
                <a:lnTo>
                  <a:pt x="717" y="94"/>
                </a:lnTo>
                <a:lnTo>
                  <a:pt x="719" y="97"/>
                </a:lnTo>
                <a:lnTo>
                  <a:pt x="720" y="98"/>
                </a:lnTo>
                <a:lnTo>
                  <a:pt x="717" y="100"/>
                </a:lnTo>
                <a:lnTo>
                  <a:pt x="715" y="99"/>
                </a:lnTo>
                <a:lnTo>
                  <a:pt x="716" y="99"/>
                </a:lnTo>
                <a:lnTo>
                  <a:pt x="717" y="99"/>
                </a:lnTo>
                <a:lnTo>
                  <a:pt x="717" y="98"/>
                </a:lnTo>
                <a:lnTo>
                  <a:pt x="716" y="98"/>
                </a:lnTo>
                <a:lnTo>
                  <a:pt x="716" y="97"/>
                </a:lnTo>
                <a:lnTo>
                  <a:pt x="716" y="96"/>
                </a:lnTo>
                <a:lnTo>
                  <a:pt x="717" y="94"/>
                </a:lnTo>
                <a:lnTo>
                  <a:pt x="717" y="92"/>
                </a:lnTo>
                <a:lnTo>
                  <a:pt x="716" y="91"/>
                </a:lnTo>
                <a:lnTo>
                  <a:pt x="716" y="90"/>
                </a:lnTo>
                <a:lnTo>
                  <a:pt x="716" y="88"/>
                </a:lnTo>
                <a:lnTo>
                  <a:pt x="714" y="84"/>
                </a:lnTo>
                <a:lnTo>
                  <a:pt x="714" y="87"/>
                </a:lnTo>
                <a:lnTo>
                  <a:pt x="714" y="89"/>
                </a:lnTo>
                <a:lnTo>
                  <a:pt x="714" y="91"/>
                </a:lnTo>
                <a:lnTo>
                  <a:pt x="711" y="91"/>
                </a:lnTo>
                <a:lnTo>
                  <a:pt x="709" y="91"/>
                </a:lnTo>
                <a:lnTo>
                  <a:pt x="707" y="91"/>
                </a:lnTo>
                <a:lnTo>
                  <a:pt x="707" y="91"/>
                </a:lnTo>
                <a:lnTo>
                  <a:pt x="705" y="88"/>
                </a:lnTo>
                <a:lnTo>
                  <a:pt x="705" y="86"/>
                </a:lnTo>
                <a:lnTo>
                  <a:pt x="705" y="85"/>
                </a:lnTo>
                <a:lnTo>
                  <a:pt x="706" y="86"/>
                </a:lnTo>
                <a:lnTo>
                  <a:pt x="707" y="84"/>
                </a:lnTo>
                <a:lnTo>
                  <a:pt x="707" y="84"/>
                </a:lnTo>
                <a:lnTo>
                  <a:pt x="704" y="84"/>
                </a:lnTo>
                <a:lnTo>
                  <a:pt x="703" y="85"/>
                </a:lnTo>
                <a:lnTo>
                  <a:pt x="703" y="86"/>
                </a:lnTo>
                <a:lnTo>
                  <a:pt x="703" y="87"/>
                </a:lnTo>
                <a:lnTo>
                  <a:pt x="702" y="86"/>
                </a:lnTo>
                <a:lnTo>
                  <a:pt x="701" y="85"/>
                </a:lnTo>
                <a:lnTo>
                  <a:pt x="700" y="84"/>
                </a:lnTo>
                <a:lnTo>
                  <a:pt x="697" y="85"/>
                </a:lnTo>
                <a:lnTo>
                  <a:pt x="697" y="87"/>
                </a:lnTo>
                <a:lnTo>
                  <a:pt x="696" y="88"/>
                </a:lnTo>
                <a:lnTo>
                  <a:pt x="696" y="90"/>
                </a:lnTo>
                <a:lnTo>
                  <a:pt x="696" y="92"/>
                </a:lnTo>
                <a:lnTo>
                  <a:pt x="697" y="92"/>
                </a:lnTo>
                <a:lnTo>
                  <a:pt x="696" y="91"/>
                </a:lnTo>
                <a:lnTo>
                  <a:pt x="696" y="91"/>
                </a:lnTo>
                <a:lnTo>
                  <a:pt x="697" y="91"/>
                </a:lnTo>
                <a:lnTo>
                  <a:pt x="699" y="91"/>
                </a:lnTo>
                <a:lnTo>
                  <a:pt x="699" y="91"/>
                </a:lnTo>
                <a:lnTo>
                  <a:pt x="701" y="90"/>
                </a:lnTo>
                <a:lnTo>
                  <a:pt x="701" y="89"/>
                </a:lnTo>
                <a:lnTo>
                  <a:pt x="703" y="90"/>
                </a:lnTo>
                <a:lnTo>
                  <a:pt x="703" y="91"/>
                </a:lnTo>
                <a:lnTo>
                  <a:pt x="700" y="93"/>
                </a:lnTo>
                <a:lnTo>
                  <a:pt x="699" y="94"/>
                </a:lnTo>
                <a:lnTo>
                  <a:pt x="699" y="94"/>
                </a:lnTo>
                <a:lnTo>
                  <a:pt x="696" y="96"/>
                </a:lnTo>
                <a:lnTo>
                  <a:pt x="696" y="96"/>
                </a:lnTo>
                <a:lnTo>
                  <a:pt x="693" y="94"/>
                </a:lnTo>
                <a:lnTo>
                  <a:pt x="695" y="96"/>
                </a:lnTo>
                <a:lnTo>
                  <a:pt x="694" y="96"/>
                </a:lnTo>
                <a:lnTo>
                  <a:pt x="694" y="95"/>
                </a:lnTo>
                <a:lnTo>
                  <a:pt x="694" y="96"/>
                </a:lnTo>
                <a:lnTo>
                  <a:pt x="693" y="97"/>
                </a:lnTo>
                <a:lnTo>
                  <a:pt x="690" y="98"/>
                </a:lnTo>
                <a:lnTo>
                  <a:pt x="688" y="98"/>
                </a:lnTo>
                <a:lnTo>
                  <a:pt x="688" y="99"/>
                </a:lnTo>
                <a:lnTo>
                  <a:pt x="689" y="100"/>
                </a:lnTo>
                <a:lnTo>
                  <a:pt x="687" y="99"/>
                </a:lnTo>
                <a:lnTo>
                  <a:pt x="685" y="102"/>
                </a:lnTo>
                <a:lnTo>
                  <a:pt x="685" y="101"/>
                </a:lnTo>
                <a:lnTo>
                  <a:pt x="681" y="101"/>
                </a:lnTo>
                <a:lnTo>
                  <a:pt x="681" y="102"/>
                </a:lnTo>
                <a:lnTo>
                  <a:pt x="678" y="101"/>
                </a:lnTo>
                <a:lnTo>
                  <a:pt x="677" y="102"/>
                </a:lnTo>
                <a:lnTo>
                  <a:pt x="678" y="103"/>
                </a:lnTo>
                <a:lnTo>
                  <a:pt x="678" y="105"/>
                </a:lnTo>
                <a:lnTo>
                  <a:pt x="681" y="106"/>
                </a:lnTo>
                <a:lnTo>
                  <a:pt x="681" y="107"/>
                </a:lnTo>
                <a:lnTo>
                  <a:pt x="678" y="105"/>
                </a:lnTo>
                <a:lnTo>
                  <a:pt x="677" y="105"/>
                </a:lnTo>
                <a:lnTo>
                  <a:pt x="676" y="106"/>
                </a:lnTo>
                <a:lnTo>
                  <a:pt x="675" y="106"/>
                </a:lnTo>
                <a:lnTo>
                  <a:pt x="674" y="108"/>
                </a:lnTo>
                <a:lnTo>
                  <a:pt x="674" y="109"/>
                </a:lnTo>
                <a:lnTo>
                  <a:pt x="672" y="109"/>
                </a:lnTo>
                <a:lnTo>
                  <a:pt x="668" y="113"/>
                </a:lnTo>
                <a:lnTo>
                  <a:pt x="669" y="112"/>
                </a:lnTo>
                <a:lnTo>
                  <a:pt x="668" y="112"/>
                </a:lnTo>
                <a:lnTo>
                  <a:pt x="667" y="112"/>
                </a:lnTo>
                <a:lnTo>
                  <a:pt x="667" y="113"/>
                </a:lnTo>
                <a:lnTo>
                  <a:pt x="667" y="113"/>
                </a:lnTo>
                <a:lnTo>
                  <a:pt x="666" y="112"/>
                </a:lnTo>
                <a:lnTo>
                  <a:pt x="668" y="109"/>
                </a:lnTo>
                <a:lnTo>
                  <a:pt x="669" y="109"/>
                </a:lnTo>
                <a:lnTo>
                  <a:pt x="670" y="109"/>
                </a:lnTo>
                <a:lnTo>
                  <a:pt x="670" y="108"/>
                </a:lnTo>
                <a:lnTo>
                  <a:pt x="672" y="108"/>
                </a:lnTo>
                <a:lnTo>
                  <a:pt x="674" y="107"/>
                </a:lnTo>
                <a:lnTo>
                  <a:pt x="678" y="98"/>
                </a:lnTo>
                <a:lnTo>
                  <a:pt x="678" y="98"/>
                </a:lnTo>
                <a:lnTo>
                  <a:pt x="681" y="98"/>
                </a:lnTo>
                <a:lnTo>
                  <a:pt x="681" y="96"/>
                </a:lnTo>
                <a:lnTo>
                  <a:pt x="682" y="94"/>
                </a:lnTo>
                <a:lnTo>
                  <a:pt x="682" y="92"/>
                </a:lnTo>
                <a:lnTo>
                  <a:pt x="686" y="92"/>
                </a:lnTo>
                <a:lnTo>
                  <a:pt x="688" y="92"/>
                </a:lnTo>
                <a:lnTo>
                  <a:pt x="688" y="93"/>
                </a:lnTo>
                <a:lnTo>
                  <a:pt x="691" y="87"/>
                </a:lnTo>
                <a:lnTo>
                  <a:pt x="691" y="86"/>
                </a:lnTo>
                <a:lnTo>
                  <a:pt x="694" y="84"/>
                </a:lnTo>
                <a:lnTo>
                  <a:pt x="696" y="83"/>
                </a:lnTo>
                <a:lnTo>
                  <a:pt x="698" y="80"/>
                </a:lnTo>
                <a:lnTo>
                  <a:pt x="698" y="78"/>
                </a:lnTo>
                <a:lnTo>
                  <a:pt x="700" y="76"/>
                </a:lnTo>
                <a:lnTo>
                  <a:pt x="700" y="76"/>
                </a:lnTo>
                <a:lnTo>
                  <a:pt x="700" y="75"/>
                </a:lnTo>
                <a:lnTo>
                  <a:pt x="702" y="74"/>
                </a:lnTo>
                <a:lnTo>
                  <a:pt x="703" y="74"/>
                </a:lnTo>
                <a:lnTo>
                  <a:pt x="702" y="73"/>
                </a:lnTo>
                <a:lnTo>
                  <a:pt x="703" y="73"/>
                </a:lnTo>
                <a:lnTo>
                  <a:pt x="703" y="73"/>
                </a:lnTo>
                <a:lnTo>
                  <a:pt x="704" y="73"/>
                </a:lnTo>
                <a:lnTo>
                  <a:pt x="704" y="72"/>
                </a:lnTo>
                <a:lnTo>
                  <a:pt x="705" y="72"/>
                </a:lnTo>
                <a:lnTo>
                  <a:pt x="707" y="70"/>
                </a:lnTo>
                <a:lnTo>
                  <a:pt x="708" y="72"/>
                </a:lnTo>
                <a:lnTo>
                  <a:pt x="708" y="70"/>
                </a:lnTo>
                <a:lnTo>
                  <a:pt x="709" y="69"/>
                </a:lnTo>
                <a:lnTo>
                  <a:pt x="708" y="69"/>
                </a:lnTo>
                <a:lnTo>
                  <a:pt x="711" y="68"/>
                </a:lnTo>
                <a:lnTo>
                  <a:pt x="710" y="67"/>
                </a:lnTo>
                <a:lnTo>
                  <a:pt x="710" y="66"/>
                </a:lnTo>
                <a:lnTo>
                  <a:pt x="712" y="65"/>
                </a:lnTo>
                <a:lnTo>
                  <a:pt x="712" y="66"/>
                </a:lnTo>
                <a:lnTo>
                  <a:pt x="713" y="65"/>
                </a:lnTo>
                <a:lnTo>
                  <a:pt x="714" y="65"/>
                </a:lnTo>
                <a:lnTo>
                  <a:pt x="714" y="65"/>
                </a:lnTo>
                <a:lnTo>
                  <a:pt x="714" y="64"/>
                </a:lnTo>
                <a:lnTo>
                  <a:pt x="714" y="63"/>
                </a:lnTo>
                <a:lnTo>
                  <a:pt x="715" y="63"/>
                </a:lnTo>
                <a:lnTo>
                  <a:pt x="716" y="62"/>
                </a:lnTo>
                <a:lnTo>
                  <a:pt x="717" y="61"/>
                </a:lnTo>
                <a:lnTo>
                  <a:pt x="717" y="59"/>
                </a:lnTo>
                <a:lnTo>
                  <a:pt x="718" y="58"/>
                </a:lnTo>
                <a:lnTo>
                  <a:pt x="718" y="58"/>
                </a:lnTo>
                <a:lnTo>
                  <a:pt x="718" y="56"/>
                </a:lnTo>
                <a:lnTo>
                  <a:pt x="718" y="56"/>
                </a:lnTo>
                <a:lnTo>
                  <a:pt x="718" y="54"/>
                </a:lnTo>
                <a:lnTo>
                  <a:pt x="719" y="54"/>
                </a:lnTo>
                <a:lnTo>
                  <a:pt x="718" y="53"/>
                </a:lnTo>
                <a:lnTo>
                  <a:pt x="717" y="53"/>
                </a:lnTo>
                <a:lnTo>
                  <a:pt x="716" y="51"/>
                </a:lnTo>
                <a:lnTo>
                  <a:pt x="716" y="50"/>
                </a:lnTo>
                <a:lnTo>
                  <a:pt x="715" y="51"/>
                </a:lnTo>
                <a:lnTo>
                  <a:pt x="714" y="51"/>
                </a:lnTo>
                <a:lnTo>
                  <a:pt x="714" y="51"/>
                </a:lnTo>
                <a:lnTo>
                  <a:pt x="714" y="51"/>
                </a:lnTo>
                <a:lnTo>
                  <a:pt x="714" y="51"/>
                </a:lnTo>
                <a:lnTo>
                  <a:pt x="714" y="49"/>
                </a:lnTo>
                <a:lnTo>
                  <a:pt x="714" y="48"/>
                </a:lnTo>
                <a:lnTo>
                  <a:pt x="712" y="47"/>
                </a:lnTo>
                <a:lnTo>
                  <a:pt x="711" y="47"/>
                </a:lnTo>
                <a:lnTo>
                  <a:pt x="712" y="46"/>
                </a:lnTo>
                <a:lnTo>
                  <a:pt x="713" y="46"/>
                </a:lnTo>
                <a:lnTo>
                  <a:pt x="714" y="48"/>
                </a:lnTo>
                <a:lnTo>
                  <a:pt x="717" y="50"/>
                </a:lnTo>
                <a:lnTo>
                  <a:pt x="717" y="51"/>
                </a:lnTo>
                <a:lnTo>
                  <a:pt x="717" y="51"/>
                </a:lnTo>
                <a:lnTo>
                  <a:pt x="719" y="47"/>
                </a:lnTo>
                <a:lnTo>
                  <a:pt x="719" y="43"/>
                </a:lnTo>
                <a:lnTo>
                  <a:pt x="718" y="44"/>
                </a:lnTo>
                <a:lnTo>
                  <a:pt x="717" y="43"/>
                </a:lnTo>
                <a:lnTo>
                  <a:pt x="717" y="41"/>
                </a:lnTo>
                <a:lnTo>
                  <a:pt x="717" y="40"/>
                </a:lnTo>
                <a:lnTo>
                  <a:pt x="716" y="37"/>
                </a:lnTo>
                <a:lnTo>
                  <a:pt x="714" y="37"/>
                </a:lnTo>
                <a:lnTo>
                  <a:pt x="715" y="39"/>
                </a:lnTo>
                <a:lnTo>
                  <a:pt x="714" y="40"/>
                </a:lnTo>
                <a:lnTo>
                  <a:pt x="714" y="40"/>
                </a:lnTo>
                <a:lnTo>
                  <a:pt x="714" y="40"/>
                </a:lnTo>
                <a:lnTo>
                  <a:pt x="713" y="38"/>
                </a:lnTo>
                <a:lnTo>
                  <a:pt x="712" y="37"/>
                </a:lnTo>
                <a:lnTo>
                  <a:pt x="713" y="36"/>
                </a:lnTo>
                <a:lnTo>
                  <a:pt x="713" y="35"/>
                </a:lnTo>
                <a:lnTo>
                  <a:pt x="710" y="33"/>
                </a:lnTo>
                <a:lnTo>
                  <a:pt x="710" y="33"/>
                </a:lnTo>
                <a:lnTo>
                  <a:pt x="710" y="32"/>
                </a:lnTo>
                <a:lnTo>
                  <a:pt x="708" y="29"/>
                </a:lnTo>
                <a:lnTo>
                  <a:pt x="706" y="28"/>
                </a:lnTo>
                <a:lnTo>
                  <a:pt x="707" y="27"/>
                </a:lnTo>
                <a:lnTo>
                  <a:pt x="706" y="27"/>
                </a:lnTo>
                <a:lnTo>
                  <a:pt x="705" y="26"/>
                </a:lnTo>
                <a:lnTo>
                  <a:pt x="704" y="27"/>
                </a:lnTo>
                <a:lnTo>
                  <a:pt x="704" y="26"/>
                </a:lnTo>
                <a:lnTo>
                  <a:pt x="704" y="25"/>
                </a:lnTo>
                <a:lnTo>
                  <a:pt x="703" y="25"/>
                </a:lnTo>
                <a:lnTo>
                  <a:pt x="699" y="25"/>
                </a:lnTo>
                <a:lnTo>
                  <a:pt x="698" y="26"/>
                </a:lnTo>
                <a:lnTo>
                  <a:pt x="697" y="26"/>
                </a:lnTo>
                <a:lnTo>
                  <a:pt x="696" y="26"/>
                </a:lnTo>
                <a:lnTo>
                  <a:pt x="695" y="25"/>
                </a:lnTo>
                <a:lnTo>
                  <a:pt x="693" y="25"/>
                </a:lnTo>
                <a:lnTo>
                  <a:pt x="692" y="25"/>
                </a:lnTo>
                <a:lnTo>
                  <a:pt x="690" y="26"/>
                </a:lnTo>
                <a:lnTo>
                  <a:pt x="689" y="25"/>
                </a:lnTo>
                <a:lnTo>
                  <a:pt x="688" y="26"/>
                </a:lnTo>
                <a:lnTo>
                  <a:pt x="688" y="25"/>
                </a:lnTo>
                <a:lnTo>
                  <a:pt x="688" y="25"/>
                </a:lnTo>
                <a:lnTo>
                  <a:pt x="688" y="25"/>
                </a:lnTo>
                <a:lnTo>
                  <a:pt x="688" y="25"/>
                </a:lnTo>
                <a:lnTo>
                  <a:pt x="688" y="25"/>
                </a:lnTo>
                <a:lnTo>
                  <a:pt x="687" y="25"/>
                </a:lnTo>
                <a:lnTo>
                  <a:pt x="686" y="27"/>
                </a:lnTo>
                <a:lnTo>
                  <a:pt x="687" y="27"/>
                </a:lnTo>
                <a:lnTo>
                  <a:pt x="687" y="28"/>
                </a:lnTo>
                <a:lnTo>
                  <a:pt x="686" y="28"/>
                </a:lnTo>
                <a:lnTo>
                  <a:pt x="686" y="29"/>
                </a:lnTo>
                <a:lnTo>
                  <a:pt x="685" y="30"/>
                </a:lnTo>
                <a:lnTo>
                  <a:pt x="685" y="31"/>
                </a:lnTo>
                <a:lnTo>
                  <a:pt x="684" y="30"/>
                </a:lnTo>
                <a:lnTo>
                  <a:pt x="684" y="32"/>
                </a:lnTo>
                <a:lnTo>
                  <a:pt x="681" y="32"/>
                </a:lnTo>
                <a:lnTo>
                  <a:pt x="681" y="32"/>
                </a:lnTo>
                <a:lnTo>
                  <a:pt x="679" y="32"/>
                </a:lnTo>
                <a:lnTo>
                  <a:pt x="677" y="32"/>
                </a:lnTo>
                <a:lnTo>
                  <a:pt x="677" y="31"/>
                </a:lnTo>
                <a:lnTo>
                  <a:pt x="677" y="31"/>
                </a:lnTo>
                <a:lnTo>
                  <a:pt x="678" y="29"/>
                </a:lnTo>
                <a:lnTo>
                  <a:pt x="679" y="30"/>
                </a:lnTo>
                <a:lnTo>
                  <a:pt x="680" y="27"/>
                </a:lnTo>
                <a:lnTo>
                  <a:pt x="681" y="26"/>
                </a:lnTo>
                <a:lnTo>
                  <a:pt x="681" y="25"/>
                </a:lnTo>
                <a:lnTo>
                  <a:pt x="682" y="25"/>
                </a:lnTo>
                <a:lnTo>
                  <a:pt x="683" y="22"/>
                </a:lnTo>
                <a:lnTo>
                  <a:pt x="683" y="22"/>
                </a:lnTo>
                <a:lnTo>
                  <a:pt x="682" y="22"/>
                </a:lnTo>
                <a:lnTo>
                  <a:pt x="683" y="21"/>
                </a:lnTo>
                <a:lnTo>
                  <a:pt x="684" y="22"/>
                </a:lnTo>
                <a:lnTo>
                  <a:pt x="684" y="21"/>
                </a:lnTo>
                <a:lnTo>
                  <a:pt x="683" y="20"/>
                </a:lnTo>
                <a:lnTo>
                  <a:pt x="683" y="19"/>
                </a:lnTo>
                <a:lnTo>
                  <a:pt x="683" y="19"/>
                </a:lnTo>
                <a:lnTo>
                  <a:pt x="681" y="18"/>
                </a:lnTo>
                <a:lnTo>
                  <a:pt x="680" y="18"/>
                </a:lnTo>
                <a:lnTo>
                  <a:pt x="679" y="18"/>
                </a:lnTo>
                <a:lnTo>
                  <a:pt x="678" y="18"/>
                </a:lnTo>
                <a:lnTo>
                  <a:pt x="677" y="18"/>
                </a:lnTo>
                <a:lnTo>
                  <a:pt x="676" y="17"/>
                </a:lnTo>
                <a:lnTo>
                  <a:pt x="674" y="18"/>
                </a:lnTo>
                <a:lnTo>
                  <a:pt x="675" y="17"/>
                </a:lnTo>
                <a:lnTo>
                  <a:pt x="675" y="15"/>
                </a:lnTo>
                <a:lnTo>
                  <a:pt x="674" y="17"/>
                </a:lnTo>
                <a:lnTo>
                  <a:pt x="672" y="17"/>
                </a:lnTo>
                <a:lnTo>
                  <a:pt x="667" y="20"/>
                </a:lnTo>
                <a:lnTo>
                  <a:pt x="668" y="18"/>
                </a:lnTo>
                <a:lnTo>
                  <a:pt x="669" y="18"/>
                </a:lnTo>
                <a:lnTo>
                  <a:pt x="671" y="14"/>
                </a:lnTo>
                <a:lnTo>
                  <a:pt x="672" y="12"/>
                </a:lnTo>
                <a:lnTo>
                  <a:pt x="674" y="12"/>
                </a:lnTo>
                <a:lnTo>
                  <a:pt x="674" y="11"/>
                </a:lnTo>
                <a:lnTo>
                  <a:pt x="674" y="10"/>
                </a:lnTo>
                <a:lnTo>
                  <a:pt x="676" y="10"/>
                </a:lnTo>
                <a:lnTo>
                  <a:pt x="677" y="11"/>
                </a:lnTo>
                <a:lnTo>
                  <a:pt x="676" y="9"/>
                </a:lnTo>
                <a:lnTo>
                  <a:pt x="674" y="5"/>
                </a:lnTo>
                <a:lnTo>
                  <a:pt x="674" y="4"/>
                </a:lnTo>
                <a:lnTo>
                  <a:pt x="673" y="6"/>
                </a:lnTo>
                <a:lnTo>
                  <a:pt x="671" y="5"/>
                </a:lnTo>
                <a:lnTo>
                  <a:pt x="670" y="4"/>
                </a:lnTo>
                <a:lnTo>
                  <a:pt x="668" y="1"/>
                </a:lnTo>
                <a:lnTo>
                  <a:pt x="667" y="3"/>
                </a:lnTo>
                <a:lnTo>
                  <a:pt x="667" y="2"/>
                </a:lnTo>
                <a:lnTo>
                  <a:pt x="667" y="2"/>
                </a:lnTo>
                <a:lnTo>
                  <a:pt x="667" y="1"/>
                </a:lnTo>
                <a:lnTo>
                  <a:pt x="666" y="0"/>
                </a:lnTo>
                <a:lnTo>
                  <a:pt x="665" y="1"/>
                </a:lnTo>
                <a:lnTo>
                  <a:pt x="663" y="2"/>
                </a:lnTo>
                <a:lnTo>
                  <a:pt x="663" y="3"/>
                </a:lnTo>
                <a:lnTo>
                  <a:pt x="662" y="3"/>
                </a:lnTo>
                <a:lnTo>
                  <a:pt x="659" y="3"/>
                </a:lnTo>
                <a:lnTo>
                  <a:pt x="659" y="4"/>
                </a:lnTo>
                <a:lnTo>
                  <a:pt x="656" y="10"/>
                </a:lnTo>
                <a:lnTo>
                  <a:pt x="655" y="11"/>
                </a:lnTo>
                <a:lnTo>
                  <a:pt x="652" y="13"/>
                </a:lnTo>
                <a:lnTo>
                  <a:pt x="652" y="14"/>
                </a:lnTo>
                <a:lnTo>
                  <a:pt x="650" y="18"/>
                </a:lnTo>
                <a:lnTo>
                  <a:pt x="649" y="18"/>
                </a:lnTo>
                <a:lnTo>
                  <a:pt x="650" y="19"/>
                </a:lnTo>
                <a:lnTo>
                  <a:pt x="649" y="20"/>
                </a:lnTo>
                <a:lnTo>
                  <a:pt x="649" y="20"/>
                </a:lnTo>
                <a:lnTo>
                  <a:pt x="649" y="21"/>
                </a:lnTo>
                <a:lnTo>
                  <a:pt x="648" y="23"/>
                </a:lnTo>
                <a:lnTo>
                  <a:pt x="648" y="23"/>
                </a:lnTo>
                <a:lnTo>
                  <a:pt x="648" y="24"/>
                </a:lnTo>
                <a:lnTo>
                  <a:pt x="649" y="25"/>
                </a:lnTo>
                <a:lnTo>
                  <a:pt x="650" y="25"/>
                </a:lnTo>
                <a:lnTo>
                  <a:pt x="650" y="27"/>
                </a:lnTo>
                <a:lnTo>
                  <a:pt x="651" y="27"/>
                </a:lnTo>
                <a:lnTo>
                  <a:pt x="651" y="28"/>
                </a:lnTo>
                <a:lnTo>
                  <a:pt x="649" y="27"/>
                </a:lnTo>
                <a:lnTo>
                  <a:pt x="649" y="26"/>
                </a:lnTo>
                <a:lnTo>
                  <a:pt x="649" y="29"/>
                </a:lnTo>
                <a:lnTo>
                  <a:pt x="649" y="29"/>
                </a:lnTo>
                <a:lnTo>
                  <a:pt x="649" y="29"/>
                </a:lnTo>
                <a:lnTo>
                  <a:pt x="645" y="32"/>
                </a:lnTo>
                <a:lnTo>
                  <a:pt x="643" y="32"/>
                </a:lnTo>
                <a:lnTo>
                  <a:pt x="641" y="32"/>
                </a:lnTo>
                <a:lnTo>
                  <a:pt x="637" y="31"/>
                </a:lnTo>
                <a:lnTo>
                  <a:pt x="637" y="32"/>
                </a:lnTo>
                <a:lnTo>
                  <a:pt x="637" y="33"/>
                </a:lnTo>
                <a:lnTo>
                  <a:pt x="638" y="33"/>
                </a:lnTo>
                <a:lnTo>
                  <a:pt x="638" y="34"/>
                </a:lnTo>
                <a:lnTo>
                  <a:pt x="639" y="34"/>
                </a:lnTo>
                <a:lnTo>
                  <a:pt x="640" y="35"/>
                </a:lnTo>
                <a:lnTo>
                  <a:pt x="640" y="36"/>
                </a:lnTo>
                <a:lnTo>
                  <a:pt x="641" y="36"/>
                </a:lnTo>
                <a:lnTo>
                  <a:pt x="642" y="36"/>
                </a:lnTo>
                <a:lnTo>
                  <a:pt x="642" y="37"/>
                </a:lnTo>
                <a:lnTo>
                  <a:pt x="641" y="39"/>
                </a:lnTo>
                <a:lnTo>
                  <a:pt x="641" y="40"/>
                </a:lnTo>
                <a:lnTo>
                  <a:pt x="641" y="42"/>
                </a:lnTo>
                <a:lnTo>
                  <a:pt x="640" y="41"/>
                </a:lnTo>
                <a:lnTo>
                  <a:pt x="640" y="40"/>
                </a:lnTo>
                <a:lnTo>
                  <a:pt x="640" y="40"/>
                </a:lnTo>
                <a:lnTo>
                  <a:pt x="638" y="39"/>
                </a:lnTo>
                <a:lnTo>
                  <a:pt x="638" y="39"/>
                </a:lnTo>
                <a:lnTo>
                  <a:pt x="638" y="37"/>
                </a:lnTo>
                <a:lnTo>
                  <a:pt x="638" y="37"/>
                </a:lnTo>
                <a:lnTo>
                  <a:pt x="636" y="37"/>
                </a:lnTo>
                <a:lnTo>
                  <a:pt x="636" y="36"/>
                </a:lnTo>
                <a:lnTo>
                  <a:pt x="635" y="36"/>
                </a:lnTo>
                <a:lnTo>
                  <a:pt x="632" y="39"/>
                </a:lnTo>
                <a:lnTo>
                  <a:pt x="632" y="40"/>
                </a:lnTo>
                <a:lnTo>
                  <a:pt x="632" y="40"/>
                </a:lnTo>
                <a:lnTo>
                  <a:pt x="632" y="40"/>
                </a:lnTo>
                <a:lnTo>
                  <a:pt x="631" y="40"/>
                </a:lnTo>
                <a:lnTo>
                  <a:pt x="630" y="40"/>
                </a:lnTo>
                <a:lnTo>
                  <a:pt x="630" y="41"/>
                </a:lnTo>
                <a:lnTo>
                  <a:pt x="630" y="41"/>
                </a:lnTo>
                <a:lnTo>
                  <a:pt x="630" y="42"/>
                </a:lnTo>
                <a:lnTo>
                  <a:pt x="631" y="43"/>
                </a:lnTo>
                <a:lnTo>
                  <a:pt x="630" y="43"/>
                </a:lnTo>
                <a:lnTo>
                  <a:pt x="629" y="43"/>
                </a:lnTo>
                <a:lnTo>
                  <a:pt x="627" y="43"/>
                </a:lnTo>
                <a:lnTo>
                  <a:pt x="627" y="43"/>
                </a:lnTo>
                <a:lnTo>
                  <a:pt x="627" y="42"/>
                </a:lnTo>
                <a:lnTo>
                  <a:pt x="627" y="43"/>
                </a:lnTo>
                <a:lnTo>
                  <a:pt x="626" y="44"/>
                </a:lnTo>
                <a:lnTo>
                  <a:pt x="625" y="44"/>
                </a:lnTo>
                <a:lnTo>
                  <a:pt x="623" y="45"/>
                </a:lnTo>
                <a:lnTo>
                  <a:pt x="623" y="45"/>
                </a:lnTo>
                <a:lnTo>
                  <a:pt x="624" y="43"/>
                </a:lnTo>
                <a:lnTo>
                  <a:pt x="624" y="43"/>
                </a:lnTo>
                <a:lnTo>
                  <a:pt x="623" y="43"/>
                </a:lnTo>
                <a:lnTo>
                  <a:pt x="623" y="42"/>
                </a:lnTo>
                <a:lnTo>
                  <a:pt x="623" y="43"/>
                </a:lnTo>
                <a:lnTo>
                  <a:pt x="621" y="43"/>
                </a:lnTo>
                <a:lnTo>
                  <a:pt x="620" y="45"/>
                </a:lnTo>
                <a:lnTo>
                  <a:pt x="619" y="45"/>
                </a:lnTo>
                <a:lnTo>
                  <a:pt x="619" y="44"/>
                </a:lnTo>
                <a:lnTo>
                  <a:pt x="621" y="42"/>
                </a:lnTo>
                <a:lnTo>
                  <a:pt x="621" y="40"/>
                </a:lnTo>
                <a:lnTo>
                  <a:pt x="619" y="39"/>
                </a:lnTo>
                <a:lnTo>
                  <a:pt x="617" y="39"/>
                </a:lnTo>
                <a:lnTo>
                  <a:pt x="616" y="40"/>
                </a:lnTo>
                <a:lnTo>
                  <a:pt x="616" y="40"/>
                </a:lnTo>
                <a:lnTo>
                  <a:pt x="613" y="40"/>
                </a:lnTo>
                <a:lnTo>
                  <a:pt x="613" y="40"/>
                </a:lnTo>
                <a:lnTo>
                  <a:pt x="612" y="41"/>
                </a:lnTo>
                <a:lnTo>
                  <a:pt x="611" y="40"/>
                </a:lnTo>
                <a:lnTo>
                  <a:pt x="609" y="40"/>
                </a:lnTo>
                <a:lnTo>
                  <a:pt x="608" y="40"/>
                </a:lnTo>
                <a:lnTo>
                  <a:pt x="609" y="41"/>
                </a:lnTo>
                <a:lnTo>
                  <a:pt x="609" y="41"/>
                </a:lnTo>
                <a:lnTo>
                  <a:pt x="606" y="42"/>
                </a:lnTo>
                <a:lnTo>
                  <a:pt x="606" y="41"/>
                </a:lnTo>
                <a:lnTo>
                  <a:pt x="606" y="40"/>
                </a:lnTo>
                <a:lnTo>
                  <a:pt x="605" y="41"/>
                </a:lnTo>
                <a:lnTo>
                  <a:pt x="605" y="42"/>
                </a:lnTo>
                <a:lnTo>
                  <a:pt x="604" y="41"/>
                </a:lnTo>
                <a:lnTo>
                  <a:pt x="604" y="41"/>
                </a:lnTo>
                <a:lnTo>
                  <a:pt x="604" y="43"/>
                </a:lnTo>
                <a:lnTo>
                  <a:pt x="604" y="43"/>
                </a:lnTo>
                <a:lnTo>
                  <a:pt x="605" y="43"/>
                </a:lnTo>
                <a:lnTo>
                  <a:pt x="606" y="43"/>
                </a:lnTo>
                <a:lnTo>
                  <a:pt x="606" y="44"/>
                </a:lnTo>
                <a:lnTo>
                  <a:pt x="606" y="44"/>
                </a:lnTo>
                <a:lnTo>
                  <a:pt x="606" y="43"/>
                </a:lnTo>
                <a:lnTo>
                  <a:pt x="607" y="43"/>
                </a:lnTo>
                <a:lnTo>
                  <a:pt x="607" y="43"/>
                </a:lnTo>
                <a:lnTo>
                  <a:pt x="607" y="44"/>
                </a:lnTo>
                <a:lnTo>
                  <a:pt x="607" y="45"/>
                </a:lnTo>
                <a:lnTo>
                  <a:pt x="598" y="48"/>
                </a:lnTo>
                <a:lnTo>
                  <a:pt x="597" y="48"/>
                </a:lnTo>
                <a:lnTo>
                  <a:pt x="597" y="49"/>
                </a:lnTo>
                <a:lnTo>
                  <a:pt x="597" y="50"/>
                </a:lnTo>
                <a:lnTo>
                  <a:pt x="595" y="50"/>
                </a:lnTo>
                <a:lnTo>
                  <a:pt x="594" y="51"/>
                </a:lnTo>
                <a:lnTo>
                  <a:pt x="593" y="50"/>
                </a:lnTo>
                <a:lnTo>
                  <a:pt x="590" y="51"/>
                </a:lnTo>
                <a:lnTo>
                  <a:pt x="589" y="51"/>
                </a:lnTo>
                <a:lnTo>
                  <a:pt x="588" y="52"/>
                </a:lnTo>
                <a:lnTo>
                  <a:pt x="588" y="54"/>
                </a:lnTo>
                <a:lnTo>
                  <a:pt x="587" y="54"/>
                </a:lnTo>
                <a:lnTo>
                  <a:pt x="587" y="54"/>
                </a:lnTo>
                <a:lnTo>
                  <a:pt x="586" y="55"/>
                </a:lnTo>
                <a:lnTo>
                  <a:pt x="586" y="55"/>
                </a:lnTo>
                <a:lnTo>
                  <a:pt x="586" y="55"/>
                </a:lnTo>
                <a:lnTo>
                  <a:pt x="587" y="56"/>
                </a:lnTo>
                <a:lnTo>
                  <a:pt x="585" y="57"/>
                </a:lnTo>
                <a:lnTo>
                  <a:pt x="584" y="58"/>
                </a:lnTo>
                <a:lnTo>
                  <a:pt x="583" y="58"/>
                </a:lnTo>
                <a:lnTo>
                  <a:pt x="583" y="59"/>
                </a:lnTo>
                <a:lnTo>
                  <a:pt x="581" y="60"/>
                </a:lnTo>
                <a:lnTo>
                  <a:pt x="581" y="61"/>
                </a:lnTo>
                <a:lnTo>
                  <a:pt x="581" y="62"/>
                </a:lnTo>
                <a:lnTo>
                  <a:pt x="581" y="62"/>
                </a:lnTo>
                <a:lnTo>
                  <a:pt x="580" y="62"/>
                </a:lnTo>
                <a:lnTo>
                  <a:pt x="579" y="62"/>
                </a:lnTo>
                <a:lnTo>
                  <a:pt x="576" y="61"/>
                </a:lnTo>
                <a:lnTo>
                  <a:pt x="575" y="62"/>
                </a:lnTo>
                <a:lnTo>
                  <a:pt x="577" y="64"/>
                </a:lnTo>
                <a:lnTo>
                  <a:pt x="580" y="64"/>
                </a:lnTo>
                <a:lnTo>
                  <a:pt x="579" y="65"/>
                </a:lnTo>
                <a:lnTo>
                  <a:pt x="578" y="65"/>
                </a:lnTo>
                <a:lnTo>
                  <a:pt x="577" y="65"/>
                </a:lnTo>
                <a:lnTo>
                  <a:pt x="577" y="65"/>
                </a:lnTo>
                <a:lnTo>
                  <a:pt x="576" y="65"/>
                </a:lnTo>
                <a:lnTo>
                  <a:pt x="576" y="65"/>
                </a:lnTo>
                <a:lnTo>
                  <a:pt x="575" y="69"/>
                </a:lnTo>
                <a:lnTo>
                  <a:pt x="574" y="69"/>
                </a:lnTo>
                <a:lnTo>
                  <a:pt x="574" y="70"/>
                </a:lnTo>
                <a:lnTo>
                  <a:pt x="574" y="71"/>
                </a:lnTo>
                <a:lnTo>
                  <a:pt x="573" y="72"/>
                </a:lnTo>
                <a:lnTo>
                  <a:pt x="572" y="70"/>
                </a:lnTo>
                <a:lnTo>
                  <a:pt x="572" y="69"/>
                </a:lnTo>
                <a:lnTo>
                  <a:pt x="571" y="69"/>
                </a:lnTo>
                <a:lnTo>
                  <a:pt x="569" y="68"/>
                </a:lnTo>
                <a:lnTo>
                  <a:pt x="569" y="68"/>
                </a:lnTo>
                <a:lnTo>
                  <a:pt x="570" y="69"/>
                </a:lnTo>
                <a:lnTo>
                  <a:pt x="569" y="70"/>
                </a:lnTo>
                <a:lnTo>
                  <a:pt x="569" y="71"/>
                </a:lnTo>
                <a:lnTo>
                  <a:pt x="569" y="71"/>
                </a:lnTo>
                <a:lnTo>
                  <a:pt x="569" y="72"/>
                </a:lnTo>
                <a:lnTo>
                  <a:pt x="572" y="72"/>
                </a:lnTo>
                <a:lnTo>
                  <a:pt x="572" y="73"/>
                </a:lnTo>
                <a:lnTo>
                  <a:pt x="573" y="73"/>
                </a:lnTo>
                <a:lnTo>
                  <a:pt x="573" y="74"/>
                </a:lnTo>
                <a:lnTo>
                  <a:pt x="573" y="75"/>
                </a:lnTo>
                <a:lnTo>
                  <a:pt x="573" y="75"/>
                </a:lnTo>
                <a:lnTo>
                  <a:pt x="573" y="76"/>
                </a:lnTo>
                <a:lnTo>
                  <a:pt x="572" y="75"/>
                </a:lnTo>
                <a:lnTo>
                  <a:pt x="572" y="76"/>
                </a:lnTo>
                <a:lnTo>
                  <a:pt x="570" y="76"/>
                </a:lnTo>
                <a:lnTo>
                  <a:pt x="570" y="76"/>
                </a:lnTo>
                <a:lnTo>
                  <a:pt x="569" y="76"/>
                </a:lnTo>
                <a:lnTo>
                  <a:pt x="569" y="77"/>
                </a:lnTo>
                <a:lnTo>
                  <a:pt x="569" y="78"/>
                </a:lnTo>
                <a:lnTo>
                  <a:pt x="570" y="79"/>
                </a:lnTo>
                <a:lnTo>
                  <a:pt x="573" y="80"/>
                </a:lnTo>
                <a:lnTo>
                  <a:pt x="574" y="84"/>
                </a:lnTo>
                <a:lnTo>
                  <a:pt x="575" y="84"/>
                </a:lnTo>
                <a:lnTo>
                  <a:pt x="575" y="84"/>
                </a:lnTo>
                <a:lnTo>
                  <a:pt x="573" y="84"/>
                </a:lnTo>
                <a:lnTo>
                  <a:pt x="573" y="84"/>
                </a:lnTo>
                <a:lnTo>
                  <a:pt x="573" y="85"/>
                </a:lnTo>
                <a:lnTo>
                  <a:pt x="573" y="85"/>
                </a:lnTo>
                <a:lnTo>
                  <a:pt x="573" y="86"/>
                </a:lnTo>
                <a:lnTo>
                  <a:pt x="574" y="86"/>
                </a:lnTo>
                <a:lnTo>
                  <a:pt x="574" y="87"/>
                </a:lnTo>
                <a:lnTo>
                  <a:pt x="572" y="87"/>
                </a:lnTo>
                <a:lnTo>
                  <a:pt x="570" y="87"/>
                </a:lnTo>
                <a:lnTo>
                  <a:pt x="569" y="88"/>
                </a:lnTo>
                <a:lnTo>
                  <a:pt x="568" y="88"/>
                </a:lnTo>
                <a:lnTo>
                  <a:pt x="567" y="88"/>
                </a:lnTo>
                <a:lnTo>
                  <a:pt x="567" y="90"/>
                </a:lnTo>
                <a:lnTo>
                  <a:pt x="565" y="91"/>
                </a:lnTo>
                <a:lnTo>
                  <a:pt x="564" y="90"/>
                </a:lnTo>
                <a:lnTo>
                  <a:pt x="564" y="90"/>
                </a:lnTo>
                <a:lnTo>
                  <a:pt x="563" y="89"/>
                </a:lnTo>
                <a:lnTo>
                  <a:pt x="552" y="91"/>
                </a:lnTo>
                <a:lnTo>
                  <a:pt x="551" y="91"/>
                </a:lnTo>
                <a:lnTo>
                  <a:pt x="550" y="91"/>
                </a:lnTo>
                <a:lnTo>
                  <a:pt x="548" y="91"/>
                </a:lnTo>
                <a:lnTo>
                  <a:pt x="544" y="92"/>
                </a:lnTo>
                <a:lnTo>
                  <a:pt x="544" y="93"/>
                </a:lnTo>
                <a:lnTo>
                  <a:pt x="544" y="93"/>
                </a:lnTo>
                <a:lnTo>
                  <a:pt x="543" y="92"/>
                </a:lnTo>
                <a:lnTo>
                  <a:pt x="542" y="93"/>
                </a:lnTo>
                <a:lnTo>
                  <a:pt x="542" y="94"/>
                </a:lnTo>
                <a:lnTo>
                  <a:pt x="540" y="94"/>
                </a:lnTo>
                <a:lnTo>
                  <a:pt x="540" y="94"/>
                </a:lnTo>
                <a:lnTo>
                  <a:pt x="540" y="95"/>
                </a:lnTo>
                <a:lnTo>
                  <a:pt x="541" y="95"/>
                </a:lnTo>
                <a:lnTo>
                  <a:pt x="541" y="95"/>
                </a:lnTo>
                <a:lnTo>
                  <a:pt x="542" y="95"/>
                </a:lnTo>
                <a:lnTo>
                  <a:pt x="541" y="96"/>
                </a:lnTo>
                <a:lnTo>
                  <a:pt x="540" y="97"/>
                </a:lnTo>
                <a:lnTo>
                  <a:pt x="540" y="98"/>
                </a:lnTo>
                <a:lnTo>
                  <a:pt x="540" y="97"/>
                </a:lnTo>
                <a:lnTo>
                  <a:pt x="539" y="98"/>
                </a:lnTo>
                <a:lnTo>
                  <a:pt x="540" y="98"/>
                </a:lnTo>
                <a:lnTo>
                  <a:pt x="540" y="99"/>
                </a:lnTo>
                <a:lnTo>
                  <a:pt x="540" y="100"/>
                </a:lnTo>
                <a:lnTo>
                  <a:pt x="539" y="101"/>
                </a:lnTo>
                <a:lnTo>
                  <a:pt x="540" y="102"/>
                </a:lnTo>
                <a:lnTo>
                  <a:pt x="540" y="102"/>
                </a:lnTo>
                <a:lnTo>
                  <a:pt x="541" y="103"/>
                </a:lnTo>
                <a:lnTo>
                  <a:pt x="542" y="103"/>
                </a:lnTo>
                <a:lnTo>
                  <a:pt x="542" y="105"/>
                </a:lnTo>
                <a:lnTo>
                  <a:pt x="543" y="105"/>
                </a:lnTo>
                <a:lnTo>
                  <a:pt x="543" y="106"/>
                </a:lnTo>
                <a:lnTo>
                  <a:pt x="542" y="107"/>
                </a:lnTo>
                <a:lnTo>
                  <a:pt x="542" y="108"/>
                </a:lnTo>
                <a:lnTo>
                  <a:pt x="541" y="109"/>
                </a:lnTo>
                <a:lnTo>
                  <a:pt x="541" y="111"/>
                </a:lnTo>
                <a:lnTo>
                  <a:pt x="542" y="112"/>
                </a:lnTo>
                <a:lnTo>
                  <a:pt x="542" y="113"/>
                </a:lnTo>
                <a:lnTo>
                  <a:pt x="543" y="115"/>
                </a:lnTo>
                <a:lnTo>
                  <a:pt x="543" y="116"/>
                </a:lnTo>
                <a:lnTo>
                  <a:pt x="547" y="117"/>
                </a:lnTo>
                <a:lnTo>
                  <a:pt x="549" y="118"/>
                </a:lnTo>
                <a:lnTo>
                  <a:pt x="550" y="118"/>
                </a:lnTo>
                <a:lnTo>
                  <a:pt x="551" y="120"/>
                </a:lnTo>
                <a:lnTo>
                  <a:pt x="550" y="121"/>
                </a:lnTo>
                <a:lnTo>
                  <a:pt x="550" y="121"/>
                </a:lnTo>
                <a:lnTo>
                  <a:pt x="551" y="122"/>
                </a:lnTo>
                <a:lnTo>
                  <a:pt x="551" y="122"/>
                </a:lnTo>
                <a:lnTo>
                  <a:pt x="552" y="124"/>
                </a:lnTo>
                <a:lnTo>
                  <a:pt x="553" y="124"/>
                </a:lnTo>
                <a:lnTo>
                  <a:pt x="555" y="125"/>
                </a:lnTo>
                <a:lnTo>
                  <a:pt x="556" y="126"/>
                </a:lnTo>
                <a:lnTo>
                  <a:pt x="556" y="125"/>
                </a:lnTo>
                <a:lnTo>
                  <a:pt x="558" y="128"/>
                </a:lnTo>
                <a:lnTo>
                  <a:pt x="557" y="131"/>
                </a:lnTo>
                <a:lnTo>
                  <a:pt x="556" y="132"/>
                </a:lnTo>
                <a:lnTo>
                  <a:pt x="556" y="135"/>
                </a:lnTo>
                <a:lnTo>
                  <a:pt x="555" y="135"/>
                </a:lnTo>
                <a:lnTo>
                  <a:pt x="555" y="137"/>
                </a:lnTo>
                <a:lnTo>
                  <a:pt x="555" y="138"/>
                </a:lnTo>
                <a:lnTo>
                  <a:pt x="557" y="141"/>
                </a:lnTo>
                <a:lnTo>
                  <a:pt x="558" y="147"/>
                </a:lnTo>
                <a:lnTo>
                  <a:pt x="558" y="150"/>
                </a:lnTo>
                <a:lnTo>
                  <a:pt x="557" y="152"/>
                </a:lnTo>
                <a:lnTo>
                  <a:pt x="555" y="152"/>
                </a:lnTo>
                <a:lnTo>
                  <a:pt x="554" y="152"/>
                </a:lnTo>
                <a:lnTo>
                  <a:pt x="554" y="153"/>
                </a:lnTo>
                <a:lnTo>
                  <a:pt x="555" y="154"/>
                </a:lnTo>
                <a:lnTo>
                  <a:pt x="555" y="155"/>
                </a:lnTo>
                <a:lnTo>
                  <a:pt x="552" y="154"/>
                </a:lnTo>
                <a:lnTo>
                  <a:pt x="551" y="154"/>
                </a:lnTo>
                <a:lnTo>
                  <a:pt x="550" y="153"/>
                </a:lnTo>
                <a:lnTo>
                  <a:pt x="550" y="147"/>
                </a:lnTo>
                <a:lnTo>
                  <a:pt x="551" y="144"/>
                </a:lnTo>
                <a:lnTo>
                  <a:pt x="550" y="144"/>
                </a:lnTo>
                <a:lnTo>
                  <a:pt x="550" y="137"/>
                </a:lnTo>
                <a:lnTo>
                  <a:pt x="551" y="135"/>
                </a:lnTo>
                <a:lnTo>
                  <a:pt x="554" y="133"/>
                </a:lnTo>
                <a:lnTo>
                  <a:pt x="554" y="130"/>
                </a:lnTo>
                <a:lnTo>
                  <a:pt x="555" y="130"/>
                </a:lnTo>
                <a:lnTo>
                  <a:pt x="555" y="128"/>
                </a:lnTo>
                <a:lnTo>
                  <a:pt x="553" y="127"/>
                </a:lnTo>
                <a:lnTo>
                  <a:pt x="547" y="128"/>
                </a:lnTo>
                <a:lnTo>
                  <a:pt x="546" y="127"/>
                </a:lnTo>
                <a:lnTo>
                  <a:pt x="544" y="126"/>
                </a:lnTo>
                <a:lnTo>
                  <a:pt x="544" y="127"/>
                </a:lnTo>
                <a:lnTo>
                  <a:pt x="542" y="123"/>
                </a:lnTo>
                <a:lnTo>
                  <a:pt x="542" y="122"/>
                </a:lnTo>
                <a:lnTo>
                  <a:pt x="537" y="119"/>
                </a:lnTo>
                <a:lnTo>
                  <a:pt x="536" y="117"/>
                </a:lnTo>
                <a:lnTo>
                  <a:pt x="533" y="116"/>
                </a:lnTo>
                <a:lnTo>
                  <a:pt x="526" y="116"/>
                </a:lnTo>
                <a:lnTo>
                  <a:pt x="525" y="119"/>
                </a:lnTo>
                <a:lnTo>
                  <a:pt x="523" y="120"/>
                </a:lnTo>
                <a:lnTo>
                  <a:pt x="522" y="121"/>
                </a:lnTo>
                <a:lnTo>
                  <a:pt x="525" y="121"/>
                </a:lnTo>
                <a:lnTo>
                  <a:pt x="527" y="123"/>
                </a:lnTo>
                <a:lnTo>
                  <a:pt x="526" y="124"/>
                </a:lnTo>
                <a:lnTo>
                  <a:pt x="525" y="125"/>
                </a:lnTo>
                <a:lnTo>
                  <a:pt x="523" y="126"/>
                </a:lnTo>
                <a:lnTo>
                  <a:pt x="521" y="127"/>
                </a:lnTo>
                <a:lnTo>
                  <a:pt x="520" y="127"/>
                </a:lnTo>
                <a:lnTo>
                  <a:pt x="520" y="126"/>
                </a:lnTo>
                <a:lnTo>
                  <a:pt x="517" y="123"/>
                </a:lnTo>
                <a:lnTo>
                  <a:pt x="516" y="123"/>
                </a:lnTo>
                <a:lnTo>
                  <a:pt x="515" y="124"/>
                </a:lnTo>
                <a:lnTo>
                  <a:pt x="516" y="125"/>
                </a:lnTo>
                <a:lnTo>
                  <a:pt x="517" y="130"/>
                </a:lnTo>
                <a:lnTo>
                  <a:pt x="518" y="131"/>
                </a:lnTo>
                <a:lnTo>
                  <a:pt x="520" y="132"/>
                </a:lnTo>
                <a:lnTo>
                  <a:pt x="521" y="133"/>
                </a:lnTo>
                <a:lnTo>
                  <a:pt x="522" y="134"/>
                </a:lnTo>
                <a:lnTo>
                  <a:pt x="523" y="135"/>
                </a:lnTo>
                <a:lnTo>
                  <a:pt x="524" y="135"/>
                </a:lnTo>
                <a:lnTo>
                  <a:pt x="525" y="135"/>
                </a:lnTo>
                <a:lnTo>
                  <a:pt x="525" y="133"/>
                </a:lnTo>
                <a:lnTo>
                  <a:pt x="525" y="135"/>
                </a:lnTo>
                <a:lnTo>
                  <a:pt x="525" y="135"/>
                </a:lnTo>
                <a:lnTo>
                  <a:pt x="527" y="135"/>
                </a:lnTo>
                <a:lnTo>
                  <a:pt x="527" y="138"/>
                </a:lnTo>
                <a:lnTo>
                  <a:pt x="529" y="139"/>
                </a:lnTo>
                <a:lnTo>
                  <a:pt x="529" y="141"/>
                </a:lnTo>
                <a:lnTo>
                  <a:pt x="527" y="140"/>
                </a:lnTo>
                <a:lnTo>
                  <a:pt x="525" y="140"/>
                </a:lnTo>
                <a:lnTo>
                  <a:pt x="525" y="139"/>
                </a:lnTo>
                <a:lnTo>
                  <a:pt x="525" y="138"/>
                </a:lnTo>
                <a:lnTo>
                  <a:pt x="524" y="137"/>
                </a:lnTo>
                <a:lnTo>
                  <a:pt x="512" y="135"/>
                </a:lnTo>
                <a:lnTo>
                  <a:pt x="511" y="132"/>
                </a:lnTo>
                <a:lnTo>
                  <a:pt x="511" y="132"/>
                </a:lnTo>
                <a:lnTo>
                  <a:pt x="512" y="132"/>
                </a:lnTo>
                <a:lnTo>
                  <a:pt x="512" y="129"/>
                </a:lnTo>
                <a:lnTo>
                  <a:pt x="511" y="127"/>
                </a:lnTo>
                <a:lnTo>
                  <a:pt x="511" y="126"/>
                </a:lnTo>
                <a:lnTo>
                  <a:pt x="511" y="124"/>
                </a:lnTo>
                <a:lnTo>
                  <a:pt x="511" y="122"/>
                </a:lnTo>
                <a:lnTo>
                  <a:pt x="511" y="121"/>
                </a:lnTo>
                <a:lnTo>
                  <a:pt x="513" y="117"/>
                </a:lnTo>
                <a:lnTo>
                  <a:pt x="512" y="113"/>
                </a:lnTo>
                <a:lnTo>
                  <a:pt x="513" y="113"/>
                </a:lnTo>
                <a:lnTo>
                  <a:pt x="512" y="111"/>
                </a:lnTo>
                <a:lnTo>
                  <a:pt x="511" y="110"/>
                </a:lnTo>
                <a:lnTo>
                  <a:pt x="512" y="109"/>
                </a:lnTo>
                <a:lnTo>
                  <a:pt x="510" y="108"/>
                </a:lnTo>
                <a:lnTo>
                  <a:pt x="510" y="107"/>
                </a:lnTo>
                <a:lnTo>
                  <a:pt x="508" y="108"/>
                </a:lnTo>
                <a:lnTo>
                  <a:pt x="508" y="109"/>
                </a:lnTo>
                <a:lnTo>
                  <a:pt x="509" y="111"/>
                </a:lnTo>
                <a:lnTo>
                  <a:pt x="510" y="117"/>
                </a:lnTo>
                <a:lnTo>
                  <a:pt x="509" y="119"/>
                </a:lnTo>
                <a:lnTo>
                  <a:pt x="500" y="125"/>
                </a:lnTo>
                <a:lnTo>
                  <a:pt x="500" y="127"/>
                </a:lnTo>
                <a:lnTo>
                  <a:pt x="500" y="128"/>
                </a:lnTo>
                <a:lnTo>
                  <a:pt x="499" y="131"/>
                </a:lnTo>
                <a:lnTo>
                  <a:pt x="499" y="131"/>
                </a:lnTo>
                <a:lnTo>
                  <a:pt x="503" y="138"/>
                </a:lnTo>
                <a:lnTo>
                  <a:pt x="503" y="141"/>
                </a:lnTo>
                <a:lnTo>
                  <a:pt x="506" y="145"/>
                </a:lnTo>
                <a:lnTo>
                  <a:pt x="504" y="151"/>
                </a:lnTo>
                <a:lnTo>
                  <a:pt x="503" y="153"/>
                </a:lnTo>
                <a:lnTo>
                  <a:pt x="503" y="156"/>
                </a:lnTo>
                <a:lnTo>
                  <a:pt x="502" y="157"/>
                </a:lnTo>
                <a:lnTo>
                  <a:pt x="502" y="160"/>
                </a:lnTo>
                <a:lnTo>
                  <a:pt x="503" y="164"/>
                </a:lnTo>
                <a:lnTo>
                  <a:pt x="503" y="169"/>
                </a:lnTo>
                <a:lnTo>
                  <a:pt x="503" y="171"/>
                </a:lnTo>
                <a:lnTo>
                  <a:pt x="504" y="171"/>
                </a:lnTo>
                <a:lnTo>
                  <a:pt x="507" y="170"/>
                </a:lnTo>
                <a:lnTo>
                  <a:pt x="507" y="170"/>
                </a:lnTo>
                <a:lnTo>
                  <a:pt x="511" y="171"/>
                </a:lnTo>
                <a:lnTo>
                  <a:pt x="511" y="170"/>
                </a:lnTo>
                <a:lnTo>
                  <a:pt x="513" y="168"/>
                </a:lnTo>
                <a:lnTo>
                  <a:pt x="515" y="168"/>
                </a:lnTo>
                <a:lnTo>
                  <a:pt x="524" y="174"/>
                </a:lnTo>
                <a:lnTo>
                  <a:pt x="525" y="175"/>
                </a:lnTo>
                <a:lnTo>
                  <a:pt x="525" y="178"/>
                </a:lnTo>
                <a:lnTo>
                  <a:pt x="526" y="182"/>
                </a:lnTo>
                <a:lnTo>
                  <a:pt x="527" y="182"/>
                </a:lnTo>
                <a:lnTo>
                  <a:pt x="527" y="183"/>
                </a:lnTo>
                <a:lnTo>
                  <a:pt x="526" y="184"/>
                </a:lnTo>
                <a:lnTo>
                  <a:pt x="525" y="184"/>
                </a:lnTo>
                <a:lnTo>
                  <a:pt x="524" y="185"/>
                </a:lnTo>
                <a:lnTo>
                  <a:pt x="523" y="186"/>
                </a:lnTo>
                <a:lnTo>
                  <a:pt x="524" y="190"/>
                </a:lnTo>
                <a:lnTo>
                  <a:pt x="524" y="191"/>
                </a:lnTo>
                <a:lnTo>
                  <a:pt x="525" y="191"/>
                </a:lnTo>
                <a:lnTo>
                  <a:pt x="527" y="192"/>
                </a:lnTo>
                <a:lnTo>
                  <a:pt x="529" y="192"/>
                </a:lnTo>
                <a:lnTo>
                  <a:pt x="531" y="193"/>
                </a:lnTo>
                <a:lnTo>
                  <a:pt x="531" y="193"/>
                </a:lnTo>
                <a:lnTo>
                  <a:pt x="528" y="194"/>
                </a:lnTo>
                <a:lnTo>
                  <a:pt x="527" y="193"/>
                </a:lnTo>
                <a:lnTo>
                  <a:pt x="525" y="193"/>
                </a:lnTo>
                <a:lnTo>
                  <a:pt x="524" y="192"/>
                </a:lnTo>
                <a:lnTo>
                  <a:pt x="521" y="191"/>
                </a:lnTo>
                <a:lnTo>
                  <a:pt x="521" y="190"/>
                </a:lnTo>
                <a:lnTo>
                  <a:pt x="521" y="189"/>
                </a:lnTo>
                <a:lnTo>
                  <a:pt x="522" y="185"/>
                </a:lnTo>
                <a:lnTo>
                  <a:pt x="523" y="184"/>
                </a:lnTo>
                <a:lnTo>
                  <a:pt x="522" y="184"/>
                </a:lnTo>
                <a:lnTo>
                  <a:pt x="521" y="184"/>
                </a:lnTo>
                <a:lnTo>
                  <a:pt x="521" y="183"/>
                </a:lnTo>
                <a:lnTo>
                  <a:pt x="522" y="182"/>
                </a:lnTo>
                <a:lnTo>
                  <a:pt x="522" y="182"/>
                </a:lnTo>
                <a:lnTo>
                  <a:pt x="522" y="181"/>
                </a:lnTo>
                <a:lnTo>
                  <a:pt x="522" y="180"/>
                </a:lnTo>
                <a:lnTo>
                  <a:pt x="522" y="179"/>
                </a:lnTo>
                <a:lnTo>
                  <a:pt x="521" y="178"/>
                </a:lnTo>
                <a:lnTo>
                  <a:pt x="521" y="178"/>
                </a:lnTo>
                <a:lnTo>
                  <a:pt x="520" y="177"/>
                </a:lnTo>
                <a:lnTo>
                  <a:pt x="519" y="176"/>
                </a:lnTo>
                <a:lnTo>
                  <a:pt x="518" y="175"/>
                </a:lnTo>
                <a:lnTo>
                  <a:pt x="519" y="175"/>
                </a:lnTo>
                <a:lnTo>
                  <a:pt x="518" y="172"/>
                </a:lnTo>
                <a:lnTo>
                  <a:pt x="511" y="174"/>
                </a:lnTo>
                <a:lnTo>
                  <a:pt x="506" y="177"/>
                </a:lnTo>
                <a:lnTo>
                  <a:pt x="507" y="178"/>
                </a:lnTo>
                <a:lnTo>
                  <a:pt x="506" y="181"/>
                </a:lnTo>
                <a:lnTo>
                  <a:pt x="506" y="182"/>
                </a:lnTo>
                <a:lnTo>
                  <a:pt x="507" y="182"/>
                </a:lnTo>
                <a:lnTo>
                  <a:pt x="507" y="183"/>
                </a:lnTo>
                <a:lnTo>
                  <a:pt x="507" y="184"/>
                </a:lnTo>
                <a:lnTo>
                  <a:pt x="507" y="185"/>
                </a:lnTo>
                <a:lnTo>
                  <a:pt x="507" y="185"/>
                </a:lnTo>
                <a:lnTo>
                  <a:pt x="508" y="187"/>
                </a:lnTo>
                <a:lnTo>
                  <a:pt x="507" y="192"/>
                </a:lnTo>
                <a:lnTo>
                  <a:pt x="503" y="196"/>
                </a:lnTo>
                <a:lnTo>
                  <a:pt x="503" y="200"/>
                </a:lnTo>
                <a:lnTo>
                  <a:pt x="501" y="203"/>
                </a:lnTo>
                <a:lnTo>
                  <a:pt x="499" y="205"/>
                </a:lnTo>
                <a:lnTo>
                  <a:pt x="498" y="206"/>
                </a:lnTo>
                <a:lnTo>
                  <a:pt x="495" y="207"/>
                </a:lnTo>
                <a:lnTo>
                  <a:pt x="495" y="207"/>
                </a:lnTo>
                <a:lnTo>
                  <a:pt x="496" y="210"/>
                </a:lnTo>
                <a:lnTo>
                  <a:pt x="495" y="211"/>
                </a:lnTo>
                <a:lnTo>
                  <a:pt x="493" y="212"/>
                </a:lnTo>
                <a:lnTo>
                  <a:pt x="489" y="210"/>
                </a:lnTo>
                <a:lnTo>
                  <a:pt x="488" y="210"/>
                </a:lnTo>
                <a:lnTo>
                  <a:pt x="486" y="211"/>
                </a:lnTo>
                <a:lnTo>
                  <a:pt x="482" y="210"/>
                </a:lnTo>
                <a:lnTo>
                  <a:pt x="482" y="210"/>
                </a:lnTo>
                <a:lnTo>
                  <a:pt x="482" y="209"/>
                </a:lnTo>
                <a:lnTo>
                  <a:pt x="482" y="208"/>
                </a:lnTo>
                <a:lnTo>
                  <a:pt x="482" y="206"/>
                </a:lnTo>
                <a:lnTo>
                  <a:pt x="481" y="205"/>
                </a:lnTo>
                <a:lnTo>
                  <a:pt x="481" y="204"/>
                </a:lnTo>
                <a:lnTo>
                  <a:pt x="481" y="204"/>
                </a:lnTo>
                <a:lnTo>
                  <a:pt x="482" y="204"/>
                </a:lnTo>
                <a:lnTo>
                  <a:pt x="483" y="204"/>
                </a:lnTo>
                <a:lnTo>
                  <a:pt x="483" y="205"/>
                </a:lnTo>
                <a:lnTo>
                  <a:pt x="485" y="205"/>
                </a:lnTo>
                <a:lnTo>
                  <a:pt x="485" y="204"/>
                </a:lnTo>
                <a:lnTo>
                  <a:pt x="486" y="204"/>
                </a:lnTo>
                <a:lnTo>
                  <a:pt x="487" y="203"/>
                </a:lnTo>
                <a:lnTo>
                  <a:pt x="488" y="204"/>
                </a:lnTo>
                <a:lnTo>
                  <a:pt x="489" y="203"/>
                </a:lnTo>
                <a:lnTo>
                  <a:pt x="489" y="202"/>
                </a:lnTo>
                <a:lnTo>
                  <a:pt x="490" y="202"/>
                </a:lnTo>
                <a:lnTo>
                  <a:pt x="491" y="202"/>
                </a:lnTo>
                <a:lnTo>
                  <a:pt x="492" y="202"/>
                </a:lnTo>
                <a:lnTo>
                  <a:pt x="493" y="201"/>
                </a:lnTo>
                <a:lnTo>
                  <a:pt x="492" y="200"/>
                </a:lnTo>
                <a:lnTo>
                  <a:pt x="491" y="200"/>
                </a:lnTo>
                <a:lnTo>
                  <a:pt x="490" y="200"/>
                </a:lnTo>
                <a:lnTo>
                  <a:pt x="489" y="200"/>
                </a:lnTo>
                <a:lnTo>
                  <a:pt x="489" y="199"/>
                </a:lnTo>
                <a:lnTo>
                  <a:pt x="492" y="200"/>
                </a:lnTo>
                <a:lnTo>
                  <a:pt x="493" y="200"/>
                </a:lnTo>
                <a:lnTo>
                  <a:pt x="494" y="199"/>
                </a:lnTo>
                <a:lnTo>
                  <a:pt x="494" y="197"/>
                </a:lnTo>
                <a:lnTo>
                  <a:pt x="495" y="197"/>
                </a:lnTo>
                <a:lnTo>
                  <a:pt x="496" y="196"/>
                </a:lnTo>
                <a:lnTo>
                  <a:pt x="496" y="195"/>
                </a:lnTo>
                <a:lnTo>
                  <a:pt x="496" y="193"/>
                </a:lnTo>
                <a:lnTo>
                  <a:pt x="498" y="193"/>
                </a:lnTo>
                <a:lnTo>
                  <a:pt x="499" y="191"/>
                </a:lnTo>
                <a:lnTo>
                  <a:pt x="499" y="190"/>
                </a:lnTo>
                <a:lnTo>
                  <a:pt x="500" y="189"/>
                </a:lnTo>
                <a:lnTo>
                  <a:pt x="500" y="183"/>
                </a:lnTo>
                <a:lnTo>
                  <a:pt x="501" y="181"/>
                </a:lnTo>
                <a:lnTo>
                  <a:pt x="501" y="178"/>
                </a:lnTo>
                <a:lnTo>
                  <a:pt x="496" y="171"/>
                </a:lnTo>
                <a:lnTo>
                  <a:pt x="496" y="167"/>
                </a:lnTo>
                <a:lnTo>
                  <a:pt x="496" y="166"/>
                </a:lnTo>
                <a:lnTo>
                  <a:pt x="496" y="164"/>
                </a:lnTo>
                <a:lnTo>
                  <a:pt x="496" y="162"/>
                </a:lnTo>
                <a:lnTo>
                  <a:pt x="496" y="160"/>
                </a:lnTo>
                <a:lnTo>
                  <a:pt x="496" y="159"/>
                </a:lnTo>
                <a:lnTo>
                  <a:pt x="496" y="158"/>
                </a:lnTo>
                <a:lnTo>
                  <a:pt x="496" y="157"/>
                </a:lnTo>
                <a:lnTo>
                  <a:pt x="496" y="157"/>
                </a:lnTo>
                <a:lnTo>
                  <a:pt x="496" y="156"/>
                </a:lnTo>
                <a:lnTo>
                  <a:pt x="496" y="154"/>
                </a:lnTo>
                <a:lnTo>
                  <a:pt x="496" y="154"/>
                </a:lnTo>
                <a:lnTo>
                  <a:pt x="496" y="153"/>
                </a:lnTo>
                <a:lnTo>
                  <a:pt x="496" y="152"/>
                </a:lnTo>
                <a:lnTo>
                  <a:pt x="496" y="151"/>
                </a:lnTo>
                <a:lnTo>
                  <a:pt x="497" y="149"/>
                </a:lnTo>
                <a:lnTo>
                  <a:pt x="496" y="145"/>
                </a:lnTo>
                <a:lnTo>
                  <a:pt x="497" y="144"/>
                </a:lnTo>
                <a:lnTo>
                  <a:pt x="497" y="142"/>
                </a:lnTo>
                <a:lnTo>
                  <a:pt x="496" y="138"/>
                </a:lnTo>
                <a:lnTo>
                  <a:pt x="496" y="136"/>
                </a:lnTo>
                <a:lnTo>
                  <a:pt x="494" y="135"/>
                </a:lnTo>
                <a:lnTo>
                  <a:pt x="492" y="131"/>
                </a:lnTo>
                <a:lnTo>
                  <a:pt x="492" y="130"/>
                </a:lnTo>
                <a:lnTo>
                  <a:pt x="492" y="129"/>
                </a:lnTo>
                <a:lnTo>
                  <a:pt x="493" y="128"/>
                </a:lnTo>
                <a:lnTo>
                  <a:pt x="493" y="127"/>
                </a:lnTo>
                <a:lnTo>
                  <a:pt x="494" y="127"/>
                </a:lnTo>
                <a:lnTo>
                  <a:pt x="494" y="124"/>
                </a:lnTo>
                <a:lnTo>
                  <a:pt x="496" y="116"/>
                </a:lnTo>
                <a:lnTo>
                  <a:pt x="496" y="110"/>
                </a:lnTo>
                <a:lnTo>
                  <a:pt x="496" y="109"/>
                </a:lnTo>
                <a:lnTo>
                  <a:pt x="496" y="109"/>
                </a:lnTo>
                <a:lnTo>
                  <a:pt x="492" y="107"/>
                </a:lnTo>
                <a:lnTo>
                  <a:pt x="491" y="105"/>
                </a:lnTo>
                <a:lnTo>
                  <a:pt x="482" y="106"/>
                </a:lnTo>
                <a:lnTo>
                  <a:pt x="481" y="105"/>
                </a:lnTo>
                <a:lnTo>
                  <a:pt x="482" y="105"/>
                </a:lnTo>
                <a:lnTo>
                  <a:pt x="478" y="105"/>
                </a:lnTo>
                <a:lnTo>
                  <a:pt x="478" y="106"/>
                </a:lnTo>
                <a:lnTo>
                  <a:pt x="473" y="126"/>
                </a:lnTo>
                <a:lnTo>
                  <a:pt x="467" y="134"/>
                </a:lnTo>
                <a:lnTo>
                  <a:pt x="464" y="135"/>
                </a:lnTo>
                <a:lnTo>
                  <a:pt x="463" y="138"/>
                </a:lnTo>
                <a:lnTo>
                  <a:pt x="464" y="139"/>
                </a:lnTo>
                <a:lnTo>
                  <a:pt x="465" y="137"/>
                </a:lnTo>
                <a:lnTo>
                  <a:pt x="466" y="138"/>
                </a:lnTo>
                <a:lnTo>
                  <a:pt x="466" y="139"/>
                </a:lnTo>
                <a:lnTo>
                  <a:pt x="465" y="140"/>
                </a:lnTo>
                <a:lnTo>
                  <a:pt x="463" y="141"/>
                </a:lnTo>
                <a:lnTo>
                  <a:pt x="463" y="141"/>
                </a:lnTo>
                <a:lnTo>
                  <a:pt x="463" y="143"/>
                </a:lnTo>
                <a:lnTo>
                  <a:pt x="463" y="144"/>
                </a:lnTo>
                <a:lnTo>
                  <a:pt x="463" y="144"/>
                </a:lnTo>
                <a:lnTo>
                  <a:pt x="465" y="144"/>
                </a:lnTo>
                <a:lnTo>
                  <a:pt x="466" y="143"/>
                </a:lnTo>
                <a:lnTo>
                  <a:pt x="467" y="143"/>
                </a:lnTo>
                <a:lnTo>
                  <a:pt x="468" y="145"/>
                </a:lnTo>
                <a:lnTo>
                  <a:pt x="467" y="146"/>
                </a:lnTo>
                <a:lnTo>
                  <a:pt x="467" y="150"/>
                </a:lnTo>
                <a:lnTo>
                  <a:pt x="467" y="152"/>
                </a:lnTo>
                <a:lnTo>
                  <a:pt x="467" y="153"/>
                </a:lnTo>
                <a:lnTo>
                  <a:pt x="467" y="155"/>
                </a:lnTo>
                <a:lnTo>
                  <a:pt x="467" y="156"/>
                </a:lnTo>
                <a:lnTo>
                  <a:pt x="466" y="156"/>
                </a:lnTo>
                <a:lnTo>
                  <a:pt x="465" y="156"/>
                </a:lnTo>
                <a:lnTo>
                  <a:pt x="465" y="162"/>
                </a:lnTo>
                <a:lnTo>
                  <a:pt x="465" y="164"/>
                </a:lnTo>
                <a:lnTo>
                  <a:pt x="465" y="162"/>
                </a:lnTo>
                <a:lnTo>
                  <a:pt x="467" y="161"/>
                </a:lnTo>
                <a:lnTo>
                  <a:pt x="471" y="164"/>
                </a:lnTo>
                <a:lnTo>
                  <a:pt x="471" y="164"/>
                </a:lnTo>
                <a:lnTo>
                  <a:pt x="471" y="164"/>
                </a:lnTo>
                <a:lnTo>
                  <a:pt x="471" y="166"/>
                </a:lnTo>
                <a:lnTo>
                  <a:pt x="474" y="172"/>
                </a:lnTo>
                <a:lnTo>
                  <a:pt x="475" y="173"/>
                </a:lnTo>
                <a:lnTo>
                  <a:pt x="477" y="173"/>
                </a:lnTo>
                <a:lnTo>
                  <a:pt x="477" y="174"/>
                </a:lnTo>
                <a:lnTo>
                  <a:pt x="477" y="175"/>
                </a:lnTo>
                <a:lnTo>
                  <a:pt x="476" y="176"/>
                </a:lnTo>
                <a:lnTo>
                  <a:pt x="474" y="182"/>
                </a:lnTo>
                <a:lnTo>
                  <a:pt x="473" y="184"/>
                </a:lnTo>
                <a:lnTo>
                  <a:pt x="472" y="183"/>
                </a:lnTo>
                <a:lnTo>
                  <a:pt x="472" y="182"/>
                </a:lnTo>
                <a:lnTo>
                  <a:pt x="471" y="180"/>
                </a:lnTo>
                <a:lnTo>
                  <a:pt x="469" y="179"/>
                </a:lnTo>
                <a:lnTo>
                  <a:pt x="465" y="174"/>
                </a:lnTo>
                <a:lnTo>
                  <a:pt x="463" y="174"/>
                </a:lnTo>
                <a:lnTo>
                  <a:pt x="463" y="174"/>
                </a:lnTo>
                <a:lnTo>
                  <a:pt x="460" y="171"/>
                </a:lnTo>
                <a:lnTo>
                  <a:pt x="458" y="171"/>
                </a:lnTo>
                <a:lnTo>
                  <a:pt x="458" y="170"/>
                </a:lnTo>
                <a:lnTo>
                  <a:pt x="459" y="170"/>
                </a:lnTo>
                <a:lnTo>
                  <a:pt x="458" y="169"/>
                </a:lnTo>
                <a:lnTo>
                  <a:pt x="456" y="169"/>
                </a:lnTo>
                <a:lnTo>
                  <a:pt x="454" y="167"/>
                </a:lnTo>
                <a:lnTo>
                  <a:pt x="452" y="167"/>
                </a:lnTo>
                <a:lnTo>
                  <a:pt x="449" y="164"/>
                </a:lnTo>
                <a:lnTo>
                  <a:pt x="445" y="162"/>
                </a:lnTo>
                <a:lnTo>
                  <a:pt x="444" y="162"/>
                </a:lnTo>
                <a:lnTo>
                  <a:pt x="442" y="160"/>
                </a:lnTo>
                <a:lnTo>
                  <a:pt x="435" y="160"/>
                </a:lnTo>
                <a:lnTo>
                  <a:pt x="435" y="160"/>
                </a:lnTo>
                <a:lnTo>
                  <a:pt x="433" y="159"/>
                </a:lnTo>
                <a:lnTo>
                  <a:pt x="432" y="159"/>
                </a:lnTo>
                <a:lnTo>
                  <a:pt x="431" y="159"/>
                </a:lnTo>
                <a:lnTo>
                  <a:pt x="431" y="160"/>
                </a:lnTo>
                <a:lnTo>
                  <a:pt x="431" y="161"/>
                </a:lnTo>
                <a:lnTo>
                  <a:pt x="429" y="162"/>
                </a:lnTo>
                <a:lnTo>
                  <a:pt x="429" y="164"/>
                </a:lnTo>
                <a:lnTo>
                  <a:pt x="432" y="171"/>
                </a:lnTo>
                <a:lnTo>
                  <a:pt x="431" y="170"/>
                </a:lnTo>
                <a:lnTo>
                  <a:pt x="432" y="170"/>
                </a:lnTo>
                <a:lnTo>
                  <a:pt x="431" y="174"/>
                </a:lnTo>
                <a:lnTo>
                  <a:pt x="430" y="176"/>
                </a:lnTo>
                <a:lnTo>
                  <a:pt x="427" y="176"/>
                </a:lnTo>
                <a:lnTo>
                  <a:pt x="427" y="178"/>
                </a:lnTo>
                <a:lnTo>
                  <a:pt x="427" y="179"/>
                </a:lnTo>
                <a:lnTo>
                  <a:pt x="427" y="180"/>
                </a:lnTo>
                <a:lnTo>
                  <a:pt x="426" y="182"/>
                </a:lnTo>
                <a:lnTo>
                  <a:pt x="424" y="182"/>
                </a:lnTo>
                <a:lnTo>
                  <a:pt x="423" y="182"/>
                </a:lnTo>
                <a:lnTo>
                  <a:pt x="422" y="180"/>
                </a:lnTo>
                <a:lnTo>
                  <a:pt x="422" y="178"/>
                </a:lnTo>
                <a:lnTo>
                  <a:pt x="423" y="178"/>
                </a:lnTo>
                <a:lnTo>
                  <a:pt x="423" y="177"/>
                </a:lnTo>
                <a:lnTo>
                  <a:pt x="424" y="176"/>
                </a:lnTo>
                <a:lnTo>
                  <a:pt x="422" y="173"/>
                </a:lnTo>
                <a:lnTo>
                  <a:pt x="422" y="172"/>
                </a:lnTo>
                <a:lnTo>
                  <a:pt x="421" y="172"/>
                </a:lnTo>
                <a:lnTo>
                  <a:pt x="417" y="174"/>
                </a:lnTo>
                <a:lnTo>
                  <a:pt x="416" y="175"/>
                </a:lnTo>
                <a:lnTo>
                  <a:pt x="414" y="176"/>
                </a:lnTo>
                <a:lnTo>
                  <a:pt x="413" y="179"/>
                </a:lnTo>
                <a:lnTo>
                  <a:pt x="411" y="179"/>
                </a:lnTo>
                <a:lnTo>
                  <a:pt x="410" y="178"/>
                </a:lnTo>
                <a:lnTo>
                  <a:pt x="409" y="178"/>
                </a:lnTo>
                <a:lnTo>
                  <a:pt x="407" y="178"/>
                </a:lnTo>
                <a:lnTo>
                  <a:pt x="405" y="178"/>
                </a:lnTo>
                <a:lnTo>
                  <a:pt x="403" y="178"/>
                </a:lnTo>
                <a:lnTo>
                  <a:pt x="402" y="178"/>
                </a:lnTo>
                <a:lnTo>
                  <a:pt x="399" y="181"/>
                </a:lnTo>
                <a:lnTo>
                  <a:pt x="399" y="182"/>
                </a:lnTo>
                <a:lnTo>
                  <a:pt x="398" y="185"/>
                </a:lnTo>
                <a:lnTo>
                  <a:pt x="398" y="185"/>
                </a:lnTo>
                <a:lnTo>
                  <a:pt x="397" y="184"/>
                </a:lnTo>
                <a:lnTo>
                  <a:pt x="396" y="183"/>
                </a:lnTo>
                <a:lnTo>
                  <a:pt x="395" y="184"/>
                </a:lnTo>
                <a:lnTo>
                  <a:pt x="394" y="182"/>
                </a:lnTo>
                <a:lnTo>
                  <a:pt x="394" y="179"/>
                </a:lnTo>
                <a:lnTo>
                  <a:pt x="394" y="179"/>
                </a:lnTo>
                <a:lnTo>
                  <a:pt x="394" y="178"/>
                </a:lnTo>
                <a:lnTo>
                  <a:pt x="394" y="177"/>
                </a:lnTo>
                <a:lnTo>
                  <a:pt x="394" y="175"/>
                </a:lnTo>
                <a:lnTo>
                  <a:pt x="394" y="174"/>
                </a:lnTo>
                <a:lnTo>
                  <a:pt x="393" y="174"/>
                </a:lnTo>
                <a:lnTo>
                  <a:pt x="393" y="175"/>
                </a:lnTo>
                <a:lnTo>
                  <a:pt x="393" y="175"/>
                </a:lnTo>
                <a:lnTo>
                  <a:pt x="393" y="174"/>
                </a:lnTo>
                <a:lnTo>
                  <a:pt x="394" y="173"/>
                </a:lnTo>
                <a:lnTo>
                  <a:pt x="396" y="173"/>
                </a:lnTo>
                <a:lnTo>
                  <a:pt x="397" y="172"/>
                </a:lnTo>
                <a:lnTo>
                  <a:pt x="398" y="172"/>
                </a:lnTo>
                <a:lnTo>
                  <a:pt x="395" y="173"/>
                </a:lnTo>
                <a:lnTo>
                  <a:pt x="394" y="173"/>
                </a:lnTo>
                <a:lnTo>
                  <a:pt x="393" y="173"/>
                </a:lnTo>
                <a:lnTo>
                  <a:pt x="391" y="174"/>
                </a:lnTo>
                <a:lnTo>
                  <a:pt x="391" y="175"/>
                </a:lnTo>
                <a:lnTo>
                  <a:pt x="390" y="175"/>
                </a:lnTo>
                <a:lnTo>
                  <a:pt x="390" y="175"/>
                </a:lnTo>
                <a:lnTo>
                  <a:pt x="390" y="178"/>
                </a:lnTo>
                <a:lnTo>
                  <a:pt x="389" y="178"/>
                </a:lnTo>
                <a:lnTo>
                  <a:pt x="388" y="178"/>
                </a:lnTo>
                <a:lnTo>
                  <a:pt x="387" y="177"/>
                </a:lnTo>
                <a:lnTo>
                  <a:pt x="388" y="176"/>
                </a:lnTo>
                <a:lnTo>
                  <a:pt x="387" y="176"/>
                </a:lnTo>
                <a:lnTo>
                  <a:pt x="385" y="178"/>
                </a:lnTo>
                <a:lnTo>
                  <a:pt x="386" y="178"/>
                </a:lnTo>
                <a:lnTo>
                  <a:pt x="387" y="179"/>
                </a:lnTo>
                <a:lnTo>
                  <a:pt x="387" y="181"/>
                </a:lnTo>
                <a:lnTo>
                  <a:pt x="385" y="182"/>
                </a:lnTo>
                <a:lnTo>
                  <a:pt x="385" y="182"/>
                </a:lnTo>
                <a:lnTo>
                  <a:pt x="384" y="179"/>
                </a:lnTo>
                <a:lnTo>
                  <a:pt x="381" y="180"/>
                </a:lnTo>
                <a:lnTo>
                  <a:pt x="381" y="181"/>
                </a:lnTo>
                <a:lnTo>
                  <a:pt x="377" y="182"/>
                </a:lnTo>
                <a:lnTo>
                  <a:pt x="377" y="182"/>
                </a:lnTo>
                <a:lnTo>
                  <a:pt x="366" y="189"/>
                </a:lnTo>
                <a:lnTo>
                  <a:pt x="365" y="189"/>
                </a:lnTo>
                <a:lnTo>
                  <a:pt x="365" y="191"/>
                </a:lnTo>
                <a:lnTo>
                  <a:pt x="365" y="191"/>
                </a:lnTo>
                <a:lnTo>
                  <a:pt x="365" y="192"/>
                </a:lnTo>
                <a:lnTo>
                  <a:pt x="362" y="193"/>
                </a:lnTo>
                <a:lnTo>
                  <a:pt x="362" y="193"/>
                </a:lnTo>
                <a:lnTo>
                  <a:pt x="361" y="193"/>
                </a:lnTo>
                <a:lnTo>
                  <a:pt x="359" y="199"/>
                </a:lnTo>
                <a:lnTo>
                  <a:pt x="359" y="201"/>
                </a:lnTo>
                <a:lnTo>
                  <a:pt x="358" y="203"/>
                </a:lnTo>
                <a:lnTo>
                  <a:pt x="357" y="204"/>
                </a:lnTo>
                <a:lnTo>
                  <a:pt x="356" y="203"/>
                </a:lnTo>
                <a:lnTo>
                  <a:pt x="354" y="204"/>
                </a:lnTo>
                <a:lnTo>
                  <a:pt x="354" y="206"/>
                </a:lnTo>
                <a:lnTo>
                  <a:pt x="353" y="204"/>
                </a:lnTo>
                <a:lnTo>
                  <a:pt x="351" y="204"/>
                </a:lnTo>
                <a:lnTo>
                  <a:pt x="351" y="204"/>
                </a:lnTo>
                <a:lnTo>
                  <a:pt x="350" y="204"/>
                </a:lnTo>
                <a:lnTo>
                  <a:pt x="348" y="200"/>
                </a:lnTo>
                <a:lnTo>
                  <a:pt x="345" y="196"/>
                </a:lnTo>
                <a:lnTo>
                  <a:pt x="344" y="195"/>
                </a:lnTo>
                <a:lnTo>
                  <a:pt x="344" y="193"/>
                </a:lnTo>
                <a:lnTo>
                  <a:pt x="345" y="193"/>
                </a:lnTo>
                <a:lnTo>
                  <a:pt x="346" y="193"/>
                </a:lnTo>
                <a:lnTo>
                  <a:pt x="347" y="191"/>
                </a:lnTo>
                <a:lnTo>
                  <a:pt x="354" y="189"/>
                </a:lnTo>
                <a:lnTo>
                  <a:pt x="353" y="188"/>
                </a:lnTo>
                <a:lnTo>
                  <a:pt x="352" y="184"/>
                </a:lnTo>
                <a:lnTo>
                  <a:pt x="351" y="185"/>
                </a:lnTo>
                <a:lnTo>
                  <a:pt x="351" y="183"/>
                </a:lnTo>
                <a:lnTo>
                  <a:pt x="350" y="182"/>
                </a:lnTo>
                <a:lnTo>
                  <a:pt x="350" y="181"/>
                </a:lnTo>
                <a:lnTo>
                  <a:pt x="348" y="180"/>
                </a:lnTo>
                <a:lnTo>
                  <a:pt x="346" y="179"/>
                </a:lnTo>
                <a:lnTo>
                  <a:pt x="341" y="179"/>
                </a:lnTo>
                <a:lnTo>
                  <a:pt x="340" y="179"/>
                </a:lnTo>
                <a:lnTo>
                  <a:pt x="335" y="177"/>
                </a:lnTo>
                <a:lnTo>
                  <a:pt x="335" y="178"/>
                </a:lnTo>
                <a:lnTo>
                  <a:pt x="340" y="182"/>
                </a:lnTo>
                <a:lnTo>
                  <a:pt x="340" y="187"/>
                </a:lnTo>
                <a:lnTo>
                  <a:pt x="340" y="189"/>
                </a:lnTo>
                <a:lnTo>
                  <a:pt x="340" y="190"/>
                </a:lnTo>
                <a:lnTo>
                  <a:pt x="338" y="196"/>
                </a:lnTo>
                <a:lnTo>
                  <a:pt x="338" y="199"/>
                </a:lnTo>
                <a:lnTo>
                  <a:pt x="339" y="199"/>
                </a:lnTo>
                <a:lnTo>
                  <a:pt x="340" y="199"/>
                </a:lnTo>
                <a:lnTo>
                  <a:pt x="341" y="200"/>
                </a:lnTo>
                <a:lnTo>
                  <a:pt x="342" y="202"/>
                </a:lnTo>
                <a:lnTo>
                  <a:pt x="341" y="204"/>
                </a:lnTo>
                <a:lnTo>
                  <a:pt x="342" y="205"/>
                </a:lnTo>
                <a:lnTo>
                  <a:pt x="341" y="207"/>
                </a:lnTo>
                <a:lnTo>
                  <a:pt x="340" y="209"/>
                </a:lnTo>
                <a:lnTo>
                  <a:pt x="340" y="211"/>
                </a:lnTo>
                <a:lnTo>
                  <a:pt x="340" y="213"/>
                </a:lnTo>
                <a:lnTo>
                  <a:pt x="340" y="217"/>
                </a:lnTo>
                <a:lnTo>
                  <a:pt x="339" y="215"/>
                </a:lnTo>
                <a:lnTo>
                  <a:pt x="339" y="214"/>
                </a:lnTo>
                <a:lnTo>
                  <a:pt x="338" y="213"/>
                </a:lnTo>
                <a:lnTo>
                  <a:pt x="337" y="213"/>
                </a:lnTo>
                <a:lnTo>
                  <a:pt x="336" y="215"/>
                </a:lnTo>
                <a:lnTo>
                  <a:pt x="336" y="213"/>
                </a:lnTo>
                <a:lnTo>
                  <a:pt x="336" y="211"/>
                </a:lnTo>
                <a:lnTo>
                  <a:pt x="334" y="210"/>
                </a:lnTo>
                <a:lnTo>
                  <a:pt x="332" y="210"/>
                </a:lnTo>
                <a:lnTo>
                  <a:pt x="329" y="207"/>
                </a:lnTo>
                <a:lnTo>
                  <a:pt x="329" y="209"/>
                </a:lnTo>
                <a:lnTo>
                  <a:pt x="329" y="210"/>
                </a:lnTo>
                <a:lnTo>
                  <a:pt x="325" y="215"/>
                </a:lnTo>
                <a:lnTo>
                  <a:pt x="322" y="215"/>
                </a:lnTo>
                <a:lnTo>
                  <a:pt x="322" y="215"/>
                </a:lnTo>
                <a:lnTo>
                  <a:pt x="320" y="216"/>
                </a:lnTo>
                <a:lnTo>
                  <a:pt x="320" y="218"/>
                </a:lnTo>
                <a:lnTo>
                  <a:pt x="318" y="220"/>
                </a:lnTo>
                <a:lnTo>
                  <a:pt x="316" y="220"/>
                </a:lnTo>
                <a:lnTo>
                  <a:pt x="316" y="224"/>
                </a:lnTo>
                <a:lnTo>
                  <a:pt x="319" y="229"/>
                </a:lnTo>
                <a:lnTo>
                  <a:pt x="322" y="235"/>
                </a:lnTo>
                <a:lnTo>
                  <a:pt x="322" y="236"/>
                </a:lnTo>
                <a:lnTo>
                  <a:pt x="320" y="234"/>
                </a:lnTo>
                <a:lnTo>
                  <a:pt x="319" y="234"/>
                </a:lnTo>
                <a:lnTo>
                  <a:pt x="317" y="233"/>
                </a:lnTo>
                <a:lnTo>
                  <a:pt x="317" y="234"/>
                </a:lnTo>
                <a:lnTo>
                  <a:pt x="316" y="234"/>
                </a:lnTo>
                <a:lnTo>
                  <a:pt x="315" y="234"/>
                </a:lnTo>
                <a:lnTo>
                  <a:pt x="311" y="232"/>
                </a:lnTo>
                <a:lnTo>
                  <a:pt x="310" y="232"/>
                </a:lnTo>
                <a:lnTo>
                  <a:pt x="309" y="231"/>
                </a:lnTo>
                <a:lnTo>
                  <a:pt x="307" y="233"/>
                </a:lnTo>
                <a:lnTo>
                  <a:pt x="307" y="233"/>
                </a:lnTo>
                <a:lnTo>
                  <a:pt x="307" y="232"/>
                </a:lnTo>
                <a:lnTo>
                  <a:pt x="308" y="230"/>
                </a:lnTo>
                <a:lnTo>
                  <a:pt x="305" y="229"/>
                </a:lnTo>
                <a:lnTo>
                  <a:pt x="305" y="229"/>
                </a:lnTo>
                <a:lnTo>
                  <a:pt x="304" y="229"/>
                </a:lnTo>
                <a:lnTo>
                  <a:pt x="300" y="226"/>
                </a:lnTo>
                <a:lnTo>
                  <a:pt x="300" y="228"/>
                </a:lnTo>
                <a:lnTo>
                  <a:pt x="299" y="229"/>
                </a:lnTo>
                <a:lnTo>
                  <a:pt x="299" y="229"/>
                </a:lnTo>
                <a:lnTo>
                  <a:pt x="298" y="229"/>
                </a:lnTo>
                <a:lnTo>
                  <a:pt x="299" y="233"/>
                </a:lnTo>
                <a:lnTo>
                  <a:pt x="300" y="233"/>
                </a:lnTo>
                <a:lnTo>
                  <a:pt x="300" y="235"/>
                </a:lnTo>
                <a:lnTo>
                  <a:pt x="302" y="236"/>
                </a:lnTo>
                <a:lnTo>
                  <a:pt x="305" y="236"/>
                </a:lnTo>
                <a:lnTo>
                  <a:pt x="307" y="242"/>
                </a:lnTo>
                <a:lnTo>
                  <a:pt x="307" y="243"/>
                </a:lnTo>
                <a:lnTo>
                  <a:pt x="305" y="242"/>
                </a:lnTo>
                <a:lnTo>
                  <a:pt x="304" y="243"/>
                </a:lnTo>
                <a:lnTo>
                  <a:pt x="304" y="244"/>
                </a:lnTo>
                <a:lnTo>
                  <a:pt x="304" y="244"/>
                </a:lnTo>
                <a:lnTo>
                  <a:pt x="296" y="241"/>
                </a:lnTo>
                <a:lnTo>
                  <a:pt x="296" y="239"/>
                </a:lnTo>
                <a:lnTo>
                  <a:pt x="295" y="238"/>
                </a:lnTo>
                <a:lnTo>
                  <a:pt x="294" y="237"/>
                </a:lnTo>
                <a:lnTo>
                  <a:pt x="293" y="236"/>
                </a:lnTo>
                <a:lnTo>
                  <a:pt x="293" y="237"/>
                </a:lnTo>
                <a:lnTo>
                  <a:pt x="291" y="237"/>
                </a:lnTo>
                <a:lnTo>
                  <a:pt x="289" y="236"/>
                </a:lnTo>
                <a:lnTo>
                  <a:pt x="289" y="235"/>
                </a:lnTo>
                <a:lnTo>
                  <a:pt x="288" y="236"/>
                </a:lnTo>
                <a:lnTo>
                  <a:pt x="288" y="235"/>
                </a:lnTo>
                <a:lnTo>
                  <a:pt x="289" y="233"/>
                </a:lnTo>
                <a:lnTo>
                  <a:pt x="289" y="230"/>
                </a:lnTo>
                <a:lnTo>
                  <a:pt x="288" y="229"/>
                </a:lnTo>
                <a:lnTo>
                  <a:pt x="288" y="229"/>
                </a:lnTo>
                <a:lnTo>
                  <a:pt x="288" y="228"/>
                </a:lnTo>
                <a:lnTo>
                  <a:pt x="286" y="224"/>
                </a:lnTo>
                <a:lnTo>
                  <a:pt x="286" y="223"/>
                </a:lnTo>
                <a:lnTo>
                  <a:pt x="288" y="222"/>
                </a:lnTo>
                <a:lnTo>
                  <a:pt x="289" y="218"/>
                </a:lnTo>
                <a:lnTo>
                  <a:pt x="288" y="217"/>
                </a:lnTo>
                <a:lnTo>
                  <a:pt x="287" y="216"/>
                </a:lnTo>
                <a:lnTo>
                  <a:pt x="287" y="214"/>
                </a:lnTo>
                <a:lnTo>
                  <a:pt x="286" y="214"/>
                </a:lnTo>
                <a:lnTo>
                  <a:pt x="285" y="213"/>
                </a:lnTo>
                <a:lnTo>
                  <a:pt x="284" y="211"/>
                </a:lnTo>
                <a:lnTo>
                  <a:pt x="283" y="211"/>
                </a:lnTo>
                <a:lnTo>
                  <a:pt x="282" y="211"/>
                </a:lnTo>
                <a:lnTo>
                  <a:pt x="282" y="210"/>
                </a:lnTo>
                <a:lnTo>
                  <a:pt x="282" y="209"/>
                </a:lnTo>
                <a:lnTo>
                  <a:pt x="280" y="209"/>
                </a:lnTo>
                <a:lnTo>
                  <a:pt x="276" y="206"/>
                </a:lnTo>
                <a:lnTo>
                  <a:pt x="277" y="205"/>
                </a:lnTo>
                <a:lnTo>
                  <a:pt x="275" y="204"/>
                </a:lnTo>
                <a:lnTo>
                  <a:pt x="275" y="202"/>
                </a:lnTo>
                <a:lnTo>
                  <a:pt x="275" y="201"/>
                </a:lnTo>
                <a:lnTo>
                  <a:pt x="273" y="200"/>
                </a:lnTo>
                <a:lnTo>
                  <a:pt x="274" y="200"/>
                </a:lnTo>
                <a:lnTo>
                  <a:pt x="275" y="199"/>
                </a:lnTo>
                <a:lnTo>
                  <a:pt x="278" y="200"/>
                </a:lnTo>
                <a:lnTo>
                  <a:pt x="278" y="201"/>
                </a:lnTo>
                <a:lnTo>
                  <a:pt x="278" y="203"/>
                </a:lnTo>
                <a:lnTo>
                  <a:pt x="282" y="205"/>
                </a:lnTo>
                <a:lnTo>
                  <a:pt x="282" y="204"/>
                </a:lnTo>
                <a:lnTo>
                  <a:pt x="282" y="204"/>
                </a:lnTo>
                <a:lnTo>
                  <a:pt x="283" y="205"/>
                </a:lnTo>
                <a:lnTo>
                  <a:pt x="284" y="206"/>
                </a:lnTo>
                <a:lnTo>
                  <a:pt x="285" y="205"/>
                </a:lnTo>
                <a:lnTo>
                  <a:pt x="285" y="206"/>
                </a:lnTo>
                <a:lnTo>
                  <a:pt x="286" y="205"/>
                </a:lnTo>
                <a:lnTo>
                  <a:pt x="286" y="205"/>
                </a:lnTo>
                <a:lnTo>
                  <a:pt x="286" y="207"/>
                </a:lnTo>
                <a:lnTo>
                  <a:pt x="288" y="207"/>
                </a:lnTo>
                <a:lnTo>
                  <a:pt x="290" y="207"/>
                </a:lnTo>
                <a:lnTo>
                  <a:pt x="290" y="208"/>
                </a:lnTo>
                <a:lnTo>
                  <a:pt x="292" y="208"/>
                </a:lnTo>
                <a:lnTo>
                  <a:pt x="293" y="210"/>
                </a:lnTo>
                <a:lnTo>
                  <a:pt x="297" y="211"/>
                </a:lnTo>
                <a:lnTo>
                  <a:pt x="300" y="211"/>
                </a:lnTo>
                <a:lnTo>
                  <a:pt x="303" y="212"/>
                </a:lnTo>
                <a:lnTo>
                  <a:pt x="304" y="213"/>
                </a:lnTo>
                <a:lnTo>
                  <a:pt x="311" y="214"/>
                </a:lnTo>
                <a:lnTo>
                  <a:pt x="311" y="214"/>
                </a:lnTo>
                <a:lnTo>
                  <a:pt x="313" y="213"/>
                </a:lnTo>
                <a:lnTo>
                  <a:pt x="318" y="211"/>
                </a:lnTo>
                <a:lnTo>
                  <a:pt x="323" y="204"/>
                </a:lnTo>
                <a:lnTo>
                  <a:pt x="325" y="199"/>
                </a:lnTo>
                <a:lnTo>
                  <a:pt x="324" y="199"/>
                </a:lnTo>
                <a:lnTo>
                  <a:pt x="323" y="198"/>
                </a:lnTo>
                <a:lnTo>
                  <a:pt x="322" y="193"/>
                </a:lnTo>
                <a:lnTo>
                  <a:pt x="322" y="191"/>
                </a:lnTo>
                <a:lnTo>
                  <a:pt x="320" y="190"/>
                </a:lnTo>
                <a:lnTo>
                  <a:pt x="320" y="191"/>
                </a:lnTo>
                <a:lnTo>
                  <a:pt x="319" y="190"/>
                </a:lnTo>
                <a:lnTo>
                  <a:pt x="319" y="189"/>
                </a:lnTo>
                <a:lnTo>
                  <a:pt x="318" y="187"/>
                </a:lnTo>
                <a:lnTo>
                  <a:pt x="317" y="186"/>
                </a:lnTo>
                <a:lnTo>
                  <a:pt x="315" y="185"/>
                </a:lnTo>
                <a:lnTo>
                  <a:pt x="316" y="186"/>
                </a:lnTo>
                <a:lnTo>
                  <a:pt x="315" y="187"/>
                </a:lnTo>
                <a:lnTo>
                  <a:pt x="312" y="184"/>
                </a:lnTo>
                <a:lnTo>
                  <a:pt x="312" y="185"/>
                </a:lnTo>
                <a:lnTo>
                  <a:pt x="311" y="185"/>
                </a:lnTo>
                <a:lnTo>
                  <a:pt x="311" y="183"/>
                </a:lnTo>
                <a:lnTo>
                  <a:pt x="310" y="182"/>
                </a:lnTo>
                <a:lnTo>
                  <a:pt x="311" y="183"/>
                </a:lnTo>
                <a:lnTo>
                  <a:pt x="308" y="182"/>
                </a:lnTo>
                <a:lnTo>
                  <a:pt x="307" y="182"/>
                </a:lnTo>
                <a:lnTo>
                  <a:pt x="307" y="181"/>
                </a:lnTo>
                <a:lnTo>
                  <a:pt x="294" y="169"/>
                </a:lnTo>
                <a:lnTo>
                  <a:pt x="290" y="168"/>
                </a:lnTo>
                <a:lnTo>
                  <a:pt x="291" y="169"/>
                </a:lnTo>
                <a:lnTo>
                  <a:pt x="290" y="170"/>
                </a:lnTo>
                <a:lnTo>
                  <a:pt x="290" y="170"/>
                </a:lnTo>
                <a:lnTo>
                  <a:pt x="283" y="167"/>
                </a:lnTo>
                <a:lnTo>
                  <a:pt x="283" y="167"/>
                </a:lnTo>
                <a:lnTo>
                  <a:pt x="281" y="168"/>
                </a:lnTo>
                <a:lnTo>
                  <a:pt x="281" y="168"/>
                </a:lnTo>
                <a:lnTo>
                  <a:pt x="280" y="167"/>
                </a:lnTo>
                <a:lnTo>
                  <a:pt x="280" y="167"/>
                </a:lnTo>
                <a:lnTo>
                  <a:pt x="280" y="166"/>
                </a:lnTo>
                <a:lnTo>
                  <a:pt x="280" y="166"/>
                </a:lnTo>
                <a:lnTo>
                  <a:pt x="278" y="167"/>
                </a:lnTo>
                <a:lnTo>
                  <a:pt x="278" y="165"/>
                </a:lnTo>
                <a:lnTo>
                  <a:pt x="277" y="166"/>
                </a:lnTo>
                <a:lnTo>
                  <a:pt x="278" y="165"/>
                </a:lnTo>
                <a:lnTo>
                  <a:pt x="277" y="164"/>
                </a:lnTo>
                <a:lnTo>
                  <a:pt x="276" y="164"/>
                </a:lnTo>
                <a:lnTo>
                  <a:pt x="275" y="165"/>
                </a:lnTo>
                <a:lnTo>
                  <a:pt x="275" y="164"/>
                </a:lnTo>
                <a:lnTo>
                  <a:pt x="275" y="164"/>
                </a:lnTo>
                <a:lnTo>
                  <a:pt x="273" y="164"/>
                </a:lnTo>
                <a:lnTo>
                  <a:pt x="274" y="160"/>
                </a:lnTo>
                <a:lnTo>
                  <a:pt x="274" y="162"/>
                </a:lnTo>
                <a:lnTo>
                  <a:pt x="275" y="162"/>
                </a:lnTo>
                <a:lnTo>
                  <a:pt x="275" y="162"/>
                </a:lnTo>
                <a:lnTo>
                  <a:pt x="276" y="163"/>
                </a:lnTo>
                <a:lnTo>
                  <a:pt x="277" y="163"/>
                </a:lnTo>
                <a:lnTo>
                  <a:pt x="278" y="163"/>
                </a:lnTo>
                <a:lnTo>
                  <a:pt x="278" y="161"/>
                </a:lnTo>
                <a:lnTo>
                  <a:pt x="278" y="160"/>
                </a:lnTo>
                <a:lnTo>
                  <a:pt x="277" y="160"/>
                </a:lnTo>
                <a:lnTo>
                  <a:pt x="276" y="160"/>
                </a:lnTo>
                <a:lnTo>
                  <a:pt x="275" y="160"/>
                </a:lnTo>
                <a:lnTo>
                  <a:pt x="275" y="159"/>
                </a:lnTo>
                <a:lnTo>
                  <a:pt x="272" y="157"/>
                </a:lnTo>
                <a:lnTo>
                  <a:pt x="273" y="158"/>
                </a:lnTo>
                <a:lnTo>
                  <a:pt x="273" y="160"/>
                </a:lnTo>
                <a:lnTo>
                  <a:pt x="272" y="160"/>
                </a:lnTo>
                <a:lnTo>
                  <a:pt x="271" y="160"/>
                </a:lnTo>
                <a:lnTo>
                  <a:pt x="271" y="160"/>
                </a:lnTo>
                <a:lnTo>
                  <a:pt x="271" y="161"/>
                </a:lnTo>
                <a:lnTo>
                  <a:pt x="271" y="162"/>
                </a:lnTo>
                <a:lnTo>
                  <a:pt x="270" y="162"/>
                </a:lnTo>
                <a:lnTo>
                  <a:pt x="269" y="160"/>
                </a:lnTo>
                <a:lnTo>
                  <a:pt x="267" y="160"/>
                </a:lnTo>
                <a:lnTo>
                  <a:pt x="267" y="160"/>
                </a:lnTo>
                <a:lnTo>
                  <a:pt x="267" y="160"/>
                </a:lnTo>
                <a:lnTo>
                  <a:pt x="267" y="160"/>
                </a:lnTo>
                <a:lnTo>
                  <a:pt x="267" y="160"/>
                </a:lnTo>
                <a:lnTo>
                  <a:pt x="264" y="160"/>
                </a:lnTo>
                <a:lnTo>
                  <a:pt x="264" y="161"/>
                </a:lnTo>
                <a:lnTo>
                  <a:pt x="264" y="161"/>
                </a:lnTo>
                <a:lnTo>
                  <a:pt x="264" y="161"/>
                </a:lnTo>
                <a:lnTo>
                  <a:pt x="263" y="161"/>
                </a:lnTo>
                <a:lnTo>
                  <a:pt x="262" y="160"/>
                </a:lnTo>
                <a:lnTo>
                  <a:pt x="262" y="161"/>
                </a:lnTo>
                <a:lnTo>
                  <a:pt x="262" y="162"/>
                </a:lnTo>
                <a:lnTo>
                  <a:pt x="262" y="160"/>
                </a:lnTo>
                <a:lnTo>
                  <a:pt x="260" y="161"/>
                </a:lnTo>
                <a:lnTo>
                  <a:pt x="260" y="162"/>
                </a:lnTo>
                <a:lnTo>
                  <a:pt x="260" y="160"/>
                </a:lnTo>
                <a:lnTo>
                  <a:pt x="260" y="160"/>
                </a:lnTo>
                <a:lnTo>
                  <a:pt x="261" y="160"/>
                </a:lnTo>
                <a:lnTo>
                  <a:pt x="261" y="159"/>
                </a:lnTo>
                <a:lnTo>
                  <a:pt x="261" y="158"/>
                </a:lnTo>
                <a:lnTo>
                  <a:pt x="261" y="158"/>
                </a:lnTo>
                <a:lnTo>
                  <a:pt x="259" y="158"/>
                </a:lnTo>
                <a:lnTo>
                  <a:pt x="259" y="157"/>
                </a:lnTo>
                <a:lnTo>
                  <a:pt x="256" y="155"/>
                </a:lnTo>
                <a:lnTo>
                  <a:pt x="255" y="155"/>
                </a:lnTo>
                <a:lnTo>
                  <a:pt x="254" y="154"/>
                </a:lnTo>
                <a:lnTo>
                  <a:pt x="254" y="153"/>
                </a:lnTo>
                <a:lnTo>
                  <a:pt x="254" y="153"/>
                </a:lnTo>
                <a:lnTo>
                  <a:pt x="262" y="155"/>
                </a:lnTo>
                <a:lnTo>
                  <a:pt x="265" y="152"/>
                </a:lnTo>
                <a:lnTo>
                  <a:pt x="267" y="152"/>
                </a:lnTo>
                <a:lnTo>
                  <a:pt x="267" y="151"/>
                </a:lnTo>
                <a:lnTo>
                  <a:pt x="267" y="149"/>
                </a:lnTo>
                <a:lnTo>
                  <a:pt x="266" y="149"/>
                </a:lnTo>
                <a:lnTo>
                  <a:pt x="265" y="148"/>
                </a:lnTo>
                <a:lnTo>
                  <a:pt x="264" y="147"/>
                </a:lnTo>
                <a:lnTo>
                  <a:pt x="263" y="147"/>
                </a:lnTo>
                <a:lnTo>
                  <a:pt x="264" y="146"/>
                </a:lnTo>
                <a:lnTo>
                  <a:pt x="262" y="145"/>
                </a:lnTo>
                <a:lnTo>
                  <a:pt x="261" y="145"/>
                </a:lnTo>
                <a:lnTo>
                  <a:pt x="261" y="145"/>
                </a:lnTo>
                <a:lnTo>
                  <a:pt x="260" y="145"/>
                </a:lnTo>
                <a:lnTo>
                  <a:pt x="260" y="145"/>
                </a:lnTo>
                <a:lnTo>
                  <a:pt x="260" y="145"/>
                </a:lnTo>
                <a:lnTo>
                  <a:pt x="258" y="145"/>
                </a:lnTo>
                <a:lnTo>
                  <a:pt x="258" y="145"/>
                </a:lnTo>
                <a:lnTo>
                  <a:pt x="258" y="145"/>
                </a:lnTo>
                <a:lnTo>
                  <a:pt x="258" y="144"/>
                </a:lnTo>
                <a:lnTo>
                  <a:pt x="258" y="143"/>
                </a:lnTo>
                <a:lnTo>
                  <a:pt x="257" y="143"/>
                </a:lnTo>
                <a:lnTo>
                  <a:pt x="257" y="142"/>
                </a:lnTo>
                <a:lnTo>
                  <a:pt x="256" y="142"/>
                </a:lnTo>
                <a:lnTo>
                  <a:pt x="256" y="142"/>
                </a:lnTo>
                <a:lnTo>
                  <a:pt x="255" y="142"/>
                </a:lnTo>
                <a:lnTo>
                  <a:pt x="254" y="144"/>
                </a:lnTo>
                <a:lnTo>
                  <a:pt x="254" y="149"/>
                </a:lnTo>
                <a:lnTo>
                  <a:pt x="253" y="149"/>
                </a:lnTo>
                <a:lnTo>
                  <a:pt x="252" y="149"/>
                </a:lnTo>
                <a:lnTo>
                  <a:pt x="251" y="149"/>
                </a:lnTo>
                <a:lnTo>
                  <a:pt x="250" y="149"/>
                </a:lnTo>
                <a:lnTo>
                  <a:pt x="252" y="147"/>
                </a:lnTo>
                <a:lnTo>
                  <a:pt x="253" y="146"/>
                </a:lnTo>
                <a:lnTo>
                  <a:pt x="252" y="145"/>
                </a:lnTo>
                <a:lnTo>
                  <a:pt x="250" y="146"/>
                </a:lnTo>
                <a:lnTo>
                  <a:pt x="249" y="146"/>
                </a:lnTo>
                <a:lnTo>
                  <a:pt x="251" y="145"/>
                </a:lnTo>
                <a:lnTo>
                  <a:pt x="250" y="144"/>
                </a:lnTo>
                <a:lnTo>
                  <a:pt x="251" y="143"/>
                </a:lnTo>
                <a:lnTo>
                  <a:pt x="253" y="143"/>
                </a:lnTo>
                <a:lnTo>
                  <a:pt x="253" y="142"/>
                </a:lnTo>
                <a:lnTo>
                  <a:pt x="253" y="140"/>
                </a:lnTo>
                <a:lnTo>
                  <a:pt x="252" y="140"/>
                </a:lnTo>
                <a:lnTo>
                  <a:pt x="253" y="139"/>
                </a:lnTo>
                <a:lnTo>
                  <a:pt x="252" y="138"/>
                </a:lnTo>
                <a:lnTo>
                  <a:pt x="251" y="138"/>
                </a:lnTo>
                <a:lnTo>
                  <a:pt x="249" y="139"/>
                </a:lnTo>
                <a:lnTo>
                  <a:pt x="249" y="138"/>
                </a:lnTo>
                <a:lnTo>
                  <a:pt x="247" y="143"/>
                </a:lnTo>
                <a:lnTo>
                  <a:pt x="246" y="144"/>
                </a:lnTo>
                <a:lnTo>
                  <a:pt x="246" y="145"/>
                </a:lnTo>
                <a:lnTo>
                  <a:pt x="246" y="146"/>
                </a:lnTo>
                <a:lnTo>
                  <a:pt x="246" y="146"/>
                </a:lnTo>
                <a:lnTo>
                  <a:pt x="246" y="147"/>
                </a:lnTo>
                <a:lnTo>
                  <a:pt x="246" y="149"/>
                </a:lnTo>
                <a:lnTo>
                  <a:pt x="244" y="149"/>
                </a:lnTo>
                <a:lnTo>
                  <a:pt x="243" y="150"/>
                </a:lnTo>
                <a:lnTo>
                  <a:pt x="243" y="147"/>
                </a:lnTo>
                <a:lnTo>
                  <a:pt x="242" y="145"/>
                </a:lnTo>
                <a:lnTo>
                  <a:pt x="243" y="145"/>
                </a:lnTo>
                <a:lnTo>
                  <a:pt x="243" y="141"/>
                </a:lnTo>
                <a:lnTo>
                  <a:pt x="243" y="141"/>
                </a:lnTo>
                <a:lnTo>
                  <a:pt x="242" y="142"/>
                </a:lnTo>
                <a:lnTo>
                  <a:pt x="236" y="153"/>
                </a:lnTo>
                <a:lnTo>
                  <a:pt x="237" y="152"/>
                </a:lnTo>
                <a:lnTo>
                  <a:pt x="235" y="155"/>
                </a:lnTo>
                <a:lnTo>
                  <a:pt x="234" y="156"/>
                </a:lnTo>
                <a:lnTo>
                  <a:pt x="234" y="153"/>
                </a:lnTo>
                <a:lnTo>
                  <a:pt x="235" y="153"/>
                </a:lnTo>
                <a:lnTo>
                  <a:pt x="235" y="152"/>
                </a:lnTo>
                <a:lnTo>
                  <a:pt x="235" y="149"/>
                </a:lnTo>
                <a:lnTo>
                  <a:pt x="235" y="149"/>
                </a:lnTo>
                <a:lnTo>
                  <a:pt x="238" y="142"/>
                </a:lnTo>
                <a:lnTo>
                  <a:pt x="238" y="142"/>
                </a:lnTo>
                <a:lnTo>
                  <a:pt x="236" y="143"/>
                </a:lnTo>
                <a:lnTo>
                  <a:pt x="235" y="143"/>
                </a:lnTo>
                <a:lnTo>
                  <a:pt x="235" y="142"/>
                </a:lnTo>
                <a:lnTo>
                  <a:pt x="235" y="142"/>
                </a:lnTo>
                <a:lnTo>
                  <a:pt x="235" y="141"/>
                </a:lnTo>
                <a:lnTo>
                  <a:pt x="234" y="140"/>
                </a:lnTo>
                <a:lnTo>
                  <a:pt x="233" y="142"/>
                </a:lnTo>
                <a:lnTo>
                  <a:pt x="233" y="141"/>
                </a:lnTo>
                <a:lnTo>
                  <a:pt x="232" y="141"/>
                </a:lnTo>
                <a:lnTo>
                  <a:pt x="232" y="143"/>
                </a:lnTo>
                <a:lnTo>
                  <a:pt x="231" y="143"/>
                </a:lnTo>
                <a:lnTo>
                  <a:pt x="231" y="144"/>
                </a:lnTo>
                <a:lnTo>
                  <a:pt x="232" y="145"/>
                </a:lnTo>
                <a:lnTo>
                  <a:pt x="232" y="145"/>
                </a:lnTo>
                <a:lnTo>
                  <a:pt x="231" y="146"/>
                </a:lnTo>
                <a:lnTo>
                  <a:pt x="230" y="147"/>
                </a:lnTo>
                <a:lnTo>
                  <a:pt x="231" y="149"/>
                </a:lnTo>
                <a:lnTo>
                  <a:pt x="227" y="149"/>
                </a:lnTo>
                <a:lnTo>
                  <a:pt x="227" y="150"/>
                </a:lnTo>
                <a:lnTo>
                  <a:pt x="226" y="151"/>
                </a:lnTo>
                <a:lnTo>
                  <a:pt x="225" y="153"/>
                </a:lnTo>
                <a:lnTo>
                  <a:pt x="224" y="153"/>
                </a:lnTo>
                <a:lnTo>
                  <a:pt x="225" y="154"/>
                </a:lnTo>
                <a:lnTo>
                  <a:pt x="224" y="156"/>
                </a:lnTo>
                <a:lnTo>
                  <a:pt x="224" y="156"/>
                </a:lnTo>
                <a:lnTo>
                  <a:pt x="224" y="156"/>
                </a:lnTo>
                <a:lnTo>
                  <a:pt x="224" y="155"/>
                </a:lnTo>
                <a:lnTo>
                  <a:pt x="224" y="155"/>
                </a:lnTo>
                <a:lnTo>
                  <a:pt x="223" y="155"/>
                </a:lnTo>
                <a:lnTo>
                  <a:pt x="223" y="153"/>
                </a:lnTo>
                <a:lnTo>
                  <a:pt x="223" y="153"/>
                </a:lnTo>
                <a:lnTo>
                  <a:pt x="220" y="153"/>
                </a:lnTo>
                <a:lnTo>
                  <a:pt x="220" y="154"/>
                </a:lnTo>
                <a:lnTo>
                  <a:pt x="220" y="154"/>
                </a:lnTo>
                <a:lnTo>
                  <a:pt x="219" y="154"/>
                </a:lnTo>
                <a:lnTo>
                  <a:pt x="219" y="153"/>
                </a:lnTo>
                <a:lnTo>
                  <a:pt x="219" y="153"/>
                </a:lnTo>
                <a:lnTo>
                  <a:pt x="218" y="153"/>
                </a:lnTo>
                <a:lnTo>
                  <a:pt x="218" y="152"/>
                </a:lnTo>
                <a:lnTo>
                  <a:pt x="217" y="152"/>
                </a:lnTo>
                <a:lnTo>
                  <a:pt x="217" y="152"/>
                </a:lnTo>
                <a:lnTo>
                  <a:pt x="217" y="152"/>
                </a:lnTo>
                <a:lnTo>
                  <a:pt x="217" y="154"/>
                </a:lnTo>
                <a:lnTo>
                  <a:pt x="216" y="152"/>
                </a:lnTo>
                <a:lnTo>
                  <a:pt x="215" y="152"/>
                </a:lnTo>
                <a:lnTo>
                  <a:pt x="215" y="154"/>
                </a:lnTo>
                <a:lnTo>
                  <a:pt x="217" y="155"/>
                </a:lnTo>
                <a:lnTo>
                  <a:pt x="217" y="155"/>
                </a:lnTo>
                <a:lnTo>
                  <a:pt x="217" y="158"/>
                </a:lnTo>
                <a:lnTo>
                  <a:pt x="218" y="160"/>
                </a:lnTo>
                <a:lnTo>
                  <a:pt x="218" y="161"/>
                </a:lnTo>
                <a:lnTo>
                  <a:pt x="213" y="156"/>
                </a:lnTo>
                <a:lnTo>
                  <a:pt x="214" y="158"/>
                </a:lnTo>
                <a:lnTo>
                  <a:pt x="213" y="158"/>
                </a:lnTo>
                <a:lnTo>
                  <a:pt x="213" y="159"/>
                </a:lnTo>
                <a:lnTo>
                  <a:pt x="213" y="159"/>
                </a:lnTo>
                <a:lnTo>
                  <a:pt x="213" y="160"/>
                </a:lnTo>
                <a:lnTo>
                  <a:pt x="212" y="159"/>
                </a:lnTo>
                <a:lnTo>
                  <a:pt x="212" y="159"/>
                </a:lnTo>
                <a:lnTo>
                  <a:pt x="213" y="157"/>
                </a:lnTo>
                <a:lnTo>
                  <a:pt x="212" y="158"/>
                </a:lnTo>
                <a:lnTo>
                  <a:pt x="211" y="159"/>
                </a:lnTo>
                <a:lnTo>
                  <a:pt x="210" y="160"/>
                </a:lnTo>
                <a:lnTo>
                  <a:pt x="210" y="160"/>
                </a:lnTo>
                <a:lnTo>
                  <a:pt x="210" y="163"/>
                </a:lnTo>
                <a:lnTo>
                  <a:pt x="209" y="164"/>
                </a:lnTo>
                <a:lnTo>
                  <a:pt x="208" y="166"/>
                </a:lnTo>
                <a:lnTo>
                  <a:pt x="207" y="167"/>
                </a:lnTo>
                <a:lnTo>
                  <a:pt x="208" y="165"/>
                </a:lnTo>
                <a:lnTo>
                  <a:pt x="209" y="157"/>
                </a:lnTo>
                <a:lnTo>
                  <a:pt x="207" y="158"/>
                </a:lnTo>
                <a:lnTo>
                  <a:pt x="206" y="160"/>
                </a:lnTo>
                <a:lnTo>
                  <a:pt x="205" y="165"/>
                </a:lnTo>
                <a:lnTo>
                  <a:pt x="205" y="160"/>
                </a:lnTo>
                <a:lnTo>
                  <a:pt x="202" y="160"/>
                </a:lnTo>
                <a:lnTo>
                  <a:pt x="202" y="162"/>
                </a:lnTo>
                <a:lnTo>
                  <a:pt x="202" y="164"/>
                </a:lnTo>
                <a:lnTo>
                  <a:pt x="202" y="166"/>
                </a:lnTo>
                <a:lnTo>
                  <a:pt x="203" y="166"/>
                </a:lnTo>
                <a:lnTo>
                  <a:pt x="204" y="167"/>
                </a:lnTo>
                <a:lnTo>
                  <a:pt x="204" y="168"/>
                </a:lnTo>
                <a:lnTo>
                  <a:pt x="203" y="168"/>
                </a:lnTo>
                <a:lnTo>
                  <a:pt x="202" y="167"/>
                </a:lnTo>
                <a:lnTo>
                  <a:pt x="202" y="166"/>
                </a:lnTo>
                <a:lnTo>
                  <a:pt x="199" y="164"/>
                </a:lnTo>
                <a:lnTo>
                  <a:pt x="198" y="164"/>
                </a:lnTo>
                <a:lnTo>
                  <a:pt x="199" y="166"/>
                </a:lnTo>
                <a:lnTo>
                  <a:pt x="200" y="167"/>
                </a:lnTo>
                <a:lnTo>
                  <a:pt x="199" y="167"/>
                </a:lnTo>
                <a:lnTo>
                  <a:pt x="198" y="167"/>
                </a:lnTo>
                <a:lnTo>
                  <a:pt x="198" y="167"/>
                </a:lnTo>
                <a:lnTo>
                  <a:pt x="198" y="167"/>
                </a:lnTo>
                <a:lnTo>
                  <a:pt x="197" y="167"/>
                </a:lnTo>
                <a:lnTo>
                  <a:pt x="197" y="167"/>
                </a:lnTo>
                <a:lnTo>
                  <a:pt x="198" y="165"/>
                </a:lnTo>
                <a:lnTo>
                  <a:pt x="197" y="164"/>
                </a:lnTo>
                <a:lnTo>
                  <a:pt x="196" y="167"/>
                </a:lnTo>
                <a:lnTo>
                  <a:pt x="196" y="168"/>
                </a:lnTo>
                <a:lnTo>
                  <a:pt x="196" y="169"/>
                </a:lnTo>
                <a:lnTo>
                  <a:pt x="194" y="171"/>
                </a:lnTo>
                <a:lnTo>
                  <a:pt x="193" y="173"/>
                </a:lnTo>
                <a:lnTo>
                  <a:pt x="193" y="174"/>
                </a:lnTo>
                <a:lnTo>
                  <a:pt x="195" y="173"/>
                </a:lnTo>
                <a:lnTo>
                  <a:pt x="195" y="174"/>
                </a:lnTo>
                <a:lnTo>
                  <a:pt x="194" y="174"/>
                </a:lnTo>
                <a:lnTo>
                  <a:pt x="194" y="176"/>
                </a:lnTo>
                <a:lnTo>
                  <a:pt x="193" y="175"/>
                </a:lnTo>
                <a:lnTo>
                  <a:pt x="192" y="175"/>
                </a:lnTo>
                <a:lnTo>
                  <a:pt x="193" y="176"/>
                </a:lnTo>
                <a:lnTo>
                  <a:pt x="192" y="177"/>
                </a:lnTo>
                <a:lnTo>
                  <a:pt x="191" y="176"/>
                </a:lnTo>
                <a:lnTo>
                  <a:pt x="191" y="177"/>
                </a:lnTo>
                <a:lnTo>
                  <a:pt x="191" y="177"/>
                </a:lnTo>
                <a:lnTo>
                  <a:pt x="189" y="178"/>
                </a:lnTo>
                <a:lnTo>
                  <a:pt x="188" y="178"/>
                </a:lnTo>
                <a:lnTo>
                  <a:pt x="188" y="178"/>
                </a:lnTo>
                <a:lnTo>
                  <a:pt x="188" y="179"/>
                </a:lnTo>
                <a:lnTo>
                  <a:pt x="188" y="180"/>
                </a:lnTo>
                <a:lnTo>
                  <a:pt x="190" y="179"/>
                </a:lnTo>
                <a:lnTo>
                  <a:pt x="190" y="179"/>
                </a:lnTo>
                <a:lnTo>
                  <a:pt x="191" y="180"/>
                </a:lnTo>
                <a:lnTo>
                  <a:pt x="193" y="179"/>
                </a:lnTo>
                <a:lnTo>
                  <a:pt x="193" y="179"/>
                </a:lnTo>
                <a:lnTo>
                  <a:pt x="194" y="180"/>
                </a:lnTo>
                <a:lnTo>
                  <a:pt x="192" y="180"/>
                </a:lnTo>
                <a:lnTo>
                  <a:pt x="192" y="181"/>
                </a:lnTo>
                <a:lnTo>
                  <a:pt x="192" y="182"/>
                </a:lnTo>
                <a:lnTo>
                  <a:pt x="191" y="182"/>
                </a:lnTo>
                <a:lnTo>
                  <a:pt x="189" y="182"/>
                </a:lnTo>
                <a:lnTo>
                  <a:pt x="189" y="181"/>
                </a:lnTo>
                <a:lnTo>
                  <a:pt x="188" y="181"/>
                </a:lnTo>
                <a:lnTo>
                  <a:pt x="187" y="182"/>
                </a:lnTo>
                <a:lnTo>
                  <a:pt x="186" y="182"/>
                </a:lnTo>
                <a:lnTo>
                  <a:pt x="187" y="184"/>
                </a:lnTo>
                <a:lnTo>
                  <a:pt x="187" y="185"/>
                </a:lnTo>
                <a:lnTo>
                  <a:pt x="187" y="185"/>
                </a:lnTo>
                <a:lnTo>
                  <a:pt x="187" y="186"/>
                </a:lnTo>
                <a:lnTo>
                  <a:pt x="187" y="187"/>
                </a:lnTo>
                <a:lnTo>
                  <a:pt x="186" y="187"/>
                </a:lnTo>
                <a:lnTo>
                  <a:pt x="186" y="188"/>
                </a:lnTo>
                <a:lnTo>
                  <a:pt x="185" y="188"/>
                </a:lnTo>
                <a:lnTo>
                  <a:pt x="185" y="184"/>
                </a:lnTo>
                <a:lnTo>
                  <a:pt x="184" y="185"/>
                </a:lnTo>
                <a:lnTo>
                  <a:pt x="184" y="185"/>
                </a:lnTo>
                <a:lnTo>
                  <a:pt x="183" y="185"/>
                </a:lnTo>
                <a:lnTo>
                  <a:pt x="183" y="186"/>
                </a:lnTo>
                <a:lnTo>
                  <a:pt x="184" y="186"/>
                </a:lnTo>
                <a:lnTo>
                  <a:pt x="184" y="187"/>
                </a:lnTo>
                <a:lnTo>
                  <a:pt x="183" y="187"/>
                </a:lnTo>
                <a:lnTo>
                  <a:pt x="182" y="188"/>
                </a:lnTo>
                <a:lnTo>
                  <a:pt x="182" y="189"/>
                </a:lnTo>
                <a:lnTo>
                  <a:pt x="182" y="189"/>
                </a:lnTo>
                <a:lnTo>
                  <a:pt x="183" y="190"/>
                </a:lnTo>
                <a:lnTo>
                  <a:pt x="182" y="190"/>
                </a:lnTo>
                <a:lnTo>
                  <a:pt x="183" y="191"/>
                </a:lnTo>
                <a:lnTo>
                  <a:pt x="182" y="191"/>
                </a:lnTo>
                <a:lnTo>
                  <a:pt x="181" y="193"/>
                </a:lnTo>
                <a:lnTo>
                  <a:pt x="181" y="193"/>
                </a:lnTo>
                <a:lnTo>
                  <a:pt x="180" y="193"/>
                </a:lnTo>
                <a:lnTo>
                  <a:pt x="180" y="193"/>
                </a:lnTo>
                <a:lnTo>
                  <a:pt x="181" y="193"/>
                </a:lnTo>
                <a:lnTo>
                  <a:pt x="184" y="193"/>
                </a:lnTo>
                <a:lnTo>
                  <a:pt x="181" y="195"/>
                </a:lnTo>
                <a:lnTo>
                  <a:pt x="180" y="194"/>
                </a:lnTo>
                <a:lnTo>
                  <a:pt x="179" y="194"/>
                </a:lnTo>
                <a:lnTo>
                  <a:pt x="179" y="193"/>
                </a:lnTo>
                <a:lnTo>
                  <a:pt x="178" y="193"/>
                </a:lnTo>
                <a:lnTo>
                  <a:pt x="177" y="194"/>
                </a:lnTo>
                <a:lnTo>
                  <a:pt x="177" y="196"/>
                </a:lnTo>
                <a:lnTo>
                  <a:pt x="176" y="196"/>
                </a:lnTo>
                <a:lnTo>
                  <a:pt x="176" y="197"/>
                </a:lnTo>
                <a:lnTo>
                  <a:pt x="177" y="197"/>
                </a:lnTo>
                <a:lnTo>
                  <a:pt x="176" y="199"/>
                </a:lnTo>
                <a:lnTo>
                  <a:pt x="175" y="200"/>
                </a:lnTo>
                <a:lnTo>
                  <a:pt x="175" y="201"/>
                </a:lnTo>
                <a:lnTo>
                  <a:pt x="174" y="201"/>
                </a:lnTo>
                <a:lnTo>
                  <a:pt x="173" y="201"/>
                </a:lnTo>
                <a:lnTo>
                  <a:pt x="173" y="201"/>
                </a:lnTo>
                <a:lnTo>
                  <a:pt x="172" y="203"/>
                </a:lnTo>
                <a:lnTo>
                  <a:pt x="173" y="204"/>
                </a:lnTo>
                <a:lnTo>
                  <a:pt x="172" y="204"/>
                </a:lnTo>
                <a:lnTo>
                  <a:pt x="171" y="204"/>
                </a:lnTo>
                <a:lnTo>
                  <a:pt x="171" y="205"/>
                </a:lnTo>
                <a:lnTo>
                  <a:pt x="170" y="205"/>
                </a:lnTo>
                <a:lnTo>
                  <a:pt x="170" y="206"/>
                </a:lnTo>
                <a:lnTo>
                  <a:pt x="169" y="206"/>
                </a:lnTo>
                <a:lnTo>
                  <a:pt x="169" y="207"/>
                </a:lnTo>
                <a:lnTo>
                  <a:pt x="171" y="207"/>
                </a:lnTo>
                <a:lnTo>
                  <a:pt x="170" y="208"/>
                </a:lnTo>
                <a:lnTo>
                  <a:pt x="169" y="208"/>
                </a:lnTo>
                <a:lnTo>
                  <a:pt x="169" y="208"/>
                </a:lnTo>
                <a:lnTo>
                  <a:pt x="169" y="208"/>
                </a:lnTo>
                <a:lnTo>
                  <a:pt x="169" y="210"/>
                </a:lnTo>
                <a:lnTo>
                  <a:pt x="169" y="211"/>
                </a:lnTo>
                <a:lnTo>
                  <a:pt x="170" y="210"/>
                </a:lnTo>
                <a:lnTo>
                  <a:pt x="171" y="211"/>
                </a:lnTo>
                <a:lnTo>
                  <a:pt x="170" y="211"/>
                </a:lnTo>
                <a:lnTo>
                  <a:pt x="169" y="211"/>
                </a:lnTo>
                <a:lnTo>
                  <a:pt x="168" y="212"/>
                </a:lnTo>
                <a:lnTo>
                  <a:pt x="168" y="214"/>
                </a:lnTo>
                <a:lnTo>
                  <a:pt x="167" y="214"/>
                </a:lnTo>
                <a:lnTo>
                  <a:pt x="166" y="215"/>
                </a:lnTo>
                <a:lnTo>
                  <a:pt x="166" y="216"/>
                </a:lnTo>
                <a:lnTo>
                  <a:pt x="166" y="215"/>
                </a:lnTo>
                <a:lnTo>
                  <a:pt x="167" y="215"/>
                </a:lnTo>
                <a:lnTo>
                  <a:pt x="169" y="215"/>
                </a:lnTo>
                <a:lnTo>
                  <a:pt x="169" y="215"/>
                </a:lnTo>
                <a:lnTo>
                  <a:pt x="169" y="217"/>
                </a:lnTo>
                <a:lnTo>
                  <a:pt x="167" y="216"/>
                </a:lnTo>
                <a:lnTo>
                  <a:pt x="167" y="217"/>
                </a:lnTo>
                <a:lnTo>
                  <a:pt x="167" y="217"/>
                </a:lnTo>
                <a:lnTo>
                  <a:pt x="166" y="218"/>
                </a:lnTo>
                <a:lnTo>
                  <a:pt x="166" y="218"/>
                </a:lnTo>
                <a:lnTo>
                  <a:pt x="166" y="219"/>
                </a:lnTo>
                <a:lnTo>
                  <a:pt x="166" y="219"/>
                </a:lnTo>
                <a:lnTo>
                  <a:pt x="166" y="219"/>
                </a:lnTo>
                <a:lnTo>
                  <a:pt x="166" y="220"/>
                </a:lnTo>
                <a:lnTo>
                  <a:pt x="166" y="221"/>
                </a:lnTo>
                <a:lnTo>
                  <a:pt x="166" y="221"/>
                </a:lnTo>
                <a:lnTo>
                  <a:pt x="166" y="223"/>
                </a:lnTo>
                <a:lnTo>
                  <a:pt x="166" y="222"/>
                </a:lnTo>
                <a:lnTo>
                  <a:pt x="165" y="222"/>
                </a:lnTo>
                <a:lnTo>
                  <a:pt x="164" y="221"/>
                </a:lnTo>
                <a:lnTo>
                  <a:pt x="165" y="222"/>
                </a:lnTo>
                <a:lnTo>
                  <a:pt x="164" y="223"/>
                </a:lnTo>
                <a:lnTo>
                  <a:pt x="163" y="223"/>
                </a:lnTo>
                <a:lnTo>
                  <a:pt x="163" y="224"/>
                </a:lnTo>
                <a:lnTo>
                  <a:pt x="164" y="225"/>
                </a:lnTo>
                <a:lnTo>
                  <a:pt x="164" y="224"/>
                </a:lnTo>
                <a:lnTo>
                  <a:pt x="165" y="223"/>
                </a:lnTo>
                <a:lnTo>
                  <a:pt x="165" y="224"/>
                </a:lnTo>
                <a:lnTo>
                  <a:pt x="165" y="224"/>
                </a:lnTo>
                <a:lnTo>
                  <a:pt x="165" y="226"/>
                </a:lnTo>
                <a:lnTo>
                  <a:pt x="164" y="226"/>
                </a:lnTo>
                <a:lnTo>
                  <a:pt x="163" y="226"/>
                </a:lnTo>
                <a:lnTo>
                  <a:pt x="162" y="226"/>
                </a:lnTo>
                <a:lnTo>
                  <a:pt x="162" y="226"/>
                </a:lnTo>
                <a:lnTo>
                  <a:pt x="161" y="227"/>
                </a:lnTo>
                <a:lnTo>
                  <a:pt x="161" y="228"/>
                </a:lnTo>
                <a:lnTo>
                  <a:pt x="160" y="229"/>
                </a:lnTo>
                <a:lnTo>
                  <a:pt x="160" y="229"/>
                </a:lnTo>
                <a:lnTo>
                  <a:pt x="159" y="229"/>
                </a:lnTo>
                <a:lnTo>
                  <a:pt x="159" y="231"/>
                </a:lnTo>
                <a:lnTo>
                  <a:pt x="160" y="231"/>
                </a:lnTo>
                <a:lnTo>
                  <a:pt x="161" y="230"/>
                </a:lnTo>
                <a:lnTo>
                  <a:pt x="162" y="231"/>
                </a:lnTo>
                <a:lnTo>
                  <a:pt x="159" y="231"/>
                </a:lnTo>
                <a:lnTo>
                  <a:pt x="159" y="233"/>
                </a:lnTo>
                <a:lnTo>
                  <a:pt x="160" y="233"/>
                </a:lnTo>
                <a:lnTo>
                  <a:pt x="159" y="234"/>
                </a:lnTo>
                <a:lnTo>
                  <a:pt x="158" y="235"/>
                </a:lnTo>
                <a:lnTo>
                  <a:pt x="157" y="233"/>
                </a:lnTo>
                <a:lnTo>
                  <a:pt x="157" y="233"/>
                </a:lnTo>
                <a:lnTo>
                  <a:pt x="156" y="235"/>
                </a:lnTo>
                <a:lnTo>
                  <a:pt x="155" y="236"/>
                </a:lnTo>
                <a:lnTo>
                  <a:pt x="155" y="236"/>
                </a:lnTo>
                <a:lnTo>
                  <a:pt x="152" y="240"/>
                </a:lnTo>
                <a:lnTo>
                  <a:pt x="152" y="241"/>
                </a:lnTo>
                <a:lnTo>
                  <a:pt x="152" y="241"/>
                </a:lnTo>
                <a:lnTo>
                  <a:pt x="150" y="243"/>
                </a:lnTo>
                <a:lnTo>
                  <a:pt x="150" y="244"/>
                </a:lnTo>
                <a:lnTo>
                  <a:pt x="151" y="244"/>
                </a:lnTo>
                <a:lnTo>
                  <a:pt x="151" y="244"/>
                </a:lnTo>
                <a:lnTo>
                  <a:pt x="151" y="245"/>
                </a:lnTo>
                <a:lnTo>
                  <a:pt x="152" y="247"/>
                </a:lnTo>
                <a:lnTo>
                  <a:pt x="152" y="247"/>
                </a:lnTo>
                <a:lnTo>
                  <a:pt x="158" y="243"/>
                </a:lnTo>
                <a:lnTo>
                  <a:pt x="159" y="242"/>
                </a:lnTo>
                <a:lnTo>
                  <a:pt x="159" y="243"/>
                </a:lnTo>
                <a:lnTo>
                  <a:pt x="159" y="243"/>
                </a:lnTo>
                <a:lnTo>
                  <a:pt x="158" y="244"/>
                </a:lnTo>
                <a:lnTo>
                  <a:pt x="157" y="244"/>
                </a:lnTo>
                <a:lnTo>
                  <a:pt x="155" y="246"/>
                </a:lnTo>
                <a:lnTo>
                  <a:pt x="155" y="247"/>
                </a:lnTo>
                <a:lnTo>
                  <a:pt x="155" y="247"/>
                </a:lnTo>
                <a:lnTo>
                  <a:pt x="154" y="247"/>
                </a:lnTo>
                <a:lnTo>
                  <a:pt x="153" y="247"/>
                </a:lnTo>
                <a:lnTo>
                  <a:pt x="152" y="247"/>
                </a:lnTo>
                <a:lnTo>
                  <a:pt x="153" y="248"/>
                </a:lnTo>
                <a:lnTo>
                  <a:pt x="152" y="248"/>
                </a:lnTo>
                <a:lnTo>
                  <a:pt x="151" y="248"/>
                </a:lnTo>
                <a:lnTo>
                  <a:pt x="151" y="247"/>
                </a:lnTo>
                <a:lnTo>
                  <a:pt x="150" y="245"/>
                </a:lnTo>
                <a:lnTo>
                  <a:pt x="150" y="245"/>
                </a:lnTo>
                <a:lnTo>
                  <a:pt x="149" y="246"/>
                </a:lnTo>
                <a:lnTo>
                  <a:pt x="148" y="246"/>
                </a:lnTo>
                <a:lnTo>
                  <a:pt x="148" y="247"/>
                </a:lnTo>
                <a:lnTo>
                  <a:pt x="148" y="247"/>
                </a:lnTo>
                <a:lnTo>
                  <a:pt x="148" y="248"/>
                </a:lnTo>
                <a:lnTo>
                  <a:pt x="148" y="248"/>
                </a:lnTo>
                <a:lnTo>
                  <a:pt x="148" y="249"/>
                </a:lnTo>
                <a:lnTo>
                  <a:pt x="147" y="248"/>
                </a:lnTo>
                <a:lnTo>
                  <a:pt x="147" y="247"/>
                </a:lnTo>
                <a:lnTo>
                  <a:pt x="147" y="247"/>
                </a:lnTo>
                <a:lnTo>
                  <a:pt x="144" y="248"/>
                </a:lnTo>
                <a:lnTo>
                  <a:pt x="144" y="248"/>
                </a:lnTo>
                <a:lnTo>
                  <a:pt x="144" y="250"/>
                </a:lnTo>
                <a:lnTo>
                  <a:pt x="143" y="250"/>
                </a:lnTo>
                <a:lnTo>
                  <a:pt x="143" y="251"/>
                </a:lnTo>
                <a:lnTo>
                  <a:pt x="143" y="251"/>
                </a:lnTo>
                <a:lnTo>
                  <a:pt x="142" y="251"/>
                </a:lnTo>
                <a:lnTo>
                  <a:pt x="142" y="251"/>
                </a:lnTo>
                <a:lnTo>
                  <a:pt x="141" y="250"/>
                </a:lnTo>
                <a:lnTo>
                  <a:pt x="141" y="250"/>
                </a:lnTo>
                <a:lnTo>
                  <a:pt x="141" y="251"/>
                </a:lnTo>
                <a:lnTo>
                  <a:pt x="141" y="251"/>
                </a:lnTo>
                <a:lnTo>
                  <a:pt x="140" y="251"/>
                </a:lnTo>
                <a:lnTo>
                  <a:pt x="140" y="251"/>
                </a:lnTo>
                <a:lnTo>
                  <a:pt x="138" y="252"/>
                </a:lnTo>
                <a:lnTo>
                  <a:pt x="138" y="255"/>
                </a:lnTo>
                <a:lnTo>
                  <a:pt x="137" y="254"/>
                </a:lnTo>
                <a:lnTo>
                  <a:pt x="136" y="254"/>
                </a:lnTo>
                <a:lnTo>
                  <a:pt x="135" y="255"/>
                </a:lnTo>
                <a:lnTo>
                  <a:pt x="135" y="255"/>
                </a:lnTo>
                <a:lnTo>
                  <a:pt x="136" y="256"/>
                </a:lnTo>
                <a:lnTo>
                  <a:pt x="136" y="256"/>
                </a:lnTo>
                <a:lnTo>
                  <a:pt x="137" y="257"/>
                </a:lnTo>
                <a:lnTo>
                  <a:pt x="137" y="256"/>
                </a:lnTo>
                <a:lnTo>
                  <a:pt x="138" y="257"/>
                </a:lnTo>
                <a:lnTo>
                  <a:pt x="138" y="257"/>
                </a:lnTo>
                <a:lnTo>
                  <a:pt x="138" y="258"/>
                </a:lnTo>
                <a:lnTo>
                  <a:pt x="138" y="258"/>
                </a:lnTo>
                <a:lnTo>
                  <a:pt x="137" y="258"/>
                </a:lnTo>
                <a:lnTo>
                  <a:pt x="133" y="258"/>
                </a:lnTo>
                <a:lnTo>
                  <a:pt x="133" y="258"/>
                </a:lnTo>
                <a:lnTo>
                  <a:pt x="132" y="258"/>
                </a:lnTo>
                <a:lnTo>
                  <a:pt x="132" y="259"/>
                </a:lnTo>
                <a:lnTo>
                  <a:pt x="132" y="259"/>
                </a:lnTo>
                <a:lnTo>
                  <a:pt x="133" y="259"/>
                </a:lnTo>
                <a:lnTo>
                  <a:pt x="132" y="259"/>
                </a:lnTo>
                <a:lnTo>
                  <a:pt x="132" y="260"/>
                </a:lnTo>
                <a:lnTo>
                  <a:pt x="133" y="260"/>
                </a:lnTo>
                <a:lnTo>
                  <a:pt x="133" y="260"/>
                </a:lnTo>
                <a:lnTo>
                  <a:pt x="133" y="261"/>
                </a:lnTo>
                <a:lnTo>
                  <a:pt x="133" y="263"/>
                </a:lnTo>
                <a:lnTo>
                  <a:pt x="133" y="263"/>
                </a:lnTo>
                <a:lnTo>
                  <a:pt x="132" y="262"/>
                </a:lnTo>
                <a:lnTo>
                  <a:pt x="132" y="262"/>
                </a:lnTo>
                <a:lnTo>
                  <a:pt x="130" y="262"/>
                </a:lnTo>
                <a:lnTo>
                  <a:pt x="129" y="264"/>
                </a:lnTo>
                <a:lnTo>
                  <a:pt x="130" y="264"/>
                </a:lnTo>
                <a:lnTo>
                  <a:pt x="130" y="265"/>
                </a:lnTo>
                <a:lnTo>
                  <a:pt x="129" y="264"/>
                </a:lnTo>
                <a:lnTo>
                  <a:pt x="129" y="263"/>
                </a:lnTo>
                <a:lnTo>
                  <a:pt x="129" y="264"/>
                </a:lnTo>
                <a:lnTo>
                  <a:pt x="127" y="264"/>
                </a:lnTo>
                <a:lnTo>
                  <a:pt x="127" y="264"/>
                </a:lnTo>
                <a:lnTo>
                  <a:pt x="127" y="265"/>
                </a:lnTo>
                <a:lnTo>
                  <a:pt x="126" y="263"/>
                </a:lnTo>
                <a:lnTo>
                  <a:pt x="125" y="264"/>
                </a:lnTo>
                <a:lnTo>
                  <a:pt x="126" y="266"/>
                </a:lnTo>
                <a:lnTo>
                  <a:pt x="126" y="266"/>
                </a:lnTo>
                <a:lnTo>
                  <a:pt x="126" y="266"/>
                </a:lnTo>
                <a:lnTo>
                  <a:pt x="131" y="266"/>
                </a:lnTo>
                <a:lnTo>
                  <a:pt x="129" y="266"/>
                </a:lnTo>
                <a:lnTo>
                  <a:pt x="129" y="267"/>
                </a:lnTo>
                <a:lnTo>
                  <a:pt x="132" y="266"/>
                </a:lnTo>
                <a:lnTo>
                  <a:pt x="132" y="266"/>
                </a:lnTo>
                <a:lnTo>
                  <a:pt x="131" y="267"/>
                </a:lnTo>
                <a:lnTo>
                  <a:pt x="128" y="267"/>
                </a:lnTo>
                <a:lnTo>
                  <a:pt x="127" y="267"/>
                </a:lnTo>
                <a:lnTo>
                  <a:pt x="126" y="267"/>
                </a:lnTo>
                <a:lnTo>
                  <a:pt x="126" y="268"/>
                </a:lnTo>
                <a:lnTo>
                  <a:pt x="126" y="269"/>
                </a:lnTo>
                <a:lnTo>
                  <a:pt x="125" y="269"/>
                </a:lnTo>
                <a:lnTo>
                  <a:pt x="124" y="269"/>
                </a:lnTo>
                <a:lnTo>
                  <a:pt x="124" y="269"/>
                </a:lnTo>
                <a:lnTo>
                  <a:pt x="126" y="269"/>
                </a:lnTo>
                <a:lnTo>
                  <a:pt x="126" y="270"/>
                </a:lnTo>
                <a:lnTo>
                  <a:pt x="126" y="271"/>
                </a:lnTo>
                <a:lnTo>
                  <a:pt x="125" y="273"/>
                </a:lnTo>
                <a:lnTo>
                  <a:pt x="125" y="273"/>
                </a:lnTo>
                <a:lnTo>
                  <a:pt x="125" y="273"/>
                </a:lnTo>
                <a:lnTo>
                  <a:pt x="125" y="274"/>
                </a:lnTo>
                <a:lnTo>
                  <a:pt x="125" y="275"/>
                </a:lnTo>
                <a:lnTo>
                  <a:pt x="125" y="276"/>
                </a:lnTo>
                <a:lnTo>
                  <a:pt x="126" y="276"/>
                </a:lnTo>
                <a:lnTo>
                  <a:pt x="129" y="274"/>
                </a:lnTo>
                <a:lnTo>
                  <a:pt x="130" y="275"/>
                </a:lnTo>
                <a:lnTo>
                  <a:pt x="131" y="275"/>
                </a:lnTo>
                <a:lnTo>
                  <a:pt x="133" y="272"/>
                </a:lnTo>
                <a:lnTo>
                  <a:pt x="133" y="273"/>
                </a:lnTo>
                <a:lnTo>
                  <a:pt x="133" y="274"/>
                </a:lnTo>
                <a:lnTo>
                  <a:pt x="133" y="275"/>
                </a:lnTo>
                <a:lnTo>
                  <a:pt x="134" y="275"/>
                </a:lnTo>
                <a:lnTo>
                  <a:pt x="135" y="274"/>
                </a:lnTo>
                <a:lnTo>
                  <a:pt x="135" y="275"/>
                </a:lnTo>
                <a:lnTo>
                  <a:pt x="137" y="273"/>
                </a:lnTo>
                <a:lnTo>
                  <a:pt x="137" y="271"/>
                </a:lnTo>
                <a:lnTo>
                  <a:pt x="138" y="271"/>
                </a:lnTo>
                <a:lnTo>
                  <a:pt x="138" y="271"/>
                </a:lnTo>
                <a:lnTo>
                  <a:pt x="137" y="273"/>
                </a:lnTo>
                <a:lnTo>
                  <a:pt x="137" y="274"/>
                </a:lnTo>
                <a:lnTo>
                  <a:pt x="137" y="274"/>
                </a:lnTo>
                <a:lnTo>
                  <a:pt x="138" y="273"/>
                </a:lnTo>
                <a:lnTo>
                  <a:pt x="139" y="274"/>
                </a:lnTo>
                <a:lnTo>
                  <a:pt x="137" y="275"/>
                </a:lnTo>
                <a:lnTo>
                  <a:pt x="136" y="276"/>
                </a:lnTo>
                <a:lnTo>
                  <a:pt x="136" y="277"/>
                </a:lnTo>
                <a:lnTo>
                  <a:pt x="136" y="277"/>
                </a:lnTo>
                <a:lnTo>
                  <a:pt x="135" y="278"/>
                </a:lnTo>
                <a:lnTo>
                  <a:pt x="135" y="277"/>
                </a:lnTo>
                <a:lnTo>
                  <a:pt x="134" y="277"/>
                </a:lnTo>
                <a:lnTo>
                  <a:pt x="133" y="276"/>
                </a:lnTo>
                <a:lnTo>
                  <a:pt x="133" y="276"/>
                </a:lnTo>
                <a:lnTo>
                  <a:pt x="131" y="276"/>
                </a:lnTo>
                <a:lnTo>
                  <a:pt x="130" y="276"/>
                </a:lnTo>
                <a:lnTo>
                  <a:pt x="129" y="276"/>
                </a:lnTo>
                <a:lnTo>
                  <a:pt x="128" y="276"/>
                </a:lnTo>
                <a:lnTo>
                  <a:pt x="127" y="277"/>
                </a:lnTo>
                <a:lnTo>
                  <a:pt x="126" y="277"/>
                </a:lnTo>
                <a:lnTo>
                  <a:pt x="125" y="277"/>
                </a:lnTo>
                <a:lnTo>
                  <a:pt x="125" y="279"/>
                </a:lnTo>
                <a:lnTo>
                  <a:pt x="126" y="279"/>
                </a:lnTo>
                <a:lnTo>
                  <a:pt x="126" y="278"/>
                </a:lnTo>
                <a:lnTo>
                  <a:pt x="126" y="280"/>
                </a:lnTo>
                <a:lnTo>
                  <a:pt x="125" y="280"/>
                </a:lnTo>
                <a:lnTo>
                  <a:pt x="125" y="279"/>
                </a:lnTo>
                <a:lnTo>
                  <a:pt x="124" y="279"/>
                </a:lnTo>
                <a:lnTo>
                  <a:pt x="124" y="279"/>
                </a:lnTo>
                <a:lnTo>
                  <a:pt x="124" y="280"/>
                </a:lnTo>
                <a:lnTo>
                  <a:pt x="126" y="281"/>
                </a:lnTo>
                <a:lnTo>
                  <a:pt x="126" y="281"/>
                </a:lnTo>
                <a:lnTo>
                  <a:pt x="127" y="280"/>
                </a:lnTo>
                <a:lnTo>
                  <a:pt x="128" y="280"/>
                </a:lnTo>
                <a:lnTo>
                  <a:pt x="126" y="283"/>
                </a:lnTo>
                <a:lnTo>
                  <a:pt x="126" y="283"/>
                </a:lnTo>
                <a:lnTo>
                  <a:pt x="126" y="284"/>
                </a:lnTo>
                <a:lnTo>
                  <a:pt x="125" y="284"/>
                </a:lnTo>
                <a:lnTo>
                  <a:pt x="126" y="285"/>
                </a:lnTo>
                <a:lnTo>
                  <a:pt x="126" y="285"/>
                </a:lnTo>
                <a:lnTo>
                  <a:pt x="126" y="286"/>
                </a:lnTo>
                <a:lnTo>
                  <a:pt x="127" y="285"/>
                </a:lnTo>
                <a:lnTo>
                  <a:pt x="127" y="286"/>
                </a:lnTo>
                <a:lnTo>
                  <a:pt x="128" y="287"/>
                </a:lnTo>
                <a:lnTo>
                  <a:pt x="127" y="287"/>
                </a:lnTo>
                <a:lnTo>
                  <a:pt x="126" y="288"/>
                </a:lnTo>
                <a:lnTo>
                  <a:pt x="126" y="288"/>
                </a:lnTo>
                <a:lnTo>
                  <a:pt x="127" y="289"/>
                </a:lnTo>
                <a:lnTo>
                  <a:pt x="128" y="288"/>
                </a:lnTo>
                <a:lnTo>
                  <a:pt x="129" y="287"/>
                </a:lnTo>
                <a:lnTo>
                  <a:pt x="129" y="286"/>
                </a:lnTo>
                <a:lnTo>
                  <a:pt x="129" y="285"/>
                </a:lnTo>
                <a:lnTo>
                  <a:pt x="132" y="282"/>
                </a:lnTo>
                <a:lnTo>
                  <a:pt x="133" y="281"/>
                </a:lnTo>
                <a:lnTo>
                  <a:pt x="133" y="282"/>
                </a:lnTo>
                <a:lnTo>
                  <a:pt x="133" y="282"/>
                </a:lnTo>
                <a:lnTo>
                  <a:pt x="134" y="282"/>
                </a:lnTo>
                <a:lnTo>
                  <a:pt x="135" y="282"/>
                </a:lnTo>
                <a:lnTo>
                  <a:pt x="133" y="283"/>
                </a:lnTo>
                <a:lnTo>
                  <a:pt x="133" y="284"/>
                </a:lnTo>
                <a:lnTo>
                  <a:pt x="133" y="284"/>
                </a:lnTo>
                <a:lnTo>
                  <a:pt x="133" y="283"/>
                </a:lnTo>
                <a:lnTo>
                  <a:pt x="130" y="286"/>
                </a:lnTo>
                <a:lnTo>
                  <a:pt x="131" y="286"/>
                </a:lnTo>
                <a:lnTo>
                  <a:pt x="131" y="287"/>
                </a:lnTo>
                <a:lnTo>
                  <a:pt x="130" y="287"/>
                </a:lnTo>
                <a:lnTo>
                  <a:pt x="128" y="290"/>
                </a:lnTo>
                <a:lnTo>
                  <a:pt x="129" y="290"/>
                </a:lnTo>
                <a:lnTo>
                  <a:pt x="131" y="290"/>
                </a:lnTo>
                <a:lnTo>
                  <a:pt x="131" y="290"/>
                </a:lnTo>
                <a:lnTo>
                  <a:pt x="132" y="290"/>
                </a:lnTo>
                <a:lnTo>
                  <a:pt x="129" y="291"/>
                </a:lnTo>
                <a:lnTo>
                  <a:pt x="129" y="291"/>
                </a:lnTo>
                <a:lnTo>
                  <a:pt x="129" y="291"/>
                </a:lnTo>
                <a:lnTo>
                  <a:pt x="128" y="291"/>
                </a:lnTo>
                <a:lnTo>
                  <a:pt x="127" y="292"/>
                </a:lnTo>
                <a:lnTo>
                  <a:pt x="127" y="291"/>
                </a:lnTo>
                <a:lnTo>
                  <a:pt x="126" y="294"/>
                </a:lnTo>
                <a:lnTo>
                  <a:pt x="126" y="295"/>
                </a:lnTo>
                <a:lnTo>
                  <a:pt x="126" y="295"/>
                </a:lnTo>
                <a:lnTo>
                  <a:pt x="126" y="295"/>
                </a:lnTo>
                <a:lnTo>
                  <a:pt x="127" y="295"/>
                </a:lnTo>
                <a:lnTo>
                  <a:pt x="127" y="295"/>
                </a:lnTo>
                <a:lnTo>
                  <a:pt x="127" y="295"/>
                </a:lnTo>
                <a:lnTo>
                  <a:pt x="128" y="295"/>
                </a:lnTo>
                <a:lnTo>
                  <a:pt x="129" y="295"/>
                </a:lnTo>
                <a:lnTo>
                  <a:pt x="128" y="294"/>
                </a:lnTo>
                <a:lnTo>
                  <a:pt x="129" y="295"/>
                </a:lnTo>
                <a:lnTo>
                  <a:pt x="130" y="294"/>
                </a:lnTo>
                <a:lnTo>
                  <a:pt x="131" y="293"/>
                </a:lnTo>
                <a:lnTo>
                  <a:pt x="132" y="293"/>
                </a:lnTo>
                <a:lnTo>
                  <a:pt x="130" y="295"/>
                </a:lnTo>
                <a:lnTo>
                  <a:pt x="130" y="295"/>
                </a:lnTo>
                <a:lnTo>
                  <a:pt x="130" y="296"/>
                </a:lnTo>
                <a:lnTo>
                  <a:pt x="129" y="298"/>
                </a:lnTo>
                <a:lnTo>
                  <a:pt x="129" y="298"/>
                </a:lnTo>
                <a:lnTo>
                  <a:pt x="129" y="299"/>
                </a:lnTo>
                <a:lnTo>
                  <a:pt x="129" y="299"/>
                </a:lnTo>
                <a:lnTo>
                  <a:pt x="129" y="299"/>
                </a:lnTo>
                <a:lnTo>
                  <a:pt x="128" y="299"/>
                </a:lnTo>
                <a:lnTo>
                  <a:pt x="128" y="298"/>
                </a:lnTo>
                <a:lnTo>
                  <a:pt x="127" y="298"/>
                </a:lnTo>
                <a:lnTo>
                  <a:pt x="126" y="302"/>
                </a:lnTo>
                <a:lnTo>
                  <a:pt x="132" y="306"/>
                </a:lnTo>
                <a:lnTo>
                  <a:pt x="133" y="306"/>
                </a:lnTo>
                <a:lnTo>
                  <a:pt x="133" y="306"/>
                </a:lnTo>
                <a:lnTo>
                  <a:pt x="133" y="309"/>
                </a:lnTo>
                <a:lnTo>
                  <a:pt x="134" y="308"/>
                </a:lnTo>
                <a:lnTo>
                  <a:pt x="135" y="309"/>
                </a:lnTo>
                <a:lnTo>
                  <a:pt x="135" y="308"/>
                </a:lnTo>
                <a:lnTo>
                  <a:pt x="137" y="308"/>
                </a:lnTo>
                <a:lnTo>
                  <a:pt x="136" y="309"/>
                </a:lnTo>
                <a:lnTo>
                  <a:pt x="137" y="309"/>
                </a:lnTo>
                <a:lnTo>
                  <a:pt x="139" y="309"/>
                </a:lnTo>
                <a:lnTo>
                  <a:pt x="140" y="308"/>
                </a:lnTo>
                <a:lnTo>
                  <a:pt x="140" y="306"/>
                </a:lnTo>
                <a:lnTo>
                  <a:pt x="141" y="307"/>
                </a:lnTo>
                <a:lnTo>
                  <a:pt x="144" y="306"/>
                </a:lnTo>
                <a:lnTo>
                  <a:pt x="145" y="303"/>
                </a:lnTo>
                <a:lnTo>
                  <a:pt x="147" y="302"/>
                </a:lnTo>
                <a:lnTo>
                  <a:pt x="147" y="302"/>
                </a:lnTo>
                <a:lnTo>
                  <a:pt x="148" y="301"/>
                </a:lnTo>
                <a:lnTo>
                  <a:pt x="148" y="301"/>
                </a:lnTo>
                <a:lnTo>
                  <a:pt x="149" y="298"/>
                </a:lnTo>
                <a:lnTo>
                  <a:pt x="149" y="298"/>
                </a:lnTo>
                <a:lnTo>
                  <a:pt x="151" y="298"/>
                </a:lnTo>
                <a:lnTo>
                  <a:pt x="151" y="298"/>
                </a:lnTo>
                <a:lnTo>
                  <a:pt x="152" y="298"/>
                </a:lnTo>
                <a:lnTo>
                  <a:pt x="153" y="296"/>
                </a:lnTo>
                <a:lnTo>
                  <a:pt x="154" y="295"/>
                </a:lnTo>
                <a:lnTo>
                  <a:pt x="154" y="295"/>
                </a:lnTo>
                <a:lnTo>
                  <a:pt x="153" y="294"/>
                </a:lnTo>
                <a:lnTo>
                  <a:pt x="152" y="293"/>
                </a:lnTo>
                <a:lnTo>
                  <a:pt x="153" y="293"/>
                </a:lnTo>
                <a:lnTo>
                  <a:pt x="153" y="292"/>
                </a:lnTo>
                <a:lnTo>
                  <a:pt x="153" y="291"/>
                </a:lnTo>
                <a:lnTo>
                  <a:pt x="153" y="291"/>
                </a:lnTo>
                <a:lnTo>
                  <a:pt x="154" y="292"/>
                </a:lnTo>
                <a:lnTo>
                  <a:pt x="154" y="293"/>
                </a:lnTo>
                <a:lnTo>
                  <a:pt x="155" y="293"/>
                </a:lnTo>
                <a:lnTo>
                  <a:pt x="155" y="292"/>
                </a:lnTo>
                <a:lnTo>
                  <a:pt x="154" y="291"/>
                </a:lnTo>
                <a:lnTo>
                  <a:pt x="154" y="290"/>
                </a:lnTo>
                <a:lnTo>
                  <a:pt x="154" y="290"/>
                </a:lnTo>
                <a:lnTo>
                  <a:pt x="155" y="290"/>
                </a:lnTo>
                <a:lnTo>
                  <a:pt x="155" y="289"/>
                </a:lnTo>
                <a:lnTo>
                  <a:pt x="155" y="290"/>
                </a:lnTo>
                <a:lnTo>
                  <a:pt x="155" y="290"/>
                </a:lnTo>
                <a:lnTo>
                  <a:pt x="155" y="291"/>
                </a:lnTo>
                <a:lnTo>
                  <a:pt x="155" y="296"/>
                </a:lnTo>
                <a:lnTo>
                  <a:pt x="156" y="296"/>
                </a:lnTo>
                <a:lnTo>
                  <a:pt x="157" y="297"/>
                </a:lnTo>
                <a:lnTo>
                  <a:pt x="158" y="297"/>
                </a:lnTo>
                <a:lnTo>
                  <a:pt x="158" y="298"/>
                </a:lnTo>
                <a:lnTo>
                  <a:pt x="158" y="298"/>
                </a:lnTo>
                <a:lnTo>
                  <a:pt x="158" y="299"/>
                </a:lnTo>
                <a:lnTo>
                  <a:pt x="158" y="305"/>
                </a:lnTo>
                <a:lnTo>
                  <a:pt x="158" y="305"/>
                </a:lnTo>
                <a:lnTo>
                  <a:pt x="158" y="306"/>
                </a:lnTo>
                <a:lnTo>
                  <a:pt x="158" y="306"/>
                </a:lnTo>
                <a:lnTo>
                  <a:pt x="158" y="306"/>
                </a:lnTo>
                <a:lnTo>
                  <a:pt x="159" y="306"/>
                </a:lnTo>
                <a:lnTo>
                  <a:pt x="159" y="305"/>
                </a:lnTo>
                <a:lnTo>
                  <a:pt x="160" y="306"/>
                </a:lnTo>
                <a:lnTo>
                  <a:pt x="159" y="306"/>
                </a:lnTo>
                <a:lnTo>
                  <a:pt x="160" y="306"/>
                </a:lnTo>
                <a:lnTo>
                  <a:pt x="160" y="306"/>
                </a:lnTo>
                <a:lnTo>
                  <a:pt x="160" y="307"/>
                </a:lnTo>
                <a:lnTo>
                  <a:pt x="159" y="308"/>
                </a:lnTo>
                <a:lnTo>
                  <a:pt x="161" y="309"/>
                </a:lnTo>
                <a:lnTo>
                  <a:pt x="161" y="309"/>
                </a:lnTo>
                <a:lnTo>
                  <a:pt x="161" y="311"/>
                </a:lnTo>
                <a:lnTo>
                  <a:pt x="162" y="311"/>
                </a:lnTo>
                <a:lnTo>
                  <a:pt x="162" y="312"/>
                </a:lnTo>
                <a:lnTo>
                  <a:pt x="162" y="313"/>
                </a:lnTo>
                <a:lnTo>
                  <a:pt x="162" y="314"/>
                </a:lnTo>
                <a:lnTo>
                  <a:pt x="162" y="316"/>
                </a:lnTo>
                <a:lnTo>
                  <a:pt x="162" y="316"/>
                </a:lnTo>
                <a:lnTo>
                  <a:pt x="164" y="320"/>
                </a:lnTo>
                <a:lnTo>
                  <a:pt x="165" y="321"/>
                </a:lnTo>
                <a:lnTo>
                  <a:pt x="166" y="322"/>
                </a:lnTo>
                <a:lnTo>
                  <a:pt x="166" y="323"/>
                </a:lnTo>
                <a:lnTo>
                  <a:pt x="167" y="324"/>
                </a:lnTo>
                <a:lnTo>
                  <a:pt x="167" y="325"/>
                </a:lnTo>
                <a:lnTo>
                  <a:pt x="166" y="325"/>
                </a:lnTo>
                <a:lnTo>
                  <a:pt x="166" y="325"/>
                </a:lnTo>
                <a:lnTo>
                  <a:pt x="166" y="325"/>
                </a:lnTo>
                <a:lnTo>
                  <a:pt x="166" y="327"/>
                </a:lnTo>
                <a:lnTo>
                  <a:pt x="166" y="327"/>
                </a:lnTo>
                <a:lnTo>
                  <a:pt x="165" y="327"/>
                </a:lnTo>
                <a:lnTo>
                  <a:pt x="165" y="328"/>
                </a:lnTo>
                <a:lnTo>
                  <a:pt x="168" y="333"/>
                </a:lnTo>
                <a:lnTo>
                  <a:pt x="167" y="334"/>
                </a:lnTo>
                <a:lnTo>
                  <a:pt x="167" y="335"/>
                </a:lnTo>
                <a:lnTo>
                  <a:pt x="167" y="335"/>
                </a:lnTo>
                <a:lnTo>
                  <a:pt x="167" y="335"/>
                </a:lnTo>
                <a:lnTo>
                  <a:pt x="168" y="335"/>
                </a:lnTo>
                <a:lnTo>
                  <a:pt x="169" y="335"/>
                </a:lnTo>
                <a:lnTo>
                  <a:pt x="171" y="335"/>
                </a:lnTo>
                <a:lnTo>
                  <a:pt x="173" y="335"/>
                </a:lnTo>
                <a:lnTo>
                  <a:pt x="173" y="335"/>
                </a:lnTo>
                <a:lnTo>
                  <a:pt x="174" y="335"/>
                </a:lnTo>
                <a:lnTo>
                  <a:pt x="175" y="334"/>
                </a:lnTo>
                <a:lnTo>
                  <a:pt x="174" y="331"/>
                </a:lnTo>
                <a:lnTo>
                  <a:pt x="176" y="329"/>
                </a:lnTo>
                <a:lnTo>
                  <a:pt x="177" y="329"/>
                </a:lnTo>
                <a:lnTo>
                  <a:pt x="177" y="328"/>
                </a:lnTo>
                <a:lnTo>
                  <a:pt x="178" y="328"/>
                </a:lnTo>
                <a:lnTo>
                  <a:pt x="180" y="328"/>
                </a:lnTo>
                <a:lnTo>
                  <a:pt x="180" y="328"/>
                </a:lnTo>
                <a:lnTo>
                  <a:pt x="181" y="328"/>
                </a:lnTo>
                <a:lnTo>
                  <a:pt x="183" y="328"/>
                </a:lnTo>
                <a:lnTo>
                  <a:pt x="184" y="328"/>
                </a:lnTo>
                <a:lnTo>
                  <a:pt x="186" y="322"/>
                </a:lnTo>
                <a:lnTo>
                  <a:pt x="186" y="320"/>
                </a:lnTo>
                <a:lnTo>
                  <a:pt x="187" y="319"/>
                </a:lnTo>
                <a:lnTo>
                  <a:pt x="187" y="317"/>
                </a:lnTo>
                <a:lnTo>
                  <a:pt x="188" y="315"/>
                </a:lnTo>
                <a:lnTo>
                  <a:pt x="188" y="314"/>
                </a:lnTo>
                <a:lnTo>
                  <a:pt x="187" y="313"/>
                </a:lnTo>
                <a:lnTo>
                  <a:pt x="188" y="312"/>
                </a:lnTo>
                <a:lnTo>
                  <a:pt x="188" y="311"/>
                </a:lnTo>
                <a:lnTo>
                  <a:pt x="187" y="310"/>
                </a:lnTo>
                <a:lnTo>
                  <a:pt x="187" y="310"/>
                </a:lnTo>
                <a:lnTo>
                  <a:pt x="187" y="309"/>
                </a:lnTo>
                <a:lnTo>
                  <a:pt x="188" y="310"/>
                </a:lnTo>
                <a:lnTo>
                  <a:pt x="188" y="309"/>
                </a:lnTo>
                <a:lnTo>
                  <a:pt x="188" y="309"/>
                </a:lnTo>
                <a:lnTo>
                  <a:pt x="188" y="309"/>
                </a:lnTo>
                <a:lnTo>
                  <a:pt x="188" y="308"/>
                </a:lnTo>
                <a:lnTo>
                  <a:pt x="188" y="308"/>
                </a:lnTo>
                <a:lnTo>
                  <a:pt x="188" y="306"/>
                </a:lnTo>
                <a:lnTo>
                  <a:pt x="188" y="306"/>
                </a:lnTo>
                <a:lnTo>
                  <a:pt x="187" y="304"/>
                </a:lnTo>
                <a:lnTo>
                  <a:pt x="187" y="304"/>
                </a:lnTo>
                <a:lnTo>
                  <a:pt x="188" y="305"/>
                </a:lnTo>
                <a:lnTo>
                  <a:pt x="188" y="304"/>
                </a:lnTo>
                <a:lnTo>
                  <a:pt x="189" y="304"/>
                </a:lnTo>
                <a:lnTo>
                  <a:pt x="188" y="303"/>
                </a:lnTo>
                <a:lnTo>
                  <a:pt x="185" y="302"/>
                </a:lnTo>
                <a:lnTo>
                  <a:pt x="185" y="302"/>
                </a:lnTo>
                <a:lnTo>
                  <a:pt x="188" y="302"/>
                </a:lnTo>
                <a:lnTo>
                  <a:pt x="188" y="302"/>
                </a:lnTo>
                <a:lnTo>
                  <a:pt x="189" y="302"/>
                </a:lnTo>
                <a:lnTo>
                  <a:pt x="190" y="301"/>
                </a:lnTo>
                <a:lnTo>
                  <a:pt x="191" y="301"/>
                </a:lnTo>
                <a:lnTo>
                  <a:pt x="193" y="299"/>
                </a:lnTo>
                <a:lnTo>
                  <a:pt x="193" y="298"/>
                </a:lnTo>
                <a:lnTo>
                  <a:pt x="193" y="298"/>
                </a:lnTo>
                <a:lnTo>
                  <a:pt x="193" y="299"/>
                </a:lnTo>
                <a:lnTo>
                  <a:pt x="195" y="299"/>
                </a:lnTo>
                <a:lnTo>
                  <a:pt x="195" y="298"/>
                </a:lnTo>
                <a:lnTo>
                  <a:pt x="197" y="297"/>
                </a:lnTo>
                <a:lnTo>
                  <a:pt x="196" y="295"/>
                </a:lnTo>
                <a:lnTo>
                  <a:pt x="197" y="296"/>
                </a:lnTo>
                <a:lnTo>
                  <a:pt x="198" y="296"/>
                </a:lnTo>
                <a:lnTo>
                  <a:pt x="198" y="295"/>
                </a:lnTo>
                <a:lnTo>
                  <a:pt x="198" y="295"/>
                </a:lnTo>
                <a:lnTo>
                  <a:pt x="198" y="295"/>
                </a:lnTo>
                <a:lnTo>
                  <a:pt x="193" y="295"/>
                </a:lnTo>
                <a:lnTo>
                  <a:pt x="191" y="295"/>
                </a:lnTo>
                <a:lnTo>
                  <a:pt x="191" y="296"/>
                </a:lnTo>
                <a:lnTo>
                  <a:pt x="191" y="295"/>
                </a:lnTo>
                <a:lnTo>
                  <a:pt x="191" y="295"/>
                </a:lnTo>
                <a:lnTo>
                  <a:pt x="188" y="294"/>
                </a:lnTo>
                <a:lnTo>
                  <a:pt x="187" y="294"/>
                </a:lnTo>
                <a:lnTo>
                  <a:pt x="186" y="294"/>
                </a:lnTo>
                <a:lnTo>
                  <a:pt x="187" y="293"/>
                </a:lnTo>
                <a:lnTo>
                  <a:pt x="187" y="292"/>
                </a:lnTo>
                <a:lnTo>
                  <a:pt x="188" y="293"/>
                </a:lnTo>
                <a:lnTo>
                  <a:pt x="188" y="292"/>
                </a:lnTo>
                <a:lnTo>
                  <a:pt x="190" y="292"/>
                </a:lnTo>
                <a:lnTo>
                  <a:pt x="190" y="292"/>
                </a:lnTo>
                <a:lnTo>
                  <a:pt x="191" y="294"/>
                </a:lnTo>
                <a:lnTo>
                  <a:pt x="191" y="293"/>
                </a:lnTo>
                <a:lnTo>
                  <a:pt x="191" y="293"/>
                </a:lnTo>
                <a:lnTo>
                  <a:pt x="192" y="293"/>
                </a:lnTo>
                <a:lnTo>
                  <a:pt x="193" y="294"/>
                </a:lnTo>
                <a:lnTo>
                  <a:pt x="193" y="293"/>
                </a:lnTo>
                <a:lnTo>
                  <a:pt x="194" y="293"/>
                </a:lnTo>
                <a:lnTo>
                  <a:pt x="194" y="295"/>
                </a:lnTo>
                <a:lnTo>
                  <a:pt x="195" y="295"/>
                </a:lnTo>
                <a:lnTo>
                  <a:pt x="198" y="293"/>
                </a:lnTo>
                <a:lnTo>
                  <a:pt x="199" y="291"/>
                </a:lnTo>
                <a:lnTo>
                  <a:pt x="199" y="291"/>
                </a:lnTo>
                <a:lnTo>
                  <a:pt x="200" y="289"/>
                </a:lnTo>
                <a:lnTo>
                  <a:pt x="199" y="287"/>
                </a:lnTo>
                <a:lnTo>
                  <a:pt x="198" y="287"/>
                </a:lnTo>
                <a:lnTo>
                  <a:pt x="197" y="285"/>
                </a:lnTo>
                <a:lnTo>
                  <a:pt x="198" y="285"/>
                </a:lnTo>
                <a:lnTo>
                  <a:pt x="198" y="284"/>
                </a:lnTo>
                <a:lnTo>
                  <a:pt x="195" y="284"/>
                </a:lnTo>
                <a:lnTo>
                  <a:pt x="195" y="283"/>
                </a:lnTo>
                <a:lnTo>
                  <a:pt x="195" y="281"/>
                </a:lnTo>
                <a:lnTo>
                  <a:pt x="193" y="282"/>
                </a:lnTo>
                <a:lnTo>
                  <a:pt x="193" y="281"/>
                </a:lnTo>
                <a:lnTo>
                  <a:pt x="193" y="280"/>
                </a:lnTo>
                <a:lnTo>
                  <a:pt x="192" y="280"/>
                </a:lnTo>
                <a:lnTo>
                  <a:pt x="192" y="281"/>
                </a:lnTo>
                <a:lnTo>
                  <a:pt x="191" y="283"/>
                </a:lnTo>
                <a:lnTo>
                  <a:pt x="188" y="286"/>
                </a:lnTo>
                <a:lnTo>
                  <a:pt x="188" y="286"/>
                </a:lnTo>
                <a:lnTo>
                  <a:pt x="186" y="287"/>
                </a:lnTo>
                <a:lnTo>
                  <a:pt x="185" y="286"/>
                </a:lnTo>
                <a:lnTo>
                  <a:pt x="187" y="286"/>
                </a:lnTo>
                <a:lnTo>
                  <a:pt x="188" y="285"/>
                </a:lnTo>
                <a:lnTo>
                  <a:pt x="188" y="284"/>
                </a:lnTo>
                <a:lnTo>
                  <a:pt x="189" y="284"/>
                </a:lnTo>
                <a:lnTo>
                  <a:pt x="191" y="282"/>
                </a:lnTo>
                <a:lnTo>
                  <a:pt x="191" y="281"/>
                </a:lnTo>
                <a:lnTo>
                  <a:pt x="191" y="280"/>
                </a:lnTo>
                <a:lnTo>
                  <a:pt x="191" y="280"/>
                </a:lnTo>
                <a:lnTo>
                  <a:pt x="191" y="279"/>
                </a:lnTo>
                <a:lnTo>
                  <a:pt x="191" y="278"/>
                </a:lnTo>
                <a:lnTo>
                  <a:pt x="191" y="277"/>
                </a:lnTo>
                <a:lnTo>
                  <a:pt x="190" y="270"/>
                </a:lnTo>
                <a:lnTo>
                  <a:pt x="191" y="269"/>
                </a:lnTo>
                <a:lnTo>
                  <a:pt x="191" y="268"/>
                </a:lnTo>
                <a:lnTo>
                  <a:pt x="192" y="269"/>
                </a:lnTo>
                <a:lnTo>
                  <a:pt x="192" y="268"/>
                </a:lnTo>
                <a:lnTo>
                  <a:pt x="191" y="266"/>
                </a:lnTo>
                <a:lnTo>
                  <a:pt x="192" y="262"/>
                </a:lnTo>
                <a:lnTo>
                  <a:pt x="191" y="262"/>
                </a:lnTo>
                <a:lnTo>
                  <a:pt x="191" y="260"/>
                </a:lnTo>
                <a:lnTo>
                  <a:pt x="191" y="259"/>
                </a:lnTo>
                <a:lnTo>
                  <a:pt x="193" y="260"/>
                </a:lnTo>
                <a:lnTo>
                  <a:pt x="193" y="259"/>
                </a:lnTo>
                <a:lnTo>
                  <a:pt x="194" y="259"/>
                </a:lnTo>
                <a:lnTo>
                  <a:pt x="195" y="258"/>
                </a:lnTo>
                <a:lnTo>
                  <a:pt x="195" y="258"/>
                </a:lnTo>
                <a:lnTo>
                  <a:pt x="195" y="258"/>
                </a:lnTo>
                <a:lnTo>
                  <a:pt x="195" y="256"/>
                </a:lnTo>
                <a:lnTo>
                  <a:pt x="194" y="255"/>
                </a:lnTo>
                <a:lnTo>
                  <a:pt x="194" y="255"/>
                </a:lnTo>
                <a:lnTo>
                  <a:pt x="195" y="255"/>
                </a:lnTo>
                <a:lnTo>
                  <a:pt x="195" y="256"/>
                </a:lnTo>
                <a:lnTo>
                  <a:pt x="195" y="256"/>
                </a:lnTo>
                <a:lnTo>
                  <a:pt x="196" y="255"/>
                </a:lnTo>
                <a:lnTo>
                  <a:pt x="197" y="255"/>
                </a:lnTo>
                <a:lnTo>
                  <a:pt x="197" y="255"/>
                </a:lnTo>
                <a:lnTo>
                  <a:pt x="198" y="254"/>
                </a:lnTo>
                <a:lnTo>
                  <a:pt x="196" y="253"/>
                </a:lnTo>
                <a:lnTo>
                  <a:pt x="197" y="253"/>
                </a:lnTo>
                <a:lnTo>
                  <a:pt x="198" y="253"/>
                </a:lnTo>
                <a:lnTo>
                  <a:pt x="198" y="252"/>
                </a:lnTo>
                <a:lnTo>
                  <a:pt x="198" y="252"/>
                </a:lnTo>
                <a:lnTo>
                  <a:pt x="198" y="251"/>
                </a:lnTo>
                <a:lnTo>
                  <a:pt x="199" y="251"/>
                </a:lnTo>
                <a:lnTo>
                  <a:pt x="199" y="250"/>
                </a:lnTo>
                <a:lnTo>
                  <a:pt x="200" y="249"/>
                </a:lnTo>
                <a:lnTo>
                  <a:pt x="201" y="250"/>
                </a:lnTo>
                <a:lnTo>
                  <a:pt x="202" y="249"/>
                </a:lnTo>
                <a:lnTo>
                  <a:pt x="202" y="247"/>
                </a:lnTo>
                <a:lnTo>
                  <a:pt x="204" y="247"/>
                </a:lnTo>
                <a:lnTo>
                  <a:pt x="205" y="247"/>
                </a:lnTo>
                <a:lnTo>
                  <a:pt x="206" y="247"/>
                </a:lnTo>
                <a:lnTo>
                  <a:pt x="206" y="245"/>
                </a:lnTo>
                <a:lnTo>
                  <a:pt x="207" y="244"/>
                </a:lnTo>
                <a:lnTo>
                  <a:pt x="208" y="245"/>
                </a:lnTo>
                <a:lnTo>
                  <a:pt x="208" y="244"/>
                </a:lnTo>
                <a:lnTo>
                  <a:pt x="209" y="244"/>
                </a:lnTo>
                <a:lnTo>
                  <a:pt x="209" y="243"/>
                </a:lnTo>
                <a:lnTo>
                  <a:pt x="210" y="243"/>
                </a:lnTo>
                <a:lnTo>
                  <a:pt x="214" y="236"/>
                </a:lnTo>
                <a:lnTo>
                  <a:pt x="214" y="236"/>
                </a:lnTo>
                <a:lnTo>
                  <a:pt x="214" y="237"/>
                </a:lnTo>
                <a:lnTo>
                  <a:pt x="216" y="236"/>
                </a:lnTo>
                <a:lnTo>
                  <a:pt x="215" y="235"/>
                </a:lnTo>
                <a:lnTo>
                  <a:pt x="215" y="234"/>
                </a:lnTo>
                <a:lnTo>
                  <a:pt x="213" y="233"/>
                </a:lnTo>
                <a:lnTo>
                  <a:pt x="213" y="232"/>
                </a:lnTo>
                <a:lnTo>
                  <a:pt x="213" y="232"/>
                </a:lnTo>
                <a:lnTo>
                  <a:pt x="213" y="231"/>
                </a:lnTo>
                <a:lnTo>
                  <a:pt x="213" y="231"/>
                </a:lnTo>
                <a:lnTo>
                  <a:pt x="213" y="230"/>
                </a:lnTo>
                <a:lnTo>
                  <a:pt x="213" y="230"/>
                </a:lnTo>
                <a:lnTo>
                  <a:pt x="213" y="229"/>
                </a:lnTo>
                <a:lnTo>
                  <a:pt x="214" y="229"/>
                </a:lnTo>
                <a:lnTo>
                  <a:pt x="214" y="229"/>
                </a:lnTo>
                <a:lnTo>
                  <a:pt x="216" y="226"/>
                </a:lnTo>
                <a:lnTo>
                  <a:pt x="214" y="224"/>
                </a:lnTo>
                <a:lnTo>
                  <a:pt x="214" y="224"/>
                </a:lnTo>
                <a:lnTo>
                  <a:pt x="216" y="223"/>
                </a:lnTo>
                <a:lnTo>
                  <a:pt x="216" y="222"/>
                </a:lnTo>
                <a:lnTo>
                  <a:pt x="216" y="222"/>
                </a:lnTo>
                <a:lnTo>
                  <a:pt x="217" y="222"/>
                </a:lnTo>
                <a:lnTo>
                  <a:pt x="217" y="222"/>
                </a:lnTo>
                <a:lnTo>
                  <a:pt x="217" y="222"/>
                </a:lnTo>
                <a:lnTo>
                  <a:pt x="217" y="221"/>
                </a:lnTo>
                <a:lnTo>
                  <a:pt x="218" y="221"/>
                </a:lnTo>
                <a:lnTo>
                  <a:pt x="218" y="221"/>
                </a:lnTo>
                <a:lnTo>
                  <a:pt x="217" y="219"/>
                </a:lnTo>
                <a:lnTo>
                  <a:pt x="217" y="218"/>
                </a:lnTo>
                <a:lnTo>
                  <a:pt x="218" y="219"/>
                </a:lnTo>
                <a:lnTo>
                  <a:pt x="219" y="220"/>
                </a:lnTo>
                <a:lnTo>
                  <a:pt x="219" y="220"/>
                </a:lnTo>
                <a:lnTo>
                  <a:pt x="219" y="218"/>
                </a:lnTo>
                <a:lnTo>
                  <a:pt x="219" y="218"/>
                </a:lnTo>
                <a:lnTo>
                  <a:pt x="220" y="218"/>
                </a:lnTo>
                <a:lnTo>
                  <a:pt x="220" y="216"/>
                </a:lnTo>
                <a:lnTo>
                  <a:pt x="220" y="216"/>
                </a:lnTo>
                <a:lnTo>
                  <a:pt x="220" y="216"/>
                </a:lnTo>
                <a:lnTo>
                  <a:pt x="220" y="217"/>
                </a:lnTo>
                <a:lnTo>
                  <a:pt x="220" y="218"/>
                </a:lnTo>
                <a:lnTo>
                  <a:pt x="221" y="218"/>
                </a:lnTo>
                <a:lnTo>
                  <a:pt x="222" y="216"/>
                </a:lnTo>
                <a:lnTo>
                  <a:pt x="222" y="217"/>
                </a:lnTo>
                <a:lnTo>
                  <a:pt x="223" y="218"/>
                </a:lnTo>
                <a:lnTo>
                  <a:pt x="223" y="218"/>
                </a:lnTo>
                <a:lnTo>
                  <a:pt x="224" y="218"/>
                </a:lnTo>
                <a:lnTo>
                  <a:pt x="224" y="217"/>
                </a:lnTo>
                <a:lnTo>
                  <a:pt x="227" y="217"/>
                </a:lnTo>
                <a:lnTo>
                  <a:pt x="227" y="218"/>
                </a:lnTo>
                <a:lnTo>
                  <a:pt x="228" y="218"/>
                </a:lnTo>
                <a:lnTo>
                  <a:pt x="229" y="218"/>
                </a:lnTo>
                <a:lnTo>
                  <a:pt x="229" y="217"/>
                </a:lnTo>
                <a:lnTo>
                  <a:pt x="227" y="211"/>
                </a:lnTo>
                <a:lnTo>
                  <a:pt x="229" y="216"/>
                </a:lnTo>
                <a:lnTo>
                  <a:pt x="230" y="217"/>
                </a:lnTo>
                <a:lnTo>
                  <a:pt x="230" y="217"/>
                </a:lnTo>
                <a:lnTo>
                  <a:pt x="231" y="218"/>
                </a:lnTo>
                <a:lnTo>
                  <a:pt x="231" y="218"/>
                </a:lnTo>
                <a:lnTo>
                  <a:pt x="231" y="218"/>
                </a:lnTo>
                <a:lnTo>
                  <a:pt x="232" y="218"/>
                </a:lnTo>
                <a:lnTo>
                  <a:pt x="232" y="219"/>
                </a:lnTo>
                <a:lnTo>
                  <a:pt x="234" y="220"/>
                </a:lnTo>
                <a:lnTo>
                  <a:pt x="235" y="222"/>
                </a:lnTo>
                <a:lnTo>
                  <a:pt x="236" y="224"/>
                </a:lnTo>
                <a:lnTo>
                  <a:pt x="236" y="227"/>
                </a:lnTo>
                <a:lnTo>
                  <a:pt x="237" y="229"/>
                </a:lnTo>
                <a:lnTo>
                  <a:pt x="236" y="229"/>
                </a:lnTo>
                <a:lnTo>
                  <a:pt x="236" y="229"/>
                </a:lnTo>
                <a:lnTo>
                  <a:pt x="236" y="229"/>
                </a:lnTo>
                <a:lnTo>
                  <a:pt x="236" y="230"/>
                </a:lnTo>
                <a:lnTo>
                  <a:pt x="235" y="229"/>
                </a:lnTo>
                <a:lnTo>
                  <a:pt x="234" y="230"/>
                </a:lnTo>
                <a:lnTo>
                  <a:pt x="232" y="231"/>
                </a:lnTo>
                <a:lnTo>
                  <a:pt x="231" y="234"/>
                </a:lnTo>
                <a:lnTo>
                  <a:pt x="222" y="247"/>
                </a:lnTo>
                <a:lnTo>
                  <a:pt x="220" y="248"/>
                </a:lnTo>
                <a:lnTo>
                  <a:pt x="220" y="249"/>
                </a:lnTo>
                <a:lnTo>
                  <a:pt x="220" y="249"/>
                </a:lnTo>
                <a:lnTo>
                  <a:pt x="219" y="251"/>
                </a:lnTo>
                <a:lnTo>
                  <a:pt x="217" y="251"/>
                </a:lnTo>
                <a:lnTo>
                  <a:pt x="216" y="251"/>
                </a:lnTo>
                <a:lnTo>
                  <a:pt x="216" y="251"/>
                </a:lnTo>
                <a:lnTo>
                  <a:pt x="217" y="253"/>
                </a:lnTo>
                <a:lnTo>
                  <a:pt x="216" y="253"/>
                </a:lnTo>
                <a:lnTo>
                  <a:pt x="214" y="253"/>
                </a:lnTo>
                <a:lnTo>
                  <a:pt x="214" y="254"/>
                </a:lnTo>
                <a:lnTo>
                  <a:pt x="214" y="255"/>
                </a:lnTo>
                <a:lnTo>
                  <a:pt x="213" y="255"/>
                </a:lnTo>
                <a:lnTo>
                  <a:pt x="213" y="255"/>
                </a:lnTo>
                <a:lnTo>
                  <a:pt x="212" y="258"/>
                </a:lnTo>
                <a:lnTo>
                  <a:pt x="213" y="260"/>
                </a:lnTo>
                <a:lnTo>
                  <a:pt x="213" y="261"/>
                </a:lnTo>
                <a:lnTo>
                  <a:pt x="213" y="262"/>
                </a:lnTo>
                <a:lnTo>
                  <a:pt x="213" y="265"/>
                </a:lnTo>
                <a:lnTo>
                  <a:pt x="213" y="266"/>
                </a:lnTo>
                <a:lnTo>
                  <a:pt x="214" y="266"/>
                </a:lnTo>
                <a:lnTo>
                  <a:pt x="215" y="269"/>
                </a:lnTo>
                <a:lnTo>
                  <a:pt x="215" y="270"/>
                </a:lnTo>
                <a:lnTo>
                  <a:pt x="216" y="270"/>
                </a:lnTo>
                <a:lnTo>
                  <a:pt x="216" y="271"/>
                </a:lnTo>
                <a:lnTo>
                  <a:pt x="215" y="270"/>
                </a:lnTo>
                <a:lnTo>
                  <a:pt x="215" y="270"/>
                </a:lnTo>
                <a:lnTo>
                  <a:pt x="214" y="271"/>
                </a:lnTo>
                <a:lnTo>
                  <a:pt x="214" y="274"/>
                </a:lnTo>
                <a:lnTo>
                  <a:pt x="214" y="276"/>
                </a:lnTo>
                <a:lnTo>
                  <a:pt x="213" y="276"/>
                </a:lnTo>
                <a:lnTo>
                  <a:pt x="213" y="277"/>
                </a:lnTo>
                <a:lnTo>
                  <a:pt x="213" y="277"/>
                </a:lnTo>
                <a:lnTo>
                  <a:pt x="213" y="278"/>
                </a:lnTo>
                <a:lnTo>
                  <a:pt x="213" y="278"/>
                </a:lnTo>
                <a:lnTo>
                  <a:pt x="213" y="279"/>
                </a:lnTo>
                <a:lnTo>
                  <a:pt x="214" y="280"/>
                </a:lnTo>
                <a:lnTo>
                  <a:pt x="214" y="280"/>
                </a:lnTo>
                <a:lnTo>
                  <a:pt x="213" y="280"/>
                </a:lnTo>
                <a:lnTo>
                  <a:pt x="214" y="280"/>
                </a:lnTo>
                <a:lnTo>
                  <a:pt x="215" y="280"/>
                </a:lnTo>
                <a:lnTo>
                  <a:pt x="217" y="282"/>
                </a:lnTo>
                <a:lnTo>
                  <a:pt x="220" y="283"/>
                </a:lnTo>
                <a:lnTo>
                  <a:pt x="220" y="284"/>
                </a:lnTo>
                <a:lnTo>
                  <a:pt x="220" y="284"/>
                </a:lnTo>
                <a:lnTo>
                  <a:pt x="220" y="285"/>
                </a:lnTo>
                <a:lnTo>
                  <a:pt x="222" y="284"/>
                </a:lnTo>
                <a:lnTo>
                  <a:pt x="222" y="284"/>
                </a:lnTo>
                <a:lnTo>
                  <a:pt x="222" y="286"/>
                </a:lnTo>
                <a:lnTo>
                  <a:pt x="223" y="287"/>
                </a:lnTo>
                <a:lnTo>
                  <a:pt x="223" y="287"/>
                </a:lnTo>
                <a:lnTo>
                  <a:pt x="224" y="288"/>
                </a:lnTo>
                <a:lnTo>
                  <a:pt x="224" y="289"/>
                </a:lnTo>
                <a:lnTo>
                  <a:pt x="223" y="289"/>
                </a:lnTo>
                <a:lnTo>
                  <a:pt x="223" y="290"/>
                </a:lnTo>
                <a:lnTo>
                  <a:pt x="224" y="289"/>
                </a:lnTo>
                <a:lnTo>
                  <a:pt x="225" y="287"/>
                </a:lnTo>
                <a:lnTo>
                  <a:pt x="225" y="287"/>
                </a:lnTo>
                <a:lnTo>
                  <a:pt x="225" y="288"/>
                </a:lnTo>
                <a:lnTo>
                  <a:pt x="226" y="288"/>
                </a:lnTo>
                <a:lnTo>
                  <a:pt x="228" y="287"/>
                </a:lnTo>
                <a:lnTo>
                  <a:pt x="229" y="287"/>
                </a:lnTo>
                <a:lnTo>
                  <a:pt x="230" y="287"/>
                </a:lnTo>
                <a:lnTo>
                  <a:pt x="230" y="287"/>
                </a:lnTo>
                <a:lnTo>
                  <a:pt x="231" y="287"/>
                </a:lnTo>
                <a:lnTo>
                  <a:pt x="232" y="286"/>
                </a:lnTo>
                <a:lnTo>
                  <a:pt x="233" y="285"/>
                </a:lnTo>
                <a:lnTo>
                  <a:pt x="234" y="286"/>
                </a:lnTo>
                <a:lnTo>
                  <a:pt x="235" y="285"/>
                </a:lnTo>
                <a:lnTo>
                  <a:pt x="236" y="284"/>
                </a:lnTo>
                <a:lnTo>
                  <a:pt x="237" y="284"/>
                </a:lnTo>
                <a:lnTo>
                  <a:pt x="237" y="284"/>
                </a:lnTo>
                <a:lnTo>
                  <a:pt x="239" y="284"/>
                </a:lnTo>
                <a:lnTo>
                  <a:pt x="238" y="283"/>
                </a:lnTo>
                <a:lnTo>
                  <a:pt x="239" y="283"/>
                </a:lnTo>
                <a:lnTo>
                  <a:pt x="240" y="283"/>
                </a:lnTo>
                <a:lnTo>
                  <a:pt x="241" y="283"/>
                </a:lnTo>
                <a:lnTo>
                  <a:pt x="241" y="283"/>
                </a:lnTo>
                <a:lnTo>
                  <a:pt x="243" y="283"/>
                </a:lnTo>
                <a:lnTo>
                  <a:pt x="246" y="281"/>
                </a:lnTo>
                <a:lnTo>
                  <a:pt x="246" y="282"/>
                </a:lnTo>
                <a:lnTo>
                  <a:pt x="248" y="282"/>
                </a:lnTo>
                <a:lnTo>
                  <a:pt x="249" y="282"/>
                </a:lnTo>
                <a:lnTo>
                  <a:pt x="249" y="281"/>
                </a:lnTo>
                <a:lnTo>
                  <a:pt x="249" y="281"/>
                </a:lnTo>
                <a:lnTo>
                  <a:pt x="251" y="282"/>
                </a:lnTo>
                <a:lnTo>
                  <a:pt x="253" y="280"/>
                </a:lnTo>
                <a:lnTo>
                  <a:pt x="254" y="280"/>
                </a:lnTo>
                <a:lnTo>
                  <a:pt x="254" y="280"/>
                </a:lnTo>
                <a:lnTo>
                  <a:pt x="254" y="280"/>
                </a:lnTo>
                <a:lnTo>
                  <a:pt x="254" y="283"/>
                </a:lnTo>
                <a:lnTo>
                  <a:pt x="253" y="282"/>
                </a:lnTo>
                <a:lnTo>
                  <a:pt x="253" y="282"/>
                </a:lnTo>
                <a:lnTo>
                  <a:pt x="253" y="283"/>
                </a:lnTo>
                <a:lnTo>
                  <a:pt x="253" y="284"/>
                </a:lnTo>
                <a:lnTo>
                  <a:pt x="254" y="284"/>
                </a:lnTo>
                <a:lnTo>
                  <a:pt x="256" y="286"/>
                </a:lnTo>
                <a:lnTo>
                  <a:pt x="260" y="285"/>
                </a:lnTo>
                <a:lnTo>
                  <a:pt x="260" y="286"/>
                </a:lnTo>
                <a:lnTo>
                  <a:pt x="261" y="287"/>
                </a:lnTo>
                <a:lnTo>
                  <a:pt x="261" y="287"/>
                </a:lnTo>
                <a:lnTo>
                  <a:pt x="262" y="287"/>
                </a:lnTo>
                <a:lnTo>
                  <a:pt x="263" y="288"/>
                </a:lnTo>
                <a:lnTo>
                  <a:pt x="263" y="288"/>
                </a:lnTo>
                <a:lnTo>
                  <a:pt x="262" y="289"/>
                </a:lnTo>
                <a:lnTo>
                  <a:pt x="256" y="288"/>
                </a:lnTo>
                <a:lnTo>
                  <a:pt x="256" y="288"/>
                </a:lnTo>
                <a:lnTo>
                  <a:pt x="256" y="289"/>
                </a:lnTo>
                <a:lnTo>
                  <a:pt x="255" y="290"/>
                </a:lnTo>
                <a:lnTo>
                  <a:pt x="254" y="290"/>
                </a:lnTo>
                <a:lnTo>
                  <a:pt x="253" y="290"/>
                </a:lnTo>
                <a:lnTo>
                  <a:pt x="253" y="291"/>
                </a:lnTo>
                <a:lnTo>
                  <a:pt x="252" y="291"/>
                </a:lnTo>
                <a:lnTo>
                  <a:pt x="252" y="291"/>
                </a:lnTo>
                <a:lnTo>
                  <a:pt x="251" y="291"/>
                </a:lnTo>
                <a:lnTo>
                  <a:pt x="250" y="291"/>
                </a:lnTo>
                <a:lnTo>
                  <a:pt x="251" y="293"/>
                </a:lnTo>
                <a:lnTo>
                  <a:pt x="250" y="294"/>
                </a:lnTo>
                <a:lnTo>
                  <a:pt x="249" y="294"/>
                </a:lnTo>
                <a:lnTo>
                  <a:pt x="245" y="294"/>
                </a:lnTo>
                <a:lnTo>
                  <a:pt x="244" y="294"/>
                </a:lnTo>
                <a:lnTo>
                  <a:pt x="243" y="293"/>
                </a:lnTo>
                <a:lnTo>
                  <a:pt x="239" y="292"/>
                </a:lnTo>
                <a:lnTo>
                  <a:pt x="238" y="292"/>
                </a:lnTo>
                <a:lnTo>
                  <a:pt x="238" y="291"/>
                </a:lnTo>
                <a:lnTo>
                  <a:pt x="238" y="292"/>
                </a:lnTo>
                <a:lnTo>
                  <a:pt x="237" y="292"/>
                </a:lnTo>
                <a:lnTo>
                  <a:pt x="237" y="292"/>
                </a:lnTo>
                <a:lnTo>
                  <a:pt x="236" y="293"/>
                </a:lnTo>
                <a:lnTo>
                  <a:pt x="234" y="293"/>
                </a:lnTo>
                <a:lnTo>
                  <a:pt x="233" y="292"/>
                </a:lnTo>
                <a:lnTo>
                  <a:pt x="233" y="294"/>
                </a:lnTo>
                <a:lnTo>
                  <a:pt x="231" y="294"/>
                </a:lnTo>
                <a:lnTo>
                  <a:pt x="230" y="294"/>
                </a:lnTo>
                <a:lnTo>
                  <a:pt x="229" y="295"/>
                </a:lnTo>
                <a:lnTo>
                  <a:pt x="229" y="295"/>
                </a:lnTo>
                <a:lnTo>
                  <a:pt x="229" y="295"/>
                </a:lnTo>
                <a:lnTo>
                  <a:pt x="226" y="296"/>
                </a:lnTo>
                <a:lnTo>
                  <a:pt x="226" y="296"/>
                </a:lnTo>
                <a:lnTo>
                  <a:pt x="225" y="298"/>
                </a:lnTo>
                <a:lnTo>
                  <a:pt x="226" y="298"/>
                </a:lnTo>
                <a:lnTo>
                  <a:pt x="226" y="299"/>
                </a:lnTo>
                <a:lnTo>
                  <a:pt x="226" y="299"/>
                </a:lnTo>
                <a:lnTo>
                  <a:pt x="226" y="301"/>
                </a:lnTo>
                <a:lnTo>
                  <a:pt x="227" y="301"/>
                </a:lnTo>
                <a:lnTo>
                  <a:pt x="227" y="301"/>
                </a:lnTo>
                <a:lnTo>
                  <a:pt x="226" y="302"/>
                </a:lnTo>
                <a:lnTo>
                  <a:pt x="226" y="302"/>
                </a:lnTo>
                <a:lnTo>
                  <a:pt x="226" y="303"/>
                </a:lnTo>
                <a:lnTo>
                  <a:pt x="227" y="304"/>
                </a:lnTo>
                <a:lnTo>
                  <a:pt x="227" y="306"/>
                </a:lnTo>
                <a:lnTo>
                  <a:pt x="227" y="306"/>
                </a:lnTo>
                <a:lnTo>
                  <a:pt x="228" y="306"/>
                </a:lnTo>
                <a:lnTo>
                  <a:pt x="229" y="306"/>
                </a:lnTo>
                <a:lnTo>
                  <a:pt x="230" y="306"/>
                </a:lnTo>
                <a:lnTo>
                  <a:pt x="230" y="305"/>
                </a:lnTo>
                <a:lnTo>
                  <a:pt x="231" y="306"/>
                </a:lnTo>
                <a:lnTo>
                  <a:pt x="231" y="306"/>
                </a:lnTo>
                <a:lnTo>
                  <a:pt x="231" y="310"/>
                </a:lnTo>
                <a:lnTo>
                  <a:pt x="231" y="317"/>
                </a:lnTo>
                <a:lnTo>
                  <a:pt x="230" y="318"/>
                </a:lnTo>
                <a:lnTo>
                  <a:pt x="229" y="320"/>
                </a:lnTo>
                <a:lnTo>
                  <a:pt x="229" y="319"/>
                </a:lnTo>
                <a:lnTo>
                  <a:pt x="229" y="319"/>
                </a:lnTo>
                <a:lnTo>
                  <a:pt x="227" y="320"/>
                </a:lnTo>
                <a:lnTo>
                  <a:pt x="227" y="320"/>
                </a:lnTo>
                <a:lnTo>
                  <a:pt x="225" y="318"/>
                </a:lnTo>
                <a:lnTo>
                  <a:pt x="224" y="317"/>
                </a:lnTo>
                <a:lnTo>
                  <a:pt x="224" y="316"/>
                </a:lnTo>
                <a:lnTo>
                  <a:pt x="224" y="317"/>
                </a:lnTo>
                <a:lnTo>
                  <a:pt x="224" y="315"/>
                </a:lnTo>
                <a:lnTo>
                  <a:pt x="220" y="312"/>
                </a:lnTo>
                <a:lnTo>
                  <a:pt x="217" y="313"/>
                </a:lnTo>
                <a:lnTo>
                  <a:pt x="215" y="315"/>
                </a:lnTo>
                <a:lnTo>
                  <a:pt x="213" y="322"/>
                </a:lnTo>
                <a:lnTo>
                  <a:pt x="212" y="327"/>
                </a:lnTo>
                <a:lnTo>
                  <a:pt x="212" y="328"/>
                </a:lnTo>
                <a:lnTo>
                  <a:pt x="213" y="332"/>
                </a:lnTo>
                <a:lnTo>
                  <a:pt x="213" y="330"/>
                </a:lnTo>
                <a:lnTo>
                  <a:pt x="213" y="335"/>
                </a:lnTo>
                <a:lnTo>
                  <a:pt x="213" y="335"/>
                </a:lnTo>
                <a:lnTo>
                  <a:pt x="213" y="336"/>
                </a:lnTo>
                <a:lnTo>
                  <a:pt x="213" y="337"/>
                </a:lnTo>
                <a:lnTo>
                  <a:pt x="213" y="337"/>
                </a:lnTo>
                <a:lnTo>
                  <a:pt x="213" y="340"/>
                </a:lnTo>
                <a:lnTo>
                  <a:pt x="212" y="340"/>
                </a:lnTo>
                <a:lnTo>
                  <a:pt x="211" y="339"/>
                </a:lnTo>
                <a:lnTo>
                  <a:pt x="210" y="339"/>
                </a:lnTo>
                <a:lnTo>
                  <a:pt x="210" y="338"/>
                </a:lnTo>
                <a:lnTo>
                  <a:pt x="212" y="336"/>
                </a:lnTo>
                <a:lnTo>
                  <a:pt x="209" y="339"/>
                </a:lnTo>
                <a:lnTo>
                  <a:pt x="207" y="339"/>
                </a:lnTo>
                <a:lnTo>
                  <a:pt x="206" y="340"/>
                </a:lnTo>
                <a:lnTo>
                  <a:pt x="206" y="341"/>
                </a:lnTo>
                <a:lnTo>
                  <a:pt x="206" y="343"/>
                </a:lnTo>
                <a:lnTo>
                  <a:pt x="205" y="344"/>
                </a:lnTo>
                <a:lnTo>
                  <a:pt x="204" y="344"/>
                </a:lnTo>
                <a:lnTo>
                  <a:pt x="203" y="345"/>
                </a:lnTo>
                <a:lnTo>
                  <a:pt x="201" y="346"/>
                </a:lnTo>
                <a:lnTo>
                  <a:pt x="201" y="345"/>
                </a:lnTo>
                <a:lnTo>
                  <a:pt x="200" y="346"/>
                </a:lnTo>
                <a:lnTo>
                  <a:pt x="200" y="346"/>
                </a:lnTo>
                <a:lnTo>
                  <a:pt x="199" y="346"/>
                </a:lnTo>
                <a:lnTo>
                  <a:pt x="198" y="342"/>
                </a:lnTo>
                <a:lnTo>
                  <a:pt x="200" y="342"/>
                </a:lnTo>
                <a:lnTo>
                  <a:pt x="200" y="342"/>
                </a:lnTo>
                <a:lnTo>
                  <a:pt x="199" y="341"/>
                </a:lnTo>
                <a:lnTo>
                  <a:pt x="197" y="341"/>
                </a:lnTo>
                <a:lnTo>
                  <a:pt x="191" y="342"/>
                </a:lnTo>
                <a:lnTo>
                  <a:pt x="188" y="343"/>
                </a:lnTo>
                <a:lnTo>
                  <a:pt x="184" y="346"/>
                </a:lnTo>
                <a:lnTo>
                  <a:pt x="178" y="348"/>
                </a:lnTo>
                <a:lnTo>
                  <a:pt x="177" y="349"/>
                </a:lnTo>
                <a:lnTo>
                  <a:pt x="177" y="349"/>
                </a:lnTo>
                <a:lnTo>
                  <a:pt x="176" y="349"/>
                </a:lnTo>
                <a:lnTo>
                  <a:pt x="175" y="349"/>
                </a:lnTo>
                <a:lnTo>
                  <a:pt x="177" y="350"/>
                </a:lnTo>
                <a:lnTo>
                  <a:pt x="177" y="351"/>
                </a:lnTo>
                <a:lnTo>
                  <a:pt x="176" y="352"/>
                </a:lnTo>
                <a:lnTo>
                  <a:pt x="174" y="351"/>
                </a:lnTo>
                <a:lnTo>
                  <a:pt x="172" y="350"/>
                </a:lnTo>
                <a:lnTo>
                  <a:pt x="172" y="349"/>
                </a:lnTo>
                <a:lnTo>
                  <a:pt x="171" y="347"/>
                </a:lnTo>
                <a:lnTo>
                  <a:pt x="170" y="347"/>
                </a:lnTo>
                <a:lnTo>
                  <a:pt x="169" y="347"/>
                </a:lnTo>
                <a:lnTo>
                  <a:pt x="169" y="347"/>
                </a:lnTo>
                <a:lnTo>
                  <a:pt x="169" y="346"/>
                </a:lnTo>
                <a:lnTo>
                  <a:pt x="168" y="346"/>
                </a:lnTo>
                <a:lnTo>
                  <a:pt x="168" y="345"/>
                </a:lnTo>
                <a:lnTo>
                  <a:pt x="165" y="346"/>
                </a:lnTo>
                <a:lnTo>
                  <a:pt x="165" y="346"/>
                </a:lnTo>
                <a:lnTo>
                  <a:pt x="165" y="346"/>
                </a:lnTo>
                <a:lnTo>
                  <a:pt x="166" y="344"/>
                </a:lnTo>
                <a:lnTo>
                  <a:pt x="166" y="344"/>
                </a:lnTo>
                <a:lnTo>
                  <a:pt x="165" y="345"/>
                </a:lnTo>
                <a:lnTo>
                  <a:pt x="163" y="346"/>
                </a:lnTo>
                <a:lnTo>
                  <a:pt x="163" y="347"/>
                </a:lnTo>
                <a:lnTo>
                  <a:pt x="162" y="347"/>
                </a:lnTo>
                <a:lnTo>
                  <a:pt x="162" y="346"/>
                </a:lnTo>
                <a:lnTo>
                  <a:pt x="161" y="347"/>
                </a:lnTo>
                <a:lnTo>
                  <a:pt x="159" y="349"/>
                </a:lnTo>
                <a:lnTo>
                  <a:pt x="159" y="349"/>
                </a:lnTo>
                <a:lnTo>
                  <a:pt x="158" y="349"/>
                </a:lnTo>
                <a:lnTo>
                  <a:pt x="157" y="349"/>
                </a:lnTo>
                <a:lnTo>
                  <a:pt x="156" y="349"/>
                </a:lnTo>
                <a:lnTo>
                  <a:pt x="155" y="349"/>
                </a:lnTo>
                <a:lnTo>
                  <a:pt x="155" y="349"/>
                </a:lnTo>
                <a:lnTo>
                  <a:pt x="156" y="348"/>
                </a:lnTo>
                <a:lnTo>
                  <a:pt x="157" y="346"/>
                </a:lnTo>
                <a:lnTo>
                  <a:pt x="157" y="346"/>
                </a:lnTo>
                <a:lnTo>
                  <a:pt x="157" y="345"/>
                </a:lnTo>
                <a:lnTo>
                  <a:pt x="155" y="346"/>
                </a:lnTo>
                <a:lnTo>
                  <a:pt x="155" y="346"/>
                </a:lnTo>
                <a:lnTo>
                  <a:pt x="154" y="345"/>
                </a:lnTo>
                <a:lnTo>
                  <a:pt x="153" y="345"/>
                </a:lnTo>
                <a:lnTo>
                  <a:pt x="152" y="345"/>
                </a:lnTo>
                <a:lnTo>
                  <a:pt x="151" y="345"/>
                </a:lnTo>
                <a:lnTo>
                  <a:pt x="151" y="344"/>
                </a:lnTo>
                <a:lnTo>
                  <a:pt x="151" y="344"/>
                </a:lnTo>
                <a:lnTo>
                  <a:pt x="151" y="344"/>
                </a:lnTo>
                <a:lnTo>
                  <a:pt x="151" y="343"/>
                </a:lnTo>
                <a:lnTo>
                  <a:pt x="151" y="342"/>
                </a:lnTo>
                <a:lnTo>
                  <a:pt x="151" y="341"/>
                </a:lnTo>
                <a:lnTo>
                  <a:pt x="149" y="341"/>
                </a:lnTo>
                <a:lnTo>
                  <a:pt x="148" y="341"/>
                </a:lnTo>
                <a:lnTo>
                  <a:pt x="148" y="340"/>
                </a:lnTo>
                <a:lnTo>
                  <a:pt x="149" y="340"/>
                </a:lnTo>
                <a:lnTo>
                  <a:pt x="149" y="340"/>
                </a:lnTo>
                <a:lnTo>
                  <a:pt x="149" y="340"/>
                </a:lnTo>
                <a:lnTo>
                  <a:pt x="149" y="340"/>
                </a:lnTo>
                <a:lnTo>
                  <a:pt x="150" y="340"/>
                </a:lnTo>
                <a:lnTo>
                  <a:pt x="150" y="340"/>
                </a:lnTo>
                <a:lnTo>
                  <a:pt x="150" y="339"/>
                </a:lnTo>
                <a:lnTo>
                  <a:pt x="149" y="339"/>
                </a:lnTo>
                <a:lnTo>
                  <a:pt x="148" y="339"/>
                </a:lnTo>
                <a:lnTo>
                  <a:pt x="148" y="338"/>
                </a:lnTo>
                <a:lnTo>
                  <a:pt x="149" y="337"/>
                </a:lnTo>
                <a:lnTo>
                  <a:pt x="149" y="337"/>
                </a:lnTo>
                <a:lnTo>
                  <a:pt x="149" y="337"/>
                </a:lnTo>
                <a:lnTo>
                  <a:pt x="149" y="336"/>
                </a:lnTo>
                <a:lnTo>
                  <a:pt x="149" y="335"/>
                </a:lnTo>
                <a:lnTo>
                  <a:pt x="149" y="335"/>
                </a:lnTo>
                <a:lnTo>
                  <a:pt x="150" y="333"/>
                </a:lnTo>
                <a:lnTo>
                  <a:pt x="150" y="333"/>
                </a:lnTo>
                <a:lnTo>
                  <a:pt x="149" y="332"/>
                </a:lnTo>
                <a:lnTo>
                  <a:pt x="150" y="332"/>
                </a:lnTo>
                <a:lnTo>
                  <a:pt x="151" y="332"/>
                </a:lnTo>
                <a:lnTo>
                  <a:pt x="151" y="331"/>
                </a:lnTo>
                <a:lnTo>
                  <a:pt x="151" y="331"/>
                </a:lnTo>
                <a:lnTo>
                  <a:pt x="151" y="331"/>
                </a:lnTo>
                <a:lnTo>
                  <a:pt x="152" y="331"/>
                </a:lnTo>
                <a:lnTo>
                  <a:pt x="153" y="330"/>
                </a:lnTo>
                <a:lnTo>
                  <a:pt x="153" y="328"/>
                </a:lnTo>
                <a:lnTo>
                  <a:pt x="153" y="328"/>
                </a:lnTo>
                <a:lnTo>
                  <a:pt x="154" y="328"/>
                </a:lnTo>
                <a:lnTo>
                  <a:pt x="154" y="328"/>
                </a:lnTo>
                <a:lnTo>
                  <a:pt x="154" y="328"/>
                </a:lnTo>
                <a:lnTo>
                  <a:pt x="155" y="328"/>
                </a:lnTo>
                <a:lnTo>
                  <a:pt x="155" y="328"/>
                </a:lnTo>
                <a:lnTo>
                  <a:pt x="156" y="327"/>
                </a:lnTo>
                <a:lnTo>
                  <a:pt x="156" y="325"/>
                </a:lnTo>
                <a:lnTo>
                  <a:pt x="156" y="324"/>
                </a:lnTo>
                <a:lnTo>
                  <a:pt x="155" y="324"/>
                </a:lnTo>
                <a:lnTo>
                  <a:pt x="155" y="324"/>
                </a:lnTo>
                <a:lnTo>
                  <a:pt x="154" y="325"/>
                </a:lnTo>
                <a:lnTo>
                  <a:pt x="154" y="324"/>
                </a:lnTo>
                <a:lnTo>
                  <a:pt x="153" y="324"/>
                </a:lnTo>
                <a:lnTo>
                  <a:pt x="152" y="325"/>
                </a:lnTo>
                <a:lnTo>
                  <a:pt x="152" y="324"/>
                </a:lnTo>
                <a:lnTo>
                  <a:pt x="152" y="324"/>
                </a:lnTo>
                <a:lnTo>
                  <a:pt x="153" y="323"/>
                </a:lnTo>
                <a:lnTo>
                  <a:pt x="153" y="323"/>
                </a:lnTo>
                <a:lnTo>
                  <a:pt x="151" y="324"/>
                </a:lnTo>
                <a:lnTo>
                  <a:pt x="151" y="323"/>
                </a:lnTo>
                <a:lnTo>
                  <a:pt x="152" y="322"/>
                </a:lnTo>
                <a:lnTo>
                  <a:pt x="152" y="321"/>
                </a:lnTo>
                <a:lnTo>
                  <a:pt x="153" y="321"/>
                </a:lnTo>
                <a:lnTo>
                  <a:pt x="153" y="320"/>
                </a:lnTo>
                <a:lnTo>
                  <a:pt x="154" y="317"/>
                </a:lnTo>
                <a:lnTo>
                  <a:pt x="154" y="316"/>
                </a:lnTo>
                <a:lnTo>
                  <a:pt x="154" y="314"/>
                </a:lnTo>
                <a:lnTo>
                  <a:pt x="154" y="313"/>
                </a:lnTo>
                <a:lnTo>
                  <a:pt x="154" y="313"/>
                </a:lnTo>
                <a:lnTo>
                  <a:pt x="151" y="314"/>
                </a:lnTo>
                <a:lnTo>
                  <a:pt x="149" y="316"/>
                </a:lnTo>
                <a:lnTo>
                  <a:pt x="149" y="317"/>
                </a:lnTo>
                <a:lnTo>
                  <a:pt x="148" y="317"/>
                </a:lnTo>
                <a:lnTo>
                  <a:pt x="144" y="318"/>
                </a:lnTo>
                <a:lnTo>
                  <a:pt x="143" y="320"/>
                </a:lnTo>
                <a:lnTo>
                  <a:pt x="141" y="326"/>
                </a:lnTo>
                <a:lnTo>
                  <a:pt x="141" y="330"/>
                </a:lnTo>
                <a:lnTo>
                  <a:pt x="141" y="331"/>
                </a:lnTo>
                <a:lnTo>
                  <a:pt x="141" y="334"/>
                </a:lnTo>
                <a:lnTo>
                  <a:pt x="142" y="334"/>
                </a:lnTo>
                <a:lnTo>
                  <a:pt x="142" y="334"/>
                </a:lnTo>
                <a:lnTo>
                  <a:pt x="143" y="334"/>
                </a:lnTo>
                <a:lnTo>
                  <a:pt x="144" y="335"/>
                </a:lnTo>
                <a:lnTo>
                  <a:pt x="144" y="336"/>
                </a:lnTo>
                <a:lnTo>
                  <a:pt x="144" y="340"/>
                </a:lnTo>
                <a:lnTo>
                  <a:pt x="144" y="341"/>
                </a:lnTo>
                <a:lnTo>
                  <a:pt x="146" y="344"/>
                </a:lnTo>
                <a:lnTo>
                  <a:pt x="144" y="345"/>
                </a:lnTo>
                <a:lnTo>
                  <a:pt x="144" y="345"/>
                </a:lnTo>
                <a:lnTo>
                  <a:pt x="144" y="346"/>
                </a:lnTo>
                <a:lnTo>
                  <a:pt x="145" y="346"/>
                </a:lnTo>
                <a:lnTo>
                  <a:pt x="145" y="346"/>
                </a:lnTo>
                <a:lnTo>
                  <a:pt x="145" y="346"/>
                </a:lnTo>
                <a:lnTo>
                  <a:pt x="145" y="347"/>
                </a:lnTo>
                <a:lnTo>
                  <a:pt x="146" y="348"/>
                </a:lnTo>
                <a:lnTo>
                  <a:pt x="146" y="348"/>
                </a:lnTo>
                <a:lnTo>
                  <a:pt x="145" y="348"/>
                </a:lnTo>
                <a:lnTo>
                  <a:pt x="145" y="349"/>
                </a:lnTo>
                <a:lnTo>
                  <a:pt x="147" y="349"/>
                </a:lnTo>
                <a:lnTo>
                  <a:pt x="147" y="350"/>
                </a:lnTo>
                <a:lnTo>
                  <a:pt x="144" y="350"/>
                </a:lnTo>
                <a:lnTo>
                  <a:pt x="144" y="351"/>
                </a:lnTo>
                <a:lnTo>
                  <a:pt x="144" y="353"/>
                </a:lnTo>
                <a:lnTo>
                  <a:pt x="144" y="355"/>
                </a:lnTo>
                <a:lnTo>
                  <a:pt x="143" y="353"/>
                </a:lnTo>
                <a:lnTo>
                  <a:pt x="142" y="353"/>
                </a:lnTo>
                <a:lnTo>
                  <a:pt x="142" y="354"/>
                </a:lnTo>
                <a:lnTo>
                  <a:pt x="141" y="354"/>
                </a:lnTo>
                <a:lnTo>
                  <a:pt x="141" y="353"/>
                </a:lnTo>
                <a:lnTo>
                  <a:pt x="140" y="352"/>
                </a:lnTo>
                <a:lnTo>
                  <a:pt x="139" y="351"/>
                </a:lnTo>
                <a:lnTo>
                  <a:pt x="137" y="352"/>
                </a:lnTo>
                <a:lnTo>
                  <a:pt x="137" y="353"/>
                </a:lnTo>
                <a:lnTo>
                  <a:pt x="136" y="353"/>
                </a:lnTo>
                <a:lnTo>
                  <a:pt x="136" y="354"/>
                </a:lnTo>
                <a:lnTo>
                  <a:pt x="136" y="354"/>
                </a:lnTo>
                <a:lnTo>
                  <a:pt x="137" y="354"/>
                </a:lnTo>
                <a:lnTo>
                  <a:pt x="137" y="355"/>
                </a:lnTo>
                <a:lnTo>
                  <a:pt x="138" y="357"/>
                </a:lnTo>
                <a:lnTo>
                  <a:pt x="137" y="356"/>
                </a:lnTo>
                <a:lnTo>
                  <a:pt x="137" y="355"/>
                </a:lnTo>
                <a:lnTo>
                  <a:pt x="136" y="356"/>
                </a:lnTo>
                <a:lnTo>
                  <a:pt x="134" y="354"/>
                </a:lnTo>
                <a:lnTo>
                  <a:pt x="133" y="354"/>
                </a:lnTo>
                <a:lnTo>
                  <a:pt x="133" y="354"/>
                </a:lnTo>
                <a:lnTo>
                  <a:pt x="131" y="355"/>
                </a:lnTo>
                <a:lnTo>
                  <a:pt x="130" y="354"/>
                </a:lnTo>
                <a:lnTo>
                  <a:pt x="129" y="354"/>
                </a:lnTo>
                <a:lnTo>
                  <a:pt x="127" y="356"/>
                </a:lnTo>
                <a:lnTo>
                  <a:pt x="126" y="357"/>
                </a:lnTo>
                <a:lnTo>
                  <a:pt x="126" y="357"/>
                </a:lnTo>
                <a:lnTo>
                  <a:pt x="126" y="359"/>
                </a:lnTo>
                <a:lnTo>
                  <a:pt x="126" y="359"/>
                </a:lnTo>
                <a:lnTo>
                  <a:pt x="127" y="359"/>
                </a:lnTo>
                <a:lnTo>
                  <a:pt x="128" y="359"/>
                </a:lnTo>
                <a:lnTo>
                  <a:pt x="127" y="362"/>
                </a:lnTo>
                <a:lnTo>
                  <a:pt x="126" y="362"/>
                </a:lnTo>
                <a:lnTo>
                  <a:pt x="126" y="362"/>
                </a:lnTo>
                <a:lnTo>
                  <a:pt x="126" y="363"/>
                </a:lnTo>
                <a:lnTo>
                  <a:pt x="126" y="364"/>
                </a:lnTo>
                <a:lnTo>
                  <a:pt x="126" y="364"/>
                </a:lnTo>
                <a:lnTo>
                  <a:pt x="126" y="364"/>
                </a:lnTo>
                <a:lnTo>
                  <a:pt x="126" y="364"/>
                </a:lnTo>
                <a:lnTo>
                  <a:pt x="125" y="364"/>
                </a:lnTo>
                <a:lnTo>
                  <a:pt x="125" y="364"/>
                </a:lnTo>
                <a:lnTo>
                  <a:pt x="125" y="363"/>
                </a:lnTo>
                <a:lnTo>
                  <a:pt x="124" y="362"/>
                </a:lnTo>
                <a:lnTo>
                  <a:pt x="125" y="361"/>
                </a:lnTo>
                <a:lnTo>
                  <a:pt x="125" y="361"/>
                </a:lnTo>
                <a:lnTo>
                  <a:pt x="126" y="360"/>
                </a:lnTo>
                <a:lnTo>
                  <a:pt x="126" y="360"/>
                </a:lnTo>
                <a:lnTo>
                  <a:pt x="126" y="360"/>
                </a:lnTo>
                <a:lnTo>
                  <a:pt x="125" y="360"/>
                </a:lnTo>
                <a:lnTo>
                  <a:pt x="125" y="359"/>
                </a:lnTo>
                <a:lnTo>
                  <a:pt x="123" y="359"/>
                </a:lnTo>
                <a:lnTo>
                  <a:pt x="122" y="364"/>
                </a:lnTo>
                <a:lnTo>
                  <a:pt x="120" y="368"/>
                </a:lnTo>
                <a:lnTo>
                  <a:pt x="120" y="369"/>
                </a:lnTo>
                <a:lnTo>
                  <a:pt x="121" y="369"/>
                </a:lnTo>
                <a:lnTo>
                  <a:pt x="122" y="370"/>
                </a:lnTo>
                <a:lnTo>
                  <a:pt x="122" y="370"/>
                </a:lnTo>
                <a:lnTo>
                  <a:pt x="123" y="369"/>
                </a:lnTo>
                <a:lnTo>
                  <a:pt x="124" y="370"/>
                </a:lnTo>
                <a:lnTo>
                  <a:pt x="123" y="370"/>
                </a:lnTo>
                <a:lnTo>
                  <a:pt x="122" y="371"/>
                </a:lnTo>
                <a:lnTo>
                  <a:pt x="120" y="371"/>
                </a:lnTo>
                <a:lnTo>
                  <a:pt x="119" y="371"/>
                </a:lnTo>
                <a:lnTo>
                  <a:pt x="118" y="372"/>
                </a:lnTo>
                <a:lnTo>
                  <a:pt x="119" y="372"/>
                </a:lnTo>
                <a:lnTo>
                  <a:pt x="119" y="372"/>
                </a:lnTo>
                <a:lnTo>
                  <a:pt x="120" y="372"/>
                </a:lnTo>
                <a:lnTo>
                  <a:pt x="120" y="373"/>
                </a:lnTo>
                <a:lnTo>
                  <a:pt x="119" y="373"/>
                </a:lnTo>
                <a:lnTo>
                  <a:pt x="119" y="373"/>
                </a:lnTo>
                <a:lnTo>
                  <a:pt x="117" y="372"/>
                </a:lnTo>
                <a:lnTo>
                  <a:pt x="116" y="372"/>
                </a:lnTo>
                <a:lnTo>
                  <a:pt x="116" y="373"/>
                </a:lnTo>
                <a:lnTo>
                  <a:pt x="116" y="373"/>
                </a:lnTo>
                <a:lnTo>
                  <a:pt x="115" y="373"/>
                </a:lnTo>
                <a:lnTo>
                  <a:pt x="112" y="375"/>
                </a:lnTo>
                <a:lnTo>
                  <a:pt x="112" y="378"/>
                </a:lnTo>
                <a:lnTo>
                  <a:pt x="112" y="377"/>
                </a:lnTo>
                <a:lnTo>
                  <a:pt x="112" y="375"/>
                </a:lnTo>
                <a:lnTo>
                  <a:pt x="111" y="375"/>
                </a:lnTo>
                <a:lnTo>
                  <a:pt x="107" y="377"/>
                </a:lnTo>
                <a:lnTo>
                  <a:pt x="106" y="382"/>
                </a:lnTo>
                <a:lnTo>
                  <a:pt x="106" y="382"/>
                </a:lnTo>
                <a:lnTo>
                  <a:pt x="106" y="382"/>
                </a:lnTo>
                <a:lnTo>
                  <a:pt x="104" y="385"/>
                </a:lnTo>
                <a:lnTo>
                  <a:pt x="99" y="387"/>
                </a:lnTo>
                <a:lnTo>
                  <a:pt x="98" y="388"/>
                </a:lnTo>
                <a:lnTo>
                  <a:pt x="98" y="389"/>
                </a:lnTo>
                <a:lnTo>
                  <a:pt x="100" y="389"/>
                </a:lnTo>
                <a:lnTo>
                  <a:pt x="100" y="389"/>
                </a:lnTo>
                <a:lnTo>
                  <a:pt x="100" y="389"/>
                </a:lnTo>
                <a:lnTo>
                  <a:pt x="98" y="389"/>
                </a:lnTo>
                <a:lnTo>
                  <a:pt x="97" y="390"/>
                </a:lnTo>
                <a:lnTo>
                  <a:pt x="95" y="390"/>
                </a:lnTo>
                <a:lnTo>
                  <a:pt x="92" y="389"/>
                </a:lnTo>
                <a:lnTo>
                  <a:pt x="92" y="390"/>
                </a:lnTo>
                <a:lnTo>
                  <a:pt x="90" y="388"/>
                </a:lnTo>
                <a:lnTo>
                  <a:pt x="90" y="387"/>
                </a:lnTo>
                <a:lnTo>
                  <a:pt x="90" y="387"/>
                </a:lnTo>
                <a:lnTo>
                  <a:pt x="88" y="387"/>
                </a:lnTo>
                <a:lnTo>
                  <a:pt x="87" y="387"/>
                </a:lnTo>
                <a:lnTo>
                  <a:pt x="87" y="390"/>
                </a:lnTo>
                <a:lnTo>
                  <a:pt x="88" y="390"/>
                </a:lnTo>
                <a:lnTo>
                  <a:pt x="89" y="395"/>
                </a:lnTo>
                <a:lnTo>
                  <a:pt x="90" y="396"/>
                </a:lnTo>
                <a:lnTo>
                  <a:pt x="90" y="396"/>
                </a:lnTo>
                <a:lnTo>
                  <a:pt x="88" y="397"/>
                </a:lnTo>
                <a:lnTo>
                  <a:pt x="88" y="396"/>
                </a:lnTo>
                <a:lnTo>
                  <a:pt x="87" y="396"/>
                </a:lnTo>
                <a:lnTo>
                  <a:pt x="86" y="396"/>
                </a:lnTo>
                <a:lnTo>
                  <a:pt x="85" y="396"/>
                </a:lnTo>
                <a:lnTo>
                  <a:pt x="83" y="397"/>
                </a:lnTo>
                <a:lnTo>
                  <a:pt x="81" y="394"/>
                </a:lnTo>
                <a:lnTo>
                  <a:pt x="79" y="394"/>
                </a:lnTo>
                <a:lnTo>
                  <a:pt x="79" y="394"/>
                </a:lnTo>
                <a:lnTo>
                  <a:pt x="78" y="395"/>
                </a:lnTo>
                <a:lnTo>
                  <a:pt x="78" y="395"/>
                </a:lnTo>
                <a:lnTo>
                  <a:pt x="71" y="397"/>
                </a:lnTo>
                <a:lnTo>
                  <a:pt x="71" y="398"/>
                </a:lnTo>
                <a:lnTo>
                  <a:pt x="71" y="398"/>
                </a:lnTo>
                <a:lnTo>
                  <a:pt x="73" y="398"/>
                </a:lnTo>
                <a:lnTo>
                  <a:pt x="73" y="399"/>
                </a:lnTo>
                <a:lnTo>
                  <a:pt x="72" y="399"/>
                </a:lnTo>
                <a:lnTo>
                  <a:pt x="72" y="400"/>
                </a:lnTo>
                <a:lnTo>
                  <a:pt x="72" y="400"/>
                </a:lnTo>
                <a:lnTo>
                  <a:pt x="74" y="400"/>
                </a:lnTo>
                <a:lnTo>
                  <a:pt x="74" y="400"/>
                </a:lnTo>
                <a:lnTo>
                  <a:pt x="71" y="401"/>
                </a:lnTo>
                <a:lnTo>
                  <a:pt x="72" y="401"/>
                </a:lnTo>
                <a:lnTo>
                  <a:pt x="74" y="402"/>
                </a:lnTo>
                <a:lnTo>
                  <a:pt x="74" y="403"/>
                </a:lnTo>
                <a:lnTo>
                  <a:pt x="75" y="403"/>
                </a:lnTo>
                <a:lnTo>
                  <a:pt x="75" y="403"/>
                </a:lnTo>
                <a:lnTo>
                  <a:pt x="75" y="402"/>
                </a:lnTo>
                <a:lnTo>
                  <a:pt x="79" y="404"/>
                </a:lnTo>
                <a:lnTo>
                  <a:pt x="80" y="404"/>
                </a:lnTo>
                <a:lnTo>
                  <a:pt x="80" y="405"/>
                </a:lnTo>
                <a:lnTo>
                  <a:pt x="82" y="404"/>
                </a:lnTo>
                <a:lnTo>
                  <a:pt x="82" y="404"/>
                </a:lnTo>
                <a:lnTo>
                  <a:pt x="82" y="405"/>
                </a:lnTo>
                <a:lnTo>
                  <a:pt x="83" y="405"/>
                </a:lnTo>
                <a:lnTo>
                  <a:pt x="84" y="405"/>
                </a:lnTo>
                <a:lnTo>
                  <a:pt x="84" y="405"/>
                </a:lnTo>
                <a:lnTo>
                  <a:pt x="84" y="407"/>
                </a:lnTo>
                <a:lnTo>
                  <a:pt x="86" y="408"/>
                </a:lnTo>
                <a:lnTo>
                  <a:pt x="86" y="407"/>
                </a:lnTo>
                <a:lnTo>
                  <a:pt x="88" y="408"/>
                </a:lnTo>
                <a:lnTo>
                  <a:pt x="86" y="408"/>
                </a:lnTo>
                <a:lnTo>
                  <a:pt x="86" y="408"/>
                </a:lnTo>
                <a:lnTo>
                  <a:pt x="86" y="409"/>
                </a:lnTo>
                <a:lnTo>
                  <a:pt x="86" y="410"/>
                </a:lnTo>
                <a:lnTo>
                  <a:pt x="86" y="409"/>
                </a:lnTo>
                <a:lnTo>
                  <a:pt x="86" y="410"/>
                </a:lnTo>
                <a:lnTo>
                  <a:pt x="87" y="412"/>
                </a:lnTo>
                <a:lnTo>
                  <a:pt x="88" y="413"/>
                </a:lnTo>
                <a:lnTo>
                  <a:pt x="90" y="415"/>
                </a:lnTo>
                <a:lnTo>
                  <a:pt x="92" y="415"/>
                </a:lnTo>
                <a:lnTo>
                  <a:pt x="91" y="416"/>
                </a:lnTo>
                <a:lnTo>
                  <a:pt x="92" y="417"/>
                </a:lnTo>
                <a:lnTo>
                  <a:pt x="92" y="418"/>
                </a:lnTo>
                <a:lnTo>
                  <a:pt x="91" y="419"/>
                </a:lnTo>
                <a:lnTo>
                  <a:pt x="92" y="420"/>
                </a:lnTo>
                <a:lnTo>
                  <a:pt x="93" y="421"/>
                </a:lnTo>
                <a:lnTo>
                  <a:pt x="93" y="422"/>
                </a:lnTo>
                <a:lnTo>
                  <a:pt x="93" y="423"/>
                </a:lnTo>
                <a:lnTo>
                  <a:pt x="92" y="421"/>
                </a:lnTo>
                <a:lnTo>
                  <a:pt x="92" y="422"/>
                </a:lnTo>
                <a:lnTo>
                  <a:pt x="91" y="428"/>
                </a:lnTo>
                <a:lnTo>
                  <a:pt x="92" y="427"/>
                </a:lnTo>
                <a:lnTo>
                  <a:pt x="92" y="428"/>
                </a:lnTo>
                <a:lnTo>
                  <a:pt x="91" y="429"/>
                </a:lnTo>
                <a:lnTo>
                  <a:pt x="90" y="437"/>
                </a:lnTo>
                <a:lnTo>
                  <a:pt x="89" y="437"/>
                </a:lnTo>
                <a:lnTo>
                  <a:pt x="87" y="437"/>
                </a:lnTo>
                <a:lnTo>
                  <a:pt x="87" y="438"/>
                </a:lnTo>
                <a:lnTo>
                  <a:pt x="87" y="437"/>
                </a:lnTo>
                <a:lnTo>
                  <a:pt x="86" y="438"/>
                </a:lnTo>
                <a:lnTo>
                  <a:pt x="64" y="436"/>
                </a:lnTo>
                <a:lnTo>
                  <a:pt x="64" y="437"/>
                </a:lnTo>
                <a:lnTo>
                  <a:pt x="57" y="436"/>
                </a:lnTo>
                <a:lnTo>
                  <a:pt x="55" y="435"/>
                </a:lnTo>
                <a:lnTo>
                  <a:pt x="53" y="436"/>
                </a:lnTo>
                <a:lnTo>
                  <a:pt x="52" y="437"/>
                </a:lnTo>
                <a:lnTo>
                  <a:pt x="52" y="437"/>
                </a:lnTo>
                <a:lnTo>
                  <a:pt x="51" y="438"/>
                </a:lnTo>
                <a:lnTo>
                  <a:pt x="50" y="438"/>
                </a:lnTo>
                <a:lnTo>
                  <a:pt x="48" y="438"/>
                </a:lnTo>
                <a:lnTo>
                  <a:pt x="47" y="439"/>
                </a:lnTo>
                <a:lnTo>
                  <a:pt x="46" y="440"/>
                </a:lnTo>
                <a:lnTo>
                  <a:pt x="48" y="442"/>
                </a:lnTo>
                <a:lnTo>
                  <a:pt x="48" y="443"/>
                </a:lnTo>
                <a:lnTo>
                  <a:pt x="49" y="444"/>
                </a:lnTo>
                <a:lnTo>
                  <a:pt x="49" y="443"/>
                </a:lnTo>
                <a:lnTo>
                  <a:pt x="49" y="444"/>
                </a:lnTo>
                <a:lnTo>
                  <a:pt x="50" y="445"/>
                </a:lnTo>
                <a:lnTo>
                  <a:pt x="49" y="446"/>
                </a:lnTo>
                <a:lnTo>
                  <a:pt x="50" y="446"/>
                </a:lnTo>
                <a:lnTo>
                  <a:pt x="50" y="447"/>
                </a:lnTo>
                <a:lnTo>
                  <a:pt x="49" y="448"/>
                </a:lnTo>
                <a:lnTo>
                  <a:pt x="49" y="448"/>
                </a:lnTo>
                <a:lnTo>
                  <a:pt x="49" y="449"/>
                </a:lnTo>
                <a:lnTo>
                  <a:pt x="50" y="455"/>
                </a:lnTo>
                <a:lnTo>
                  <a:pt x="48" y="465"/>
                </a:lnTo>
                <a:lnTo>
                  <a:pt x="46" y="468"/>
                </a:lnTo>
                <a:lnTo>
                  <a:pt x="46" y="470"/>
                </a:lnTo>
                <a:lnTo>
                  <a:pt x="46" y="471"/>
                </a:lnTo>
                <a:lnTo>
                  <a:pt x="46" y="471"/>
                </a:lnTo>
                <a:lnTo>
                  <a:pt x="46" y="472"/>
                </a:lnTo>
                <a:lnTo>
                  <a:pt x="47" y="473"/>
                </a:lnTo>
                <a:lnTo>
                  <a:pt x="50" y="473"/>
                </a:lnTo>
                <a:lnTo>
                  <a:pt x="50" y="473"/>
                </a:lnTo>
                <a:lnTo>
                  <a:pt x="50" y="473"/>
                </a:lnTo>
                <a:lnTo>
                  <a:pt x="50" y="479"/>
                </a:lnTo>
                <a:lnTo>
                  <a:pt x="49" y="481"/>
                </a:lnTo>
                <a:lnTo>
                  <a:pt x="49" y="483"/>
                </a:lnTo>
                <a:lnTo>
                  <a:pt x="49" y="483"/>
                </a:lnTo>
                <a:lnTo>
                  <a:pt x="50" y="483"/>
                </a:lnTo>
                <a:lnTo>
                  <a:pt x="53" y="483"/>
                </a:lnTo>
                <a:lnTo>
                  <a:pt x="53" y="483"/>
                </a:lnTo>
                <a:lnTo>
                  <a:pt x="54" y="483"/>
                </a:lnTo>
                <a:lnTo>
                  <a:pt x="57" y="482"/>
                </a:lnTo>
                <a:lnTo>
                  <a:pt x="57" y="482"/>
                </a:lnTo>
                <a:lnTo>
                  <a:pt x="59" y="482"/>
                </a:lnTo>
                <a:lnTo>
                  <a:pt x="61" y="483"/>
                </a:lnTo>
                <a:lnTo>
                  <a:pt x="62" y="484"/>
                </a:lnTo>
                <a:lnTo>
                  <a:pt x="63" y="485"/>
                </a:lnTo>
                <a:lnTo>
                  <a:pt x="64" y="486"/>
                </a:lnTo>
                <a:lnTo>
                  <a:pt x="64" y="487"/>
                </a:lnTo>
                <a:lnTo>
                  <a:pt x="64" y="488"/>
                </a:lnTo>
                <a:lnTo>
                  <a:pt x="66" y="489"/>
                </a:lnTo>
                <a:lnTo>
                  <a:pt x="68" y="490"/>
                </a:lnTo>
                <a:lnTo>
                  <a:pt x="68" y="489"/>
                </a:lnTo>
                <a:lnTo>
                  <a:pt x="69" y="489"/>
                </a:lnTo>
                <a:lnTo>
                  <a:pt x="69" y="488"/>
                </a:lnTo>
                <a:lnTo>
                  <a:pt x="70" y="488"/>
                </a:lnTo>
                <a:lnTo>
                  <a:pt x="71" y="487"/>
                </a:lnTo>
                <a:lnTo>
                  <a:pt x="72" y="487"/>
                </a:lnTo>
                <a:lnTo>
                  <a:pt x="74" y="485"/>
                </a:lnTo>
                <a:lnTo>
                  <a:pt x="77" y="485"/>
                </a:lnTo>
                <a:lnTo>
                  <a:pt x="79" y="485"/>
                </a:lnTo>
                <a:lnTo>
                  <a:pt x="80" y="485"/>
                </a:lnTo>
                <a:lnTo>
                  <a:pt x="83" y="485"/>
                </a:lnTo>
                <a:lnTo>
                  <a:pt x="84" y="484"/>
                </a:lnTo>
                <a:lnTo>
                  <a:pt x="86" y="485"/>
                </a:lnTo>
                <a:lnTo>
                  <a:pt x="86" y="485"/>
                </a:lnTo>
                <a:lnTo>
                  <a:pt x="87" y="484"/>
                </a:lnTo>
                <a:lnTo>
                  <a:pt x="88" y="481"/>
                </a:lnTo>
                <a:lnTo>
                  <a:pt x="90" y="480"/>
                </a:lnTo>
                <a:lnTo>
                  <a:pt x="93" y="479"/>
                </a:lnTo>
                <a:lnTo>
                  <a:pt x="93" y="479"/>
                </a:lnTo>
                <a:lnTo>
                  <a:pt x="93" y="477"/>
                </a:lnTo>
                <a:lnTo>
                  <a:pt x="93" y="477"/>
                </a:lnTo>
                <a:lnTo>
                  <a:pt x="94" y="476"/>
                </a:lnTo>
                <a:lnTo>
                  <a:pt x="96" y="473"/>
                </a:lnTo>
                <a:lnTo>
                  <a:pt x="98" y="472"/>
                </a:lnTo>
                <a:lnTo>
                  <a:pt x="98" y="471"/>
                </a:lnTo>
                <a:lnTo>
                  <a:pt x="98" y="470"/>
                </a:lnTo>
                <a:lnTo>
                  <a:pt x="97" y="470"/>
                </a:lnTo>
                <a:lnTo>
                  <a:pt x="97" y="470"/>
                </a:lnTo>
                <a:lnTo>
                  <a:pt x="97" y="470"/>
                </a:lnTo>
                <a:lnTo>
                  <a:pt x="96" y="468"/>
                </a:lnTo>
                <a:lnTo>
                  <a:pt x="96" y="467"/>
                </a:lnTo>
                <a:lnTo>
                  <a:pt x="96" y="467"/>
                </a:lnTo>
                <a:lnTo>
                  <a:pt x="96" y="465"/>
                </a:lnTo>
                <a:lnTo>
                  <a:pt x="102" y="458"/>
                </a:lnTo>
                <a:lnTo>
                  <a:pt x="102" y="457"/>
                </a:lnTo>
                <a:lnTo>
                  <a:pt x="103" y="455"/>
                </a:lnTo>
                <a:lnTo>
                  <a:pt x="114" y="449"/>
                </a:lnTo>
                <a:lnTo>
                  <a:pt x="115" y="448"/>
                </a:lnTo>
                <a:lnTo>
                  <a:pt x="115" y="448"/>
                </a:lnTo>
                <a:lnTo>
                  <a:pt x="115" y="447"/>
                </a:lnTo>
                <a:lnTo>
                  <a:pt x="115" y="446"/>
                </a:lnTo>
                <a:lnTo>
                  <a:pt x="115" y="445"/>
                </a:lnTo>
                <a:lnTo>
                  <a:pt x="115" y="445"/>
                </a:lnTo>
                <a:lnTo>
                  <a:pt x="115" y="445"/>
                </a:lnTo>
                <a:lnTo>
                  <a:pt x="114" y="442"/>
                </a:lnTo>
                <a:lnTo>
                  <a:pt x="114" y="441"/>
                </a:lnTo>
                <a:lnTo>
                  <a:pt x="114" y="440"/>
                </a:lnTo>
                <a:lnTo>
                  <a:pt x="115" y="439"/>
                </a:lnTo>
                <a:lnTo>
                  <a:pt x="118" y="437"/>
                </a:lnTo>
                <a:lnTo>
                  <a:pt x="119" y="437"/>
                </a:lnTo>
                <a:lnTo>
                  <a:pt x="119" y="437"/>
                </a:lnTo>
                <a:lnTo>
                  <a:pt x="120" y="437"/>
                </a:lnTo>
                <a:lnTo>
                  <a:pt x="120" y="437"/>
                </a:lnTo>
                <a:lnTo>
                  <a:pt x="122" y="437"/>
                </a:lnTo>
                <a:lnTo>
                  <a:pt x="122" y="437"/>
                </a:lnTo>
                <a:lnTo>
                  <a:pt x="122" y="437"/>
                </a:lnTo>
                <a:lnTo>
                  <a:pt x="124" y="438"/>
                </a:lnTo>
                <a:lnTo>
                  <a:pt x="124" y="437"/>
                </a:lnTo>
                <a:lnTo>
                  <a:pt x="125" y="437"/>
                </a:lnTo>
                <a:lnTo>
                  <a:pt x="126" y="437"/>
                </a:lnTo>
                <a:lnTo>
                  <a:pt x="126" y="438"/>
                </a:lnTo>
                <a:lnTo>
                  <a:pt x="126" y="438"/>
                </a:lnTo>
                <a:lnTo>
                  <a:pt x="126" y="438"/>
                </a:lnTo>
                <a:lnTo>
                  <a:pt x="127" y="439"/>
                </a:lnTo>
                <a:lnTo>
                  <a:pt x="128" y="439"/>
                </a:lnTo>
                <a:lnTo>
                  <a:pt x="129" y="440"/>
                </a:lnTo>
                <a:lnTo>
                  <a:pt x="131" y="440"/>
                </a:lnTo>
                <a:lnTo>
                  <a:pt x="133" y="439"/>
                </a:lnTo>
                <a:lnTo>
                  <a:pt x="133" y="438"/>
                </a:lnTo>
                <a:lnTo>
                  <a:pt x="133" y="438"/>
                </a:lnTo>
                <a:lnTo>
                  <a:pt x="136" y="436"/>
                </a:lnTo>
                <a:lnTo>
                  <a:pt x="137" y="435"/>
                </a:lnTo>
                <a:lnTo>
                  <a:pt x="138" y="434"/>
                </a:lnTo>
                <a:lnTo>
                  <a:pt x="138" y="434"/>
                </a:lnTo>
                <a:lnTo>
                  <a:pt x="140" y="434"/>
                </a:lnTo>
                <a:lnTo>
                  <a:pt x="141" y="433"/>
                </a:lnTo>
                <a:lnTo>
                  <a:pt x="142" y="433"/>
                </a:lnTo>
                <a:lnTo>
                  <a:pt x="143" y="431"/>
                </a:lnTo>
                <a:lnTo>
                  <a:pt x="143" y="431"/>
                </a:lnTo>
                <a:lnTo>
                  <a:pt x="144" y="430"/>
                </a:lnTo>
                <a:lnTo>
                  <a:pt x="145" y="430"/>
                </a:lnTo>
                <a:lnTo>
                  <a:pt x="147" y="430"/>
                </a:lnTo>
                <a:lnTo>
                  <a:pt x="153" y="433"/>
                </a:lnTo>
                <a:lnTo>
                  <a:pt x="155" y="439"/>
                </a:lnTo>
                <a:lnTo>
                  <a:pt x="155" y="440"/>
                </a:lnTo>
                <a:lnTo>
                  <a:pt x="158" y="444"/>
                </a:lnTo>
                <a:lnTo>
                  <a:pt x="158" y="444"/>
                </a:lnTo>
                <a:lnTo>
                  <a:pt x="159" y="444"/>
                </a:lnTo>
                <a:lnTo>
                  <a:pt x="159" y="444"/>
                </a:lnTo>
                <a:lnTo>
                  <a:pt x="161" y="445"/>
                </a:lnTo>
                <a:lnTo>
                  <a:pt x="162" y="448"/>
                </a:lnTo>
                <a:lnTo>
                  <a:pt x="163" y="448"/>
                </a:lnTo>
                <a:lnTo>
                  <a:pt x="169" y="453"/>
                </a:lnTo>
                <a:lnTo>
                  <a:pt x="169" y="453"/>
                </a:lnTo>
                <a:lnTo>
                  <a:pt x="173" y="453"/>
                </a:lnTo>
                <a:lnTo>
                  <a:pt x="173" y="455"/>
                </a:lnTo>
                <a:lnTo>
                  <a:pt x="174" y="456"/>
                </a:lnTo>
                <a:lnTo>
                  <a:pt x="176" y="457"/>
                </a:lnTo>
                <a:lnTo>
                  <a:pt x="176" y="457"/>
                </a:lnTo>
                <a:lnTo>
                  <a:pt x="176" y="458"/>
                </a:lnTo>
                <a:lnTo>
                  <a:pt x="178" y="458"/>
                </a:lnTo>
                <a:lnTo>
                  <a:pt x="178" y="458"/>
                </a:lnTo>
                <a:lnTo>
                  <a:pt x="179" y="459"/>
                </a:lnTo>
                <a:lnTo>
                  <a:pt x="179" y="459"/>
                </a:lnTo>
                <a:lnTo>
                  <a:pt x="179" y="460"/>
                </a:lnTo>
                <a:lnTo>
                  <a:pt x="180" y="461"/>
                </a:lnTo>
                <a:lnTo>
                  <a:pt x="180" y="461"/>
                </a:lnTo>
                <a:lnTo>
                  <a:pt x="181" y="462"/>
                </a:lnTo>
                <a:lnTo>
                  <a:pt x="182" y="462"/>
                </a:lnTo>
                <a:lnTo>
                  <a:pt x="183" y="462"/>
                </a:lnTo>
                <a:lnTo>
                  <a:pt x="186" y="470"/>
                </a:lnTo>
                <a:lnTo>
                  <a:pt x="184" y="472"/>
                </a:lnTo>
                <a:lnTo>
                  <a:pt x="184" y="473"/>
                </a:lnTo>
                <a:lnTo>
                  <a:pt x="183" y="475"/>
                </a:lnTo>
                <a:lnTo>
                  <a:pt x="183" y="476"/>
                </a:lnTo>
                <a:lnTo>
                  <a:pt x="184" y="477"/>
                </a:lnTo>
                <a:lnTo>
                  <a:pt x="184" y="477"/>
                </a:lnTo>
                <a:lnTo>
                  <a:pt x="184" y="477"/>
                </a:lnTo>
                <a:lnTo>
                  <a:pt x="185" y="477"/>
                </a:lnTo>
                <a:lnTo>
                  <a:pt x="185" y="477"/>
                </a:lnTo>
                <a:lnTo>
                  <a:pt x="187" y="474"/>
                </a:lnTo>
                <a:lnTo>
                  <a:pt x="187" y="474"/>
                </a:lnTo>
                <a:lnTo>
                  <a:pt x="188" y="473"/>
                </a:lnTo>
                <a:lnTo>
                  <a:pt x="188" y="473"/>
                </a:lnTo>
                <a:lnTo>
                  <a:pt x="188" y="471"/>
                </a:lnTo>
                <a:lnTo>
                  <a:pt x="188" y="470"/>
                </a:lnTo>
                <a:lnTo>
                  <a:pt x="190" y="470"/>
                </a:lnTo>
                <a:lnTo>
                  <a:pt x="191" y="470"/>
                </a:lnTo>
                <a:lnTo>
                  <a:pt x="191" y="470"/>
                </a:lnTo>
                <a:lnTo>
                  <a:pt x="191" y="466"/>
                </a:lnTo>
                <a:lnTo>
                  <a:pt x="190" y="466"/>
                </a:lnTo>
                <a:lnTo>
                  <a:pt x="189" y="465"/>
                </a:lnTo>
                <a:lnTo>
                  <a:pt x="189" y="465"/>
                </a:lnTo>
                <a:lnTo>
                  <a:pt x="188" y="464"/>
                </a:lnTo>
                <a:lnTo>
                  <a:pt x="188" y="461"/>
                </a:lnTo>
                <a:lnTo>
                  <a:pt x="190" y="459"/>
                </a:lnTo>
                <a:lnTo>
                  <a:pt x="191" y="459"/>
                </a:lnTo>
                <a:lnTo>
                  <a:pt x="193" y="459"/>
                </a:lnTo>
                <a:lnTo>
                  <a:pt x="195" y="461"/>
                </a:lnTo>
                <a:lnTo>
                  <a:pt x="196" y="462"/>
                </a:lnTo>
                <a:lnTo>
                  <a:pt x="198" y="463"/>
                </a:lnTo>
                <a:lnTo>
                  <a:pt x="198" y="463"/>
                </a:lnTo>
                <a:lnTo>
                  <a:pt x="198" y="462"/>
                </a:lnTo>
                <a:lnTo>
                  <a:pt x="195" y="457"/>
                </a:lnTo>
                <a:lnTo>
                  <a:pt x="191" y="455"/>
                </a:lnTo>
                <a:lnTo>
                  <a:pt x="191" y="455"/>
                </a:lnTo>
                <a:lnTo>
                  <a:pt x="185" y="451"/>
                </a:lnTo>
                <a:lnTo>
                  <a:pt x="184" y="451"/>
                </a:lnTo>
                <a:lnTo>
                  <a:pt x="184" y="451"/>
                </a:lnTo>
                <a:lnTo>
                  <a:pt x="184" y="451"/>
                </a:lnTo>
                <a:lnTo>
                  <a:pt x="185" y="450"/>
                </a:lnTo>
                <a:lnTo>
                  <a:pt x="185" y="448"/>
                </a:lnTo>
                <a:lnTo>
                  <a:pt x="185" y="448"/>
                </a:lnTo>
                <a:lnTo>
                  <a:pt x="184" y="448"/>
                </a:lnTo>
                <a:lnTo>
                  <a:pt x="184" y="448"/>
                </a:lnTo>
                <a:lnTo>
                  <a:pt x="180" y="448"/>
                </a:lnTo>
                <a:lnTo>
                  <a:pt x="180" y="449"/>
                </a:lnTo>
                <a:lnTo>
                  <a:pt x="178" y="447"/>
                </a:lnTo>
                <a:lnTo>
                  <a:pt x="177" y="447"/>
                </a:lnTo>
                <a:lnTo>
                  <a:pt x="177" y="446"/>
                </a:lnTo>
                <a:lnTo>
                  <a:pt x="177" y="446"/>
                </a:lnTo>
                <a:lnTo>
                  <a:pt x="174" y="444"/>
                </a:lnTo>
                <a:lnTo>
                  <a:pt x="173" y="440"/>
                </a:lnTo>
                <a:lnTo>
                  <a:pt x="173" y="440"/>
                </a:lnTo>
                <a:lnTo>
                  <a:pt x="171" y="436"/>
                </a:lnTo>
                <a:lnTo>
                  <a:pt x="171" y="435"/>
                </a:lnTo>
                <a:lnTo>
                  <a:pt x="170" y="435"/>
                </a:lnTo>
                <a:lnTo>
                  <a:pt x="170" y="435"/>
                </a:lnTo>
                <a:lnTo>
                  <a:pt x="166" y="433"/>
                </a:lnTo>
                <a:lnTo>
                  <a:pt x="165" y="430"/>
                </a:lnTo>
                <a:lnTo>
                  <a:pt x="164" y="430"/>
                </a:lnTo>
                <a:lnTo>
                  <a:pt x="165" y="426"/>
                </a:lnTo>
                <a:lnTo>
                  <a:pt x="165" y="426"/>
                </a:lnTo>
                <a:lnTo>
                  <a:pt x="166" y="425"/>
                </a:lnTo>
                <a:lnTo>
                  <a:pt x="165" y="425"/>
                </a:lnTo>
                <a:lnTo>
                  <a:pt x="164" y="424"/>
                </a:lnTo>
                <a:lnTo>
                  <a:pt x="164" y="422"/>
                </a:lnTo>
                <a:lnTo>
                  <a:pt x="164" y="422"/>
                </a:lnTo>
                <a:lnTo>
                  <a:pt x="166" y="421"/>
                </a:lnTo>
                <a:lnTo>
                  <a:pt x="166" y="421"/>
                </a:lnTo>
                <a:lnTo>
                  <a:pt x="166" y="422"/>
                </a:lnTo>
                <a:lnTo>
                  <a:pt x="169" y="419"/>
                </a:lnTo>
                <a:lnTo>
                  <a:pt x="170" y="419"/>
                </a:lnTo>
                <a:lnTo>
                  <a:pt x="171" y="419"/>
                </a:lnTo>
                <a:lnTo>
                  <a:pt x="172" y="419"/>
                </a:lnTo>
                <a:lnTo>
                  <a:pt x="172" y="420"/>
                </a:lnTo>
                <a:lnTo>
                  <a:pt x="172" y="421"/>
                </a:lnTo>
                <a:lnTo>
                  <a:pt x="172" y="421"/>
                </a:lnTo>
                <a:lnTo>
                  <a:pt x="171" y="421"/>
                </a:lnTo>
                <a:lnTo>
                  <a:pt x="171" y="423"/>
                </a:lnTo>
                <a:lnTo>
                  <a:pt x="173" y="426"/>
                </a:lnTo>
                <a:lnTo>
                  <a:pt x="173" y="426"/>
                </a:lnTo>
                <a:lnTo>
                  <a:pt x="173" y="426"/>
                </a:lnTo>
                <a:lnTo>
                  <a:pt x="176" y="422"/>
                </a:lnTo>
                <a:lnTo>
                  <a:pt x="177" y="423"/>
                </a:lnTo>
                <a:lnTo>
                  <a:pt x="177" y="424"/>
                </a:lnTo>
                <a:lnTo>
                  <a:pt x="178" y="424"/>
                </a:lnTo>
                <a:lnTo>
                  <a:pt x="178" y="425"/>
                </a:lnTo>
                <a:lnTo>
                  <a:pt x="179" y="426"/>
                </a:lnTo>
                <a:lnTo>
                  <a:pt x="179" y="427"/>
                </a:lnTo>
                <a:lnTo>
                  <a:pt x="180" y="429"/>
                </a:lnTo>
                <a:lnTo>
                  <a:pt x="181" y="430"/>
                </a:lnTo>
                <a:lnTo>
                  <a:pt x="180" y="430"/>
                </a:lnTo>
                <a:lnTo>
                  <a:pt x="180" y="431"/>
                </a:lnTo>
                <a:lnTo>
                  <a:pt x="180" y="431"/>
                </a:lnTo>
                <a:lnTo>
                  <a:pt x="181" y="433"/>
                </a:lnTo>
                <a:lnTo>
                  <a:pt x="184" y="435"/>
                </a:lnTo>
                <a:lnTo>
                  <a:pt x="184" y="437"/>
                </a:lnTo>
                <a:lnTo>
                  <a:pt x="188" y="437"/>
                </a:lnTo>
                <a:lnTo>
                  <a:pt x="193" y="440"/>
                </a:lnTo>
                <a:lnTo>
                  <a:pt x="193" y="440"/>
                </a:lnTo>
                <a:lnTo>
                  <a:pt x="193" y="440"/>
                </a:lnTo>
                <a:lnTo>
                  <a:pt x="192" y="440"/>
                </a:lnTo>
                <a:lnTo>
                  <a:pt x="191" y="440"/>
                </a:lnTo>
                <a:lnTo>
                  <a:pt x="191" y="440"/>
                </a:lnTo>
                <a:lnTo>
                  <a:pt x="192" y="440"/>
                </a:lnTo>
                <a:lnTo>
                  <a:pt x="194" y="441"/>
                </a:lnTo>
                <a:lnTo>
                  <a:pt x="195" y="442"/>
                </a:lnTo>
                <a:lnTo>
                  <a:pt x="198" y="444"/>
                </a:lnTo>
                <a:lnTo>
                  <a:pt x="202" y="447"/>
                </a:lnTo>
                <a:lnTo>
                  <a:pt x="202" y="448"/>
                </a:lnTo>
                <a:lnTo>
                  <a:pt x="203" y="448"/>
                </a:lnTo>
                <a:lnTo>
                  <a:pt x="204" y="449"/>
                </a:lnTo>
                <a:lnTo>
                  <a:pt x="204" y="449"/>
                </a:lnTo>
                <a:lnTo>
                  <a:pt x="203" y="452"/>
                </a:lnTo>
                <a:lnTo>
                  <a:pt x="204" y="454"/>
                </a:lnTo>
                <a:lnTo>
                  <a:pt x="204" y="455"/>
                </a:lnTo>
                <a:lnTo>
                  <a:pt x="204" y="455"/>
                </a:lnTo>
                <a:lnTo>
                  <a:pt x="203" y="455"/>
                </a:lnTo>
                <a:lnTo>
                  <a:pt x="203" y="457"/>
                </a:lnTo>
                <a:lnTo>
                  <a:pt x="203" y="459"/>
                </a:lnTo>
                <a:lnTo>
                  <a:pt x="202" y="459"/>
                </a:lnTo>
                <a:lnTo>
                  <a:pt x="204" y="462"/>
                </a:lnTo>
                <a:lnTo>
                  <a:pt x="206" y="462"/>
                </a:lnTo>
                <a:lnTo>
                  <a:pt x="206" y="463"/>
                </a:lnTo>
                <a:lnTo>
                  <a:pt x="207" y="464"/>
                </a:lnTo>
                <a:lnTo>
                  <a:pt x="208" y="465"/>
                </a:lnTo>
                <a:lnTo>
                  <a:pt x="208" y="465"/>
                </a:lnTo>
                <a:lnTo>
                  <a:pt x="208" y="465"/>
                </a:lnTo>
                <a:lnTo>
                  <a:pt x="208" y="465"/>
                </a:lnTo>
                <a:lnTo>
                  <a:pt x="209" y="466"/>
                </a:lnTo>
                <a:lnTo>
                  <a:pt x="209" y="467"/>
                </a:lnTo>
                <a:lnTo>
                  <a:pt x="211" y="470"/>
                </a:lnTo>
                <a:lnTo>
                  <a:pt x="211" y="469"/>
                </a:lnTo>
                <a:lnTo>
                  <a:pt x="213" y="470"/>
                </a:lnTo>
                <a:lnTo>
                  <a:pt x="213" y="470"/>
                </a:lnTo>
                <a:lnTo>
                  <a:pt x="212" y="470"/>
                </a:lnTo>
                <a:lnTo>
                  <a:pt x="211" y="470"/>
                </a:lnTo>
                <a:lnTo>
                  <a:pt x="213" y="474"/>
                </a:lnTo>
                <a:lnTo>
                  <a:pt x="213" y="474"/>
                </a:lnTo>
                <a:lnTo>
                  <a:pt x="214" y="473"/>
                </a:lnTo>
                <a:lnTo>
                  <a:pt x="214" y="473"/>
                </a:lnTo>
                <a:lnTo>
                  <a:pt x="216" y="474"/>
                </a:lnTo>
                <a:lnTo>
                  <a:pt x="217" y="474"/>
                </a:lnTo>
                <a:lnTo>
                  <a:pt x="219" y="474"/>
                </a:lnTo>
                <a:lnTo>
                  <a:pt x="220" y="474"/>
                </a:lnTo>
                <a:lnTo>
                  <a:pt x="221" y="474"/>
                </a:lnTo>
                <a:lnTo>
                  <a:pt x="221" y="473"/>
                </a:lnTo>
                <a:lnTo>
                  <a:pt x="223" y="475"/>
                </a:lnTo>
                <a:lnTo>
                  <a:pt x="224" y="475"/>
                </a:lnTo>
                <a:lnTo>
                  <a:pt x="224" y="476"/>
                </a:lnTo>
                <a:lnTo>
                  <a:pt x="223" y="477"/>
                </a:lnTo>
                <a:lnTo>
                  <a:pt x="224" y="477"/>
                </a:lnTo>
                <a:lnTo>
                  <a:pt x="227" y="477"/>
                </a:lnTo>
                <a:lnTo>
                  <a:pt x="227" y="478"/>
                </a:lnTo>
                <a:lnTo>
                  <a:pt x="229" y="479"/>
                </a:lnTo>
                <a:lnTo>
                  <a:pt x="229" y="475"/>
                </a:lnTo>
                <a:lnTo>
                  <a:pt x="228" y="474"/>
                </a:lnTo>
                <a:lnTo>
                  <a:pt x="227" y="474"/>
                </a:lnTo>
                <a:lnTo>
                  <a:pt x="226" y="473"/>
                </a:lnTo>
                <a:lnTo>
                  <a:pt x="225" y="473"/>
                </a:lnTo>
                <a:lnTo>
                  <a:pt x="225" y="472"/>
                </a:lnTo>
                <a:lnTo>
                  <a:pt x="224" y="472"/>
                </a:lnTo>
                <a:lnTo>
                  <a:pt x="221" y="470"/>
                </a:lnTo>
                <a:lnTo>
                  <a:pt x="220" y="470"/>
                </a:lnTo>
                <a:lnTo>
                  <a:pt x="223" y="470"/>
                </a:lnTo>
                <a:lnTo>
                  <a:pt x="223" y="470"/>
                </a:lnTo>
                <a:lnTo>
                  <a:pt x="223" y="468"/>
                </a:lnTo>
                <a:lnTo>
                  <a:pt x="223" y="467"/>
                </a:lnTo>
                <a:lnTo>
                  <a:pt x="224" y="467"/>
                </a:lnTo>
                <a:lnTo>
                  <a:pt x="224" y="468"/>
                </a:lnTo>
                <a:lnTo>
                  <a:pt x="224" y="469"/>
                </a:lnTo>
                <a:lnTo>
                  <a:pt x="224" y="469"/>
                </a:lnTo>
                <a:lnTo>
                  <a:pt x="225" y="469"/>
                </a:lnTo>
                <a:lnTo>
                  <a:pt x="224" y="466"/>
                </a:lnTo>
                <a:lnTo>
                  <a:pt x="223" y="465"/>
                </a:lnTo>
                <a:lnTo>
                  <a:pt x="222" y="463"/>
                </a:lnTo>
                <a:lnTo>
                  <a:pt x="221" y="462"/>
                </a:lnTo>
                <a:lnTo>
                  <a:pt x="221" y="459"/>
                </a:lnTo>
                <a:lnTo>
                  <a:pt x="223" y="458"/>
                </a:lnTo>
                <a:lnTo>
                  <a:pt x="223" y="459"/>
                </a:lnTo>
                <a:lnTo>
                  <a:pt x="223" y="459"/>
                </a:lnTo>
                <a:lnTo>
                  <a:pt x="225" y="461"/>
                </a:lnTo>
                <a:lnTo>
                  <a:pt x="225" y="462"/>
                </a:lnTo>
                <a:lnTo>
                  <a:pt x="227" y="462"/>
                </a:lnTo>
                <a:lnTo>
                  <a:pt x="227" y="462"/>
                </a:lnTo>
                <a:lnTo>
                  <a:pt x="226" y="462"/>
                </a:lnTo>
                <a:lnTo>
                  <a:pt x="226" y="461"/>
                </a:lnTo>
                <a:lnTo>
                  <a:pt x="226" y="461"/>
                </a:lnTo>
                <a:lnTo>
                  <a:pt x="227" y="461"/>
                </a:lnTo>
                <a:lnTo>
                  <a:pt x="228" y="462"/>
                </a:lnTo>
                <a:lnTo>
                  <a:pt x="228" y="462"/>
                </a:lnTo>
                <a:lnTo>
                  <a:pt x="227" y="461"/>
                </a:lnTo>
                <a:lnTo>
                  <a:pt x="227" y="459"/>
                </a:lnTo>
                <a:lnTo>
                  <a:pt x="229" y="460"/>
                </a:lnTo>
                <a:lnTo>
                  <a:pt x="231" y="461"/>
                </a:lnTo>
                <a:lnTo>
                  <a:pt x="230" y="460"/>
                </a:lnTo>
                <a:lnTo>
                  <a:pt x="229" y="459"/>
                </a:lnTo>
                <a:lnTo>
                  <a:pt x="227" y="459"/>
                </a:lnTo>
                <a:lnTo>
                  <a:pt x="227" y="458"/>
                </a:lnTo>
                <a:lnTo>
                  <a:pt x="228" y="457"/>
                </a:lnTo>
                <a:lnTo>
                  <a:pt x="230" y="457"/>
                </a:lnTo>
                <a:lnTo>
                  <a:pt x="231" y="455"/>
                </a:lnTo>
                <a:lnTo>
                  <a:pt x="232" y="456"/>
                </a:lnTo>
                <a:lnTo>
                  <a:pt x="233" y="456"/>
                </a:lnTo>
                <a:lnTo>
                  <a:pt x="235" y="455"/>
                </a:lnTo>
                <a:lnTo>
                  <a:pt x="239" y="456"/>
                </a:lnTo>
                <a:lnTo>
                  <a:pt x="240" y="457"/>
                </a:lnTo>
                <a:lnTo>
                  <a:pt x="240" y="458"/>
                </a:lnTo>
                <a:lnTo>
                  <a:pt x="241" y="458"/>
                </a:lnTo>
                <a:lnTo>
                  <a:pt x="245" y="458"/>
                </a:lnTo>
                <a:lnTo>
                  <a:pt x="244" y="459"/>
                </a:lnTo>
                <a:lnTo>
                  <a:pt x="241" y="459"/>
                </a:lnTo>
                <a:lnTo>
                  <a:pt x="241" y="462"/>
                </a:lnTo>
                <a:lnTo>
                  <a:pt x="242" y="461"/>
                </a:lnTo>
                <a:lnTo>
                  <a:pt x="242" y="460"/>
                </a:lnTo>
                <a:lnTo>
                  <a:pt x="249" y="455"/>
                </a:lnTo>
                <a:lnTo>
                  <a:pt x="254" y="455"/>
                </a:lnTo>
                <a:lnTo>
                  <a:pt x="255" y="455"/>
                </a:lnTo>
                <a:lnTo>
                  <a:pt x="256" y="455"/>
                </a:lnTo>
                <a:lnTo>
                  <a:pt x="256" y="454"/>
                </a:lnTo>
                <a:lnTo>
                  <a:pt x="256" y="453"/>
                </a:lnTo>
                <a:lnTo>
                  <a:pt x="256" y="453"/>
                </a:lnTo>
                <a:lnTo>
                  <a:pt x="253" y="451"/>
                </a:lnTo>
                <a:lnTo>
                  <a:pt x="251" y="450"/>
                </a:lnTo>
                <a:lnTo>
                  <a:pt x="251" y="449"/>
                </a:lnTo>
                <a:lnTo>
                  <a:pt x="251" y="448"/>
                </a:lnTo>
                <a:lnTo>
                  <a:pt x="251" y="448"/>
                </a:lnTo>
                <a:lnTo>
                  <a:pt x="249" y="444"/>
                </a:lnTo>
                <a:lnTo>
                  <a:pt x="249" y="444"/>
                </a:lnTo>
                <a:lnTo>
                  <a:pt x="248" y="444"/>
                </a:lnTo>
                <a:lnTo>
                  <a:pt x="249" y="443"/>
                </a:lnTo>
                <a:lnTo>
                  <a:pt x="249" y="442"/>
                </a:lnTo>
                <a:lnTo>
                  <a:pt x="250" y="442"/>
                </a:lnTo>
                <a:lnTo>
                  <a:pt x="250" y="439"/>
                </a:lnTo>
                <a:lnTo>
                  <a:pt x="252" y="437"/>
                </a:lnTo>
                <a:lnTo>
                  <a:pt x="253" y="437"/>
                </a:lnTo>
                <a:lnTo>
                  <a:pt x="254" y="436"/>
                </a:lnTo>
                <a:lnTo>
                  <a:pt x="254" y="434"/>
                </a:lnTo>
                <a:lnTo>
                  <a:pt x="255" y="429"/>
                </a:lnTo>
                <a:lnTo>
                  <a:pt x="256" y="430"/>
                </a:lnTo>
                <a:lnTo>
                  <a:pt x="258" y="426"/>
                </a:lnTo>
                <a:lnTo>
                  <a:pt x="259" y="426"/>
                </a:lnTo>
                <a:lnTo>
                  <a:pt x="260" y="426"/>
                </a:lnTo>
                <a:lnTo>
                  <a:pt x="260" y="422"/>
                </a:lnTo>
                <a:lnTo>
                  <a:pt x="260" y="422"/>
                </a:lnTo>
                <a:lnTo>
                  <a:pt x="260" y="422"/>
                </a:lnTo>
                <a:lnTo>
                  <a:pt x="260" y="419"/>
                </a:lnTo>
                <a:lnTo>
                  <a:pt x="260" y="419"/>
                </a:lnTo>
                <a:lnTo>
                  <a:pt x="260" y="419"/>
                </a:lnTo>
                <a:lnTo>
                  <a:pt x="260" y="420"/>
                </a:lnTo>
                <a:lnTo>
                  <a:pt x="260" y="419"/>
                </a:lnTo>
                <a:lnTo>
                  <a:pt x="261" y="419"/>
                </a:lnTo>
                <a:lnTo>
                  <a:pt x="262" y="419"/>
                </a:lnTo>
                <a:lnTo>
                  <a:pt x="263" y="419"/>
                </a:lnTo>
                <a:lnTo>
                  <a:pt x="264" y="417"/>
                </a:lnTo>
                <a:lnTo>
                  <a:pt x="264" y="415"/>
                </a:lnTo>
                <a:lnTo>
                  <a:pt x="263" y="415"/>
                </a:lnTo>
                <a:lnTo>
                  <a:pt x="263" y="414"/>
                </a:lnTo>
                <a:lnTo>
                  <a:pt x="263" y="415"/>
                </a:lnTo>
                <a:lnTo>
                  <a:pt x="264" y="415"/>
                </a:lnTo>
                <a:lnTo>
                  <a:pt x="264" y="415"/>
                </a:lnTo>
                <a:lnTo>
                  <a:pt x="265" y="415"/>
                </a:lnTo>
                <a:lnTo>
                  <a:pt x="266" y="414"/>
                </a:lnTo>
                <a:lnTo>
                  <a:pt x="266" y="413"/>
                </a:lnTo>
                <a:lnTo>
                  <a:pt x="269" y="412"/>
                </a:lnTo>
                <a:lnTo>
                  <a:pt x="271" y="411"/>
                </a:lnTo>
                <a:lnTo>
                  <a:pt x="271" y="412"/>
                </a:lnTo>
                <a:lnTo>
                  <a:pt x="272" y="411"/>
                </a:lnTo>
                <a:lnTo>
                  <a:pt x="272" y="411"/>
                </a:lnTo>
                <a:lnTo>
                  <a:pt x="274" y="412"/>
                </a:lnTo>
                <a:lnTo>
                  <a:pt x="275" y="413"/>
                </a:lnTo>
                <a:lnTo>
                  <a:pt x="275" y="413"/>
                </a:lnTo>
                <a:lnTo>
                  <a:pt x="275" y="413"/>
                </a:lnTo>
                <a:lnTo>
                  <a:pt x="272" y="413"/>
                </a:lnTo>
                <a:lnTo>
                  <a:pt x="271" y="413"/>
                </a:lnTo>
                <a:lnTo>
                  <a:pt x="271" y="414"/>
                </a:lnTo>
                <a:lnTo>
                  <a:pt x="273" y="414"/>
                </a:lnTo>
                <a:lnTo>
                  <a:pt x="274" y="414"/>
                </a:lnTo>
                <a:lnTo>
                  <a:pt x="272" y="415"/>
                </a:lnTo>
                <a:lnTo>
                  <a:pt x="272" y="415"/>
                </a:lnTo>
                <a:lnTo>
                  <a:pt x="273" y="415"/>
                </a:lnTo>
                <a:lnTo>
                  <a:pt x="274" y="415"/>
                </a:lnTo>
                <a:lnTo>
                  <a:pt x="275" y="416"/>
                </a:lnTo>
                <a:lnTo>
                  <a:pt x="276" y="417"/>
                </a:lnTo>
                <a:lnTo>
                  <a:pt x="279" y="416"/>
                </a:lnTo>
                <a:lnTo>
                  <a:pt x="279" y="416"/>
                </a:lnTo>
                <a:lnTo>
                  <a:pt x="280" y="415"/>
                </a:lnTo>
                <a:lnTo>
                  <a:pt x="280" y="416"/>
                </a:lnTo>
                <a:lnTo>
                  <a:pt x="281" y="417"/>
                </a:lnTo>
                <a:lnTo>
                  <a:pt x="282" y="416"/>
                </a:lnTo>
                <a:lnTo>
                  <a:pt x="282" y="416"/>
                </a:lnTo>
                <a:lnTo>
                  <a:pt x="282" y="417"/>
                </a:lnTo>
                <a:lnTo>
                  <a:pt x="283" y="418"/>
                </a:lnTo>
                <a:lnTo>
                  <a:pt x="282" y="418"/>
                </a:lnTo>
                <a:lnTo>
                  <a:pt x="279" y="419"/>
                </a:lnTo>
                <a:lnTo>
                  <a:pt x="276" y="421"/>
                </a:lnTo>
                <a:lnTo>
                  <a:pt x="276" y="422"/>
                </a:lnTo>
                <a:lnTo>
                  <a:pt x="276" y="422"/>
                </a:lnTo>
                <a:lnTo>
                  <a:pt x="278" y="422"/>
                </a:lnTo>
                <a:lnTo>
                  <a:pt x="280" y="423"/>
                </a:lnTo>
                <a:lnTo>
                  <a:pt x="280" y="423"/>
                </a:lnTo>
                <a:lnTo>
                  <a:pt x="281" y="424"/>
                </a:lnTo>
                <a:lnTo>
                  <a:pt x="282" y="425"/>
                </a:lnTo>
                <a:lnTo>
                  <a:pt x="282" y="427"/>
                </a:lnTo>
                <a:lnTo>
                  <a:pt x="281" y="428"/>
                </a:lnTo>
                <a:lnTo>
                  <a:pt x="282" y="430"/>
                </a:lnTo>
                <a:lnTo>
                  <a:pt x="282" y="430"/>
                </a:lnTo>
                <a:lnTo>
                  <a:pt x="284" y="430"/>
                </a:lnTo>
                <a:lnTo>
                  <a:pt x="286" y="429"/>
                </a:lnTo>
                <a:lnTo>
                  <a:pt x="286" y="429"/>
                </a:lnTo>
                <a:lnTo>
                  <a:pt x="286" y="428"/>
                </a:lnTo>
                <a:lnTo>
                  <a:pt x="286" y="428"/>
                </a:lnTo>
                <a:lnTo>
                  <a:pt x="287" y="427"/>
                </a:lnTo>
                <a:lnTo>
                  <a:pt x="288" y="427"/>
                </a:lnTo>
                <a:lnTo>
                  <a:pt x="287" y="426"/>
                </a:lnTo>
                <a:lnTo>
                  <a:pt x="289" y="426"/>
                </a:lnTo>
                <a:lnTo>
                  <a:pt x="289" y="426"/>
                </a:lnTo>
                <a:lnTo>
                  <a:pt x="293" y="424"/>
                </a:lnTo>
                <a:lnTo>
                  <a:pt x="296" y="425"/>
                </a:lnTo>
                <a:lnTo>
                  <a:pt x="296" y="425"/>
                </a:lnTo>
                <a:lnTo>
                  <a:pt x="298" y="424"/>
                </a:lnTo>
                <a:lnTo>
                  <a:pt x="298" y="422"/>
                </a:lnTo>
                <a:lnTo>
                  <a:pt x="298" y="422"/>
                </a:lnTo>
                <a:lnTo>
                  <a:pt x="298" y="422"/>
                </a:lnTo>
                <a:lnTo>
                  <a:pt x="297" y="421"/>
                </a:lnTo>
                <a:lnTo>
                  <a:pt x="295" y="422"/>
                </a:lnTo>
                <a:lnTo>
                  <a:pt x="295" y="422"/>
                </a:lnTo>
                <a:lnTo>
                  <a:pt x="294" y="422"/>
                </a:lnTo>
                <a:lnTo>
                  <a:pt x="293" y="422"/>
                </a:lnTo>
                <a:lnTo>
                  <a:pt x="293" y="422"/>
                </a:lnTo>
                <a:lnTo>
                  <a:pt x="292" y="422"/>
                </a:lnTo>
                <a:lnTo>
                  <a:pt x="290" y="422"/>
                </a:lnTo>
                <a:lnTo>
                  <a:pt x="290" y="422"/>
                </a:lnTo>
                <a:lnTo>
                  <a:pt x="289" y="420"/>
                </a:lnTo>
                <a:lnTo>
                  <a:pt x="289" y="419"/>
                </a:lnTo>
                <a:lnTo>
                  <a:pt x="288" y="419"/>
                </a:lnTo>
                <a:lnTo>
                  <a:pt x="288" y="419"/>
                </a:lnTo>
                <a:lnTo>
                  <a:pt x="288" y="419"/>
                </a:lnTo>
                <a:lnTo>
                  <a:pt x="287" y="419"/>
                </a:lnTo>
                <a:lnTo>
                  <a:pt x="287" y="419"/>
                </a:lnTo>
                <a:lnTo>
                  <a:pt x="287" y="418"/>
                </a:lnTo>
                <a:lnTo>
                  <a:pt x="287" y="418"/>
                </a:lnTo>
                <a:lnTo>
                  <a:pt x="286" y="417"/>
                </a:lnTo>
                <a:lnTo>
                  <a:pt x="286" y="417"/>
                </a:lnTo>
                <a:lnTo>
                  <a:pt x="286" y="418"/>
                </a:lnTo>
                <a:lnTo>
                  <a:pt x="285" y="418"/>
                </a:lnTo>
                <a:lnTo>
                  <a:pt x="285" y="418"/>
                </a:lnTo>
                <a:lnTo>
                  <a:pt x="285" y="417"/>
                </a:lnTo>
                <a:lnTo>
                  <a:pt x="285" y="416"/>
                </a:lnTo>
                <a:lnTo>
                  <a:pt x="284" y="416"/>
                </a:lnTo>
                <a:lnTo>
                  <a:pt x="284" y="416"/>
                </a:lnTo>
                <a:lnTo>
                  <a:pt x="283" y="415"/>
                </a:lnTo>
                <a:lnTo>
                  <a:pt x="282" y="415"/>
                </a:lnTo>
                <a:lnTo>
                  <a:pt x="285" y="416"/>
                </a:lnTo>
                <a:lnTo>
                  <a:pt x="285" y="415"/>
                </a:lnTo>
                <a:lnTo>
                  <a:pt x="285" y="415"/>
                </a:lnTo>
                <a:lnTo>
                  <a:pt x="286" y="415"/>
                </a:lnTo>
                <a:lnTo>
                  <a:pt x="286" y="415"/>
                </a:lnTo>
                <a:lnTo>
                  <a:pt x="286" y="416"/>
                </a:lnTo>
                <a:lnTo>
                  <a:pt x="287" y="416"/>
                </a:lnTo>
                <a:lnTo>
                  <a:pt x="287" y="416"/>
                </a:lnTo>
                <a:lnTo>
                  <a:pt x="287" y="417"/>
                </a:lnTo>
                <a:lnTo>
                  <a:pt x="287" y="417"/>
                </a:lnTo>
                <a:lnTo>
                  <a:pt x="287" y="416"/>
                </a:lnTo>
                <a:lnTo>
                  <a:pt x="288" y="416"/>
                </a:lnTo>
                <a:lnTo>
                  <a:pt x="289" y="416"/>
                </a:lnTo>
                <a:lnTo>
                  <a:pt x="288" y="417"/>
                </a:lnTo>
                <a:lnTo>
                  <a:pt x="289" y="418"/>
                </a:lnTo>
                <a:lnTo>
                  <a:pt x="289" y="419"/>
                </a:lnTo>
                <a:lnTo>
                  <a:pt x="289" y="419"/>
                </a:lnTo>
                <a:lnTo>
                  <a:pt x="289" y="416"/>
                </a:lnTo>
                <a:lnTo>
                  <a:pt x="290" y="415"/>
                </a:lnTo>
                <a:lnTo>
                  <a:pt x="290" y="413"/>
                </a:lnTo>
                <a:lnTo>
                  <a:pt x="291" y="413"/>
                </a:lnTo>
                <a:lnTo>
                  <a:pt x="291" y="415"/>
                </a:lnTo>
                <a:lnTo>
                  <a:pt x="291" y="415"/>
                </a:lnTo>
                <a:lnTo>
                  <a:pt x="290" y="415"/>
                </a:lnTo>
                <a:lnTo>
                  <a:pt x="290" y="416"/>
                </a:lnTo>
                <a:lnTo>
                  <a:pt x="291" y="416"/>
                </a:lnTo>
                <a:lnTo>
                  <a:pt x="292" y="414"/>
                </a:lnTo>
                <a:lnTo>
                  <a:pt x="293" y="414"/>
                </a:lnTo>
                <a:lnTo>
                  <a:pt x="294" y="412"/>
                </a:lnTo>
                <a:lnTo>
                  <a:pt x="295" y="412"/>
                </a:lnTo>
                <a:lnTo>
                  <a:pt x="296" y="411"/>
                </a:lnTo>
                <a:lnTo>
                  <a:pt x="296" y="412"/>
                </a:lnTo>
                <a:lnTo>
                  <a:pt x="296" y="411"/>
                </a:lnTo>
                <a:lnTo>
                  <a:pt x="299" y="411"/>
                </a:lnTo>
                <a:lnTo>
                  <a:pt x="300" y="411"/>
                </a:lnTo>
                <a:lnTo>
                  <a:pt x="300" y="410"/>
                </a:lnTo>
                <a:lnTo>
                  <a:pt x="302" y="409"/>
                </a:lnTo>
                <a:lnTo>
                  <a:pt x="303" y="409"/>
                </a:lnTo>
                <a:lnTo>
                  <a:pt x="304" y="408"/>
                </a:lnTo>
                <a:lnTo>
                  <a:pt x="307" y="408"/>
                </a:lnTo>
                <a:lnTo>
                  <a:pt x="309" y="408"/>
                </a:lnTo>
                <a:lnTo>
                  <a:pt x="310" y="408"/>
                </a:lnTo>
                <a:lnTo>
                  <a:pt x="311" y="407"/>
                </a:lnTo>
                <a:lnTo>
                  <a:pt x="312" y="407"/>
                </a:lnTo>
                <a:lnTo>
                  <a:pt x="312" y="407"/>
                </a:lnTo>
                <a:lnTo>
                  <a:pt x="312" y="408"/>
                </a:lnTo>
                <a:lnTo>
                  <a:pt x="313" y="408"/>
                </a:lnTo>
                <a:lnTo>
                  <a:pt x="314" y="408"/>
                </a:lnTo>
                <a:lnTo>
                  <a:pt x="314" y="408"/>
                </a:lnTo>
                <a:lnTo>
                  <a:pt x="312" y="408"/>
                </a:lnTo>
                <a:lnTo>
                  <a:pt x="308" y="410"/>
                </a:lnTo>
                <a:lnTo>
                  <a:pt x="308" y="411"/>
                </a:lnTo>
                <a:lnTo>
                  <a:pt x="309" y="411"/>
                </a:lnTo>
                <a:lnTo>
                  <a:pt x="308" y="411"/>
                </a:lnTo>
                <a:lnTo>
                  <a:pt x="307" y="411"/>
                </a:lnTo>
                <a:lnTo>
                  <a:pt x="305" y="411"/>
                </a:lnTo>
                <a:lnTo>
                  <a:pt x="304" y="412"/>
                </a:lnTo>
                <a:lnTo>
                  <a:pt x="306" y="413"/>
                </a:lnTo>
                <a:lnTo>
                  <a:pt x="307" y="414"/>
                </a:lnTo>
                <a:lnTo>
                  <a:pt x="309" y="416"/>
                </a:lnTo>
                <a:lnTo>
                  <a:pt x="308" y="416"/>
                </a:lnTo>
                <a:lnTo>
                  <a:pt x="307" y="416"/>
                </a:lnTo>
                <a:lnTo>
                  <a:pt x="307" y="417"/>
                </a:lnTo>
                <a:lnTo>
                  <a:pt x="306" y="417"/>
                </a:lnTo>
                <a:lnTo>
                  <a:pt x="303" y="422"/>
                </a:lnTo>
                <a:lnTo>
                  <a:pt x="300" y="422"/>
                </a:lnTo>
                <a:lnTo>
                  <a:pt x="300" y="422"/>
                </a:lnTo>
                <a:lnTo>
                  <a:pt x="300" y="422"/>
                </a:lnTo>
                <a:lnTo>
                  <a:pt x="299" y="423"/>
                </a:lnTo>
                <a:lnTo>
                  <a:pt x="301" y="425"/>
                </a:lnTo>
                <a:lnTo>
                  <a:pt x="302" y="426"/>
                </a:lnTo>
                <a:lnTo>
                  <a:pt x="303" y="427"/>
                </a:lnTo>
                <a:lnTo>
                  <a:pt x="304" y="427"/>
                </a:lnTo>
                <a:lnTo>
                  <a:pt x="304" y="427"/>
                </a:lnTo>
                <a:lnTo>
                  <a:pt x="306" y="429"/>
                </a:lnTo>
                <a:lnTo>
                  <a:pt x="311" y="431"/>
                </a:lnTo>
                <a:lnTo>
                  <a:pt x="313" y="433"/>
                </a:lnTo>
                <a:lnTo>
                  <a:pt x="315" y="435"/>
                </a:lnTo>
                <a:lnTo>
                  <a:pt x="315" y="435"/>
                </a:lnTo>
                <a:lnTo>
                  <a:pt x="316" y="437"/>
                </a:lnTo>
                <a:lnTo>
                  <a:pt x="318" y="438"/>
                </a:lnTo>
                <a:lnTo>
                  <a:pt x="322" y="440"/>
                </a:lnTo>
                <a:lnTo>
                  <a:pt x="324" y="441"/>
                </a:lnTo>
                <a:lnTo>
                  <a:pt x="325" y="442"/>
                </a:lnTo>
                <a:lnTo>
                  <a:pt x="325" y="446"/>
                </a:lnTo>
                <a:lnTo>
                  <a:pt x="326" y="447"/>
                </a:lnTo>
                <a:lnTo>
                  <a:pt x="326" y="450"/>
                </a:lnTo>
                <a:lnTo>
                  <a:pt x="325" y="450"/>
                </a:lnTo>
                <a:lnTo>
                  <a:pt x="325" y="451"/>
                </a:lnTo>
                <a:lnTo>
                  <a:pt x="325" y="451"/>
                </a:lnTo>
                <a:lnTo>
                  <a:pt x="319" y="455"/>
                </a:lnTo>
                <a:lnTo>
                  <a:pt x="317" y="455"/>
                </a:lnTo>
                <a:lnTo>
                  <a:pt x="314" y="455"/>
                </a:lnTo>
                <a:lnTo>
                  <a:pt x="307" y="455"/>
                </a:lnTo>
                <a:lnTo>
                  <a:pt x="304" y="455"/>
                </a:lnTo>
                <a:lnTo>
                  <a:pt x="304" y="455"/>
                </a:lnTo>
                <a:lnTo>
                  <a:pt x="300" y="453"/>
                </a:lnTo>
                <a:lnTo>
                  <a:pt x="297" y="453"/>
                </a:lnTo>
                <a:lnTo>
                  <a:pt x="296" y="450"/>
                </a:lnTo>
                <a:lnTo>
                  <a:pt x="294" y="451"/>
                </a:lnTo>
                <a:lnTo>
                  <a:pt x="292" y="449"/>
                </a:lnTo>
                <a:lnTo>
                  <a:pt x="291" y="448"/>
                </a:lnTo>
                <a:lnTo>
                  <a:pt x="291" y="448"/>
                </a:lnTo>
                <a:lnTo>
                  <a:pt x="290" y="447"/>
                </a:lnTo>
                <a:lnTo>
                  <a:pt x="289" y="447"/>
                </a:lnTo>
                <a:lnTo>
                  <a:pt x="289" y="448"/>
                </a:lnTo>
                <a:lnTo>
                  <a:pt x="281" y="448"/>
                </a:lnTo>
                <a:lnTo>
                  <a:pt x="276" y="449"/>
                </a:lnTo>
                <a:lnTo>
                  <a:pt x="274" y="451"/>
                </a:lnTo>
                <a:lnTo>
                  <a:pt x="273" y="451"/>
                </a:lnTo>
                <a:lnTo>
                  <a:pt x="271" y="453"/>
                </a:lnTo>
                <a:lnTo>
                  <a:pt x="270" y="454"/>
                </a:lnTo>
                <a:lnTo>
                  <a:pt x="268" y="455"/>
                </a:lnTo>
                <a:lnTo>
                  <a:pt x="266" y="455"/>
                </a:lnTo>
                <a:lnTo>
                  <a:pt x="266" y="455"/>
                </a:lnTo>
                <a:lnTo>
                  <a:pt x="264" y="454"/>
                </a:lnTo>
                <a:lnTo>
                  <a:pt x="260" y="454"/>
                </a:lnTo>
                <a:lnTo>
                  <a:pt x="259" y="454"/>
                </a:lnTo>
                <a:lnTo>
                  <a:pt x="258" y="454"/>
                </a:lnTo>
                <a:lnTo>
                  <a:pt x="258" y="453"/>
                </a:lnTo>
                <a:lnTo>
                  <a:pt x="257" y="455"/>
                </a:lnTo>
                <a:lnTo>
                  <a:pt x="257" y="455"/>
                </a:lnTo>
                <a:lnTo>
                  <a:pt x="258" y="456"/>
                </a:lnTo>
                <a:lnTo>
                  <a:pt x="258" y="456"/>
                </a:lnTo>
                <a:lnTo>
                  <a:pt x="258" y="456"/>
                </a:lnTo>
                <a:lnTo>
                  <a:pt x="260" y="457"/>
                </a:lnTo>
                <a:lnTo>
                  <a:pt x="260" y="456"/>
                </a:lnTo>
                <a:lnTo>
                  <a:pt x="261" y="457"/>
                </a:lnTo>
                <a:lnTo>
                  <a:pt x="261" y="457"/>
                </a:lnTo>
                <a:lnTo>
                  <a:pt x="256" y="458"/>
                </a:lnTo>
                <a:lnTo>
                  <a:pt x="256" y="458"/>
                </a:lnTo>
                <a:lnTo>
                  <a:pt x="256" y="459"/>
                </a:lnTo>
                <a:lnTo>
                  <a:pt x="256" y="459"/>
                </a:lnTo>
                <a:lnTo>
                  <a:pt x="257" y="459"/>
                </a:lnTo>
                <a:lnTo>
                  <a:pt x="251" y="459"/>
                </a:lnTo>
                <a:lnTo>
                  <a:pt x="251" y="459"/>
                </a:lnTo>
                <a:lnTo>
                  <a:pt x="250" y="459"/>
                </a:lnTo>
                <a:lnTo>
                  <a:pt x="249" y="459"/>
                </a:lnTo>
                <a:lnTo>
                  <a:pt x="250" y="459"/>
                </a:lnTo>
                <a:lnTo>
                  <a:pt x="249" y="460"/>
                </a:lnTo>
                <a:lnTo>
                  <a:pt x="248" y="459"/>
                </a:lnTo>
                <a:lnTo>
                  <a:pt x="247" y="459"/>
                </a:lnTo>
                <a:lnTo>
                  <a:pt x="246" y="459"/>
                </a:lnTo>
                <a:lnTo>
                  <a:pt x="244" y="459"/>
                </a:lnTo>
                <a:lnTo>
                  <a:pt x="242" y="462"/>
                </a:lnTo>
                <a:lnTo>
                  <a:pt x="242" y="462"/>
                </a:lnTo>
                <a:lnTo>
                  <a:pt x="241" y="463"/>
                </a:lnTo>
                <a:lnTo>
                  <a:pt x="241" y="465"/>
                </a:lnTo>
                <a:lnTo>
                  <a:pt x="241" y="466"/>
                </a:lnTo>
                <a:lnTo>
                  <a:pt x="245" y="466"/>
                </a:lnTo>
                <a:lnTo>
                  <a:pt x="245" y="466"/>
                </a:lnTo>
                <a:lnTo>
                  <a:pt x="244" y="466"/>
                </a:lnTo>
                <a:lnTo>
                  <a:pt x="244" y="468"/>
                </a:lnTo>
                <a:lnTo>
                  <a:pt x="245" y="469"/>
                </a:lnTo>
                <a:lnTo>
                  <a:pt x="245" y="469"/>
                </a:lnTo>
                <a:lnTo>
                  <a:pt x="246" y="470"/>
                </a:lnTo>
                <a:lnTo>
                  <a:pt x="246" y="470"/>
                </a:lnTo>
                <a:lnTo>
                  <a:pt x="245" y="471"/>
                </a:lnTo>
                <a:lnTo>
                  <a:pt x="245" y="472"/>
                </a:lnTo>
                <a:lnTo>
                  <a:pt x="245" y="473"/>
                </a:lnTo>
                <a:lnTo>
                  <a:pt x="246" y="473"/>
                </a:lnTo>
                <a:lnTo>
                  <a:pt x="246" y="473"/>
                </a:lnTo>
                <a:lnTo>
                  <a:pt x="244" y="473"/>
                </a:lnTo>
                <a:lnTo>
                  <a:pt x="244" y="473"/>
                </a:lnTo>
                <a:lnTo>
                  <a:pt x="243" y="472"/>
                </a:lnTo>
                <a:lnTo>
                  <a:pt x="242" y="472"/>
                </a:lnTo>
                <a:lnTo>
                  <a:pt x="242" y="472"/>
                </a:lnTo>
                <a:lnTo>
                  <a:pt x="242" y="473"/>
                </a:lnTo>
                <a:lnTo>
                  <a:pt x="242" y="473"/>
                </a:lnTo>
                <a:lnTo>
                  <a:pt x="242" y="474"/>
                </a:lnTo>
                <a:lnTo>
                  <a:pt x="242" y="474"/>
                </a:lnTo>
                <a:lnTo>
                  <a:pt x="242" y="475"/>
                </a:lnTo>
                <a:lnTo>
                  <a:pt x="243" y="475"/>
                </a:lnTo>
                <a:lnTo>
                  <a:pt x="244" y="475"/>
                </a:lnTo>
                <a:lnTo>
                  <a:pt x="245" y="476"/>
                </a:lnTo>
                <a:lnTo>
                  <a:pt x="246" y="476"/>
                </a:lnTo>
                <a:lnTo>
                  <a:pt x="246" y="477"/>
                </a:lnTo>
                <a:lnTo>
                  <a:pt x="247" y="477"/>
                </a:lnTo>
                <a:lnTo>
                  <a:pt x="246" y="478"/>
                </a:lnTo>
                <a:lnTo>
                  <a:pt x="246" y="478"/>
                </a:lnTo>
                <a:lnTo>
                  <a:pt x="246" y="479"/>
                </a:lnTo>
                <a:lnTo>
                  <a:pt x="247" y="479"/>
                </a:lnTo>
                <a:lnTo>
                  <a:pt x="248" y="479"/>
                </a:lnTo>
                <a:lnTo>
                  <a:pt x="248" y="479"/>
                </a:lnTo>
                <a:lnTo>
                  <a:pt x="247" y="480"/>
                </a:lnTo>
                <a:lnTo>
                  <a:pt x="247" y="480"/>
                </a:lnTo>
                <a:lnTo>
                  <a:pt x="248" y="480"/>
                </a:lnTo>
                <a:lnTo>
                  <a:pt x="249" y="481"/>
                </a:lnTo>
                <a:lnTo>
                  <a:pt x="247" y="483"/>
                </a:lnTo>
                <a:lnTo>
                  <a:pt x="248" y="483"/>
                </a:lnTo>
                <a:lnTo>
                  <a:pt x="253" y="483"/>
                </a:lnTo>
                <a:lnTo>
                  <a:pt x="253" y="484"/>
                </a:lnTo>
                <a:lnTo>
                  <a:pt x="252" y="484"/>
                </a:lnTo>
                <a:lnTo>
                  <a:pt x="252" y="484"/>
                </a:lnTo>
                <a:lnTo>
                  <a:pt x="251" y="484"/>
                </a:lnTo>
                <a:lnTo>
                  <a:pt x="249" y="484"/>
                </a:lnTo>
                <a:lnTo>
                  <a:pt x="249" y="485"/>
                </a:lnTo>
                <a:lnTo>
                  <a:pt x="248" y="486"/>
                </a:lnTo>
                <a:lnTo>
                  <a:pt x="252" y="484"/>
                </a:lnTo>
                <a:lnTo>
                  <a:pt x="252" y="485"/>
                </a:lnTo>
                <a:lnTo>
                  <a:pt x="251" y="486"/>
                </a:lnTo>
                <a:lnTo>
                  <a:pt x="252" y="486"/>
                </a:lnTo>
                <a:lnTo>
                  <a:pt x="253" y="485"/>
                </a:lnTo>
                <a:lnTo>
                  <a:pt x="253" y="484"/>
                </a:lnTo>
                <a:lnTo>
                  <a:pt x="254" y="484"/>
                </a:lnTo>
                <a:lnTo>
                  <a:pt x="254" y="484"/>
                </a:lnTo>
                <a:lnTo>
                  <a:pt x="255" y="485"/>
                </a:lnTo>
                <a:lnTo>
                  <a:pt x="256" y="486"/>
                </a:lnTo>
                <a:lnTo>
                  <a:pt x="256" y="486"/>
                </a:lnTo>
                <a:lnTo>
                  <a:pt x="256" y="485"/>
                </a:lnTo>
                <a:lnTo>
                  <a:pt x="256" y="485"/>
                </a:lnTo>
                <a:lnTo>
                  <a:pt x="257" y="485"/>
                </a:lnTo>
                <a:lnTo>
                  <a:pt x="257" y="488"/>
                </a:lnTo>
                <a:lnTo>
                  <a:pt x="258" y="488"/>
                </a:lnTo>
                <a:lnTo>
                  <a:pt x="260" y="488"/>
                </a:lnTo>
                <a:lnTo>
                  <a:pt x="261" y="489"/>
                </a:lnTo>
                <a:lnTo>
                  <a:pt x="265" y="488"/>
                </a:lnTo>
                <a:lnTo>
                  <a:pt x="265" y="487"/>
                </a:lnTo>
                <a:lnTo>
                  <a:pt x="265" y="486"/>
                </a:lnTo>
                <a:lnTo>
                  <a:pt x="265" y="485"/>
                </a:lnTo>
                <a:lnTo>
                  <a:pt x="266" y="484"/>
                </a:lnTo>
                <a:lnTo>
                  <a:pt x="269" y="484"/>
                </a:lnTo>
                <a:lnTo>
                  <a:pt x="275" y="488"/>
                </a:lnTo>
                <a:lnTo>
                  <a:pt x="275" y="488"/>
                </a:lnTo>
                <a:lnTo>
                  <a:pt x="276" y="489"/>
                </a:lnTo>
                <a:lnTo>
                  <a:pt x="278" y="490"/>
                </a:lnTo>
                <a:lnTo>
                  <a:pt x="281" y="489"/>
                </a:lnTo>
                <a:lnTo>
                  <a:pt x="282" y="489"/>
                </a:lnTo>
                <a:lnTo>
                  <a:pt x="283" y="488"/>
                </a:lnTo>
                <a:lnTo>
                  <a:pt x="284" y="488"/>
                </a:lnTo>
                <a:lnTo>
                  <a:pt x="285" y="488"/>
                </a:lnTo>
                <a:lnTo>
                  <a:pt x="285" y="487"/>
                </a:lnTo>
                <a:lnTo>
                  <a:pt x="287" y="485"/>
                </a:lnTo>
                <a:lnTo>
                  <a:pt x="288" y="484"/>
                </a:lnTo>
                <a:lnTo>
                  <a:pt x="289" y="484"/>
                </a:lnTo>
                <a:lnTo>
                  <a:pt x="289" y="484"/>
                </a:lnTo>
                <a:lnTo>
                  <a:pt x="291" y="486"/>
                </a:lnTo>
                <a:lnTo>
                  <a:pt x="293" y="486"/>
                </a:lnTo>
                <a:lnTo>
                  <a:pt x="293" y="486"/>
                </a:lnTo>
                <a:lnTo>
                  <a:pt x="293" y="485"/>
                </a:lnTo>
                <a:lnTo>
                  <a:pt x="295" y="484"/>
                </a:lnTo>
                <a:lnTo>
                  <a:pt x="296" y="485"/>
                </a:lnTo>
                <a:lnTo>
                  <a:pt x="296" y="486"/>
                </a:lnTo>
                <a:lnTo>
                  <a:pt x="295" y="487"/>
                </a:lnTo>
                <a:lnTo>
                  <a:pt x="294" y="488"/>
                </a:lnTo>
                <a:lnTo>
                  <a:pt x="295" y="490"/>
                </a:lnTo>
                <a:lnTo>
                  <a:pt x="295" y="490"/>
                </a:lnTo>
                <a:lnTo>
                  <a:pt x="294" y="491"/>
                </a:lnTo>
                <a:lnTo>
                  <a:pt x="294" y="493"/>
                </a:lnTo>
                <a:lnTo>
                  <a:pt x="294" y="493"/>
                </a:lnTo>
                <a:lnTo>
                  <a:pt x="295" y="495"/>
                </a:lnTo>
                <a:lnTo>
                  <a:pt x="295" y="496"/>
                </a:lnTo>
                <a:lnTo>
                  <a:pt x="295" y="498"/>
                </a:lnTo>
                <a:lnTo>
                  <a:pt x="295" y="499"/>
                </a:lnTo>
                <a:lnTo>
                  <a:pt x="295" y="500"/>
                </a:lnTo>
                <a:lnTo>
                  <a:pt x="293" y="501"/>
                </a:lnTo>
                <a:lnTo>
                  <a:pt x="293" y="504"/>
                </a:lnTo>
                <a:lnTo>
                  <a:pt x="292" y="504"/>
                </a:lnTo>
                <a:lnTo>
                  <a:pt x="292" y="504"/>
                </a:lnTo>
                <a:lnTo>
                  <a:pt x="292" y="504"/>
                </a:lnTo>
                <a:lnTo>
                  <a:pt x="291" y="506"/>
                </a:lnTo>
                <a:lnTo>
                  <a:pt x="291" y="506"/>
                </a:lnTo>
                <a:lnTo>
                  <a:pt x="289" y="510"/>
                </a:lnTo>
                <a:lnTo>
                  <a:pt x="286" y="519"/>
                </a:lnTo>
                <a:lnTo>
                  <a:pt x="286" y="520"/>
                </a:lnTo>
                <a:lnTo>
                  <a:pt x="284" y="521"/>
                </a:lnTo>
                <a:lnTo>
                  <a:pt x="281" y="523"/>
                </a:lnTo>
                <a:lnTo>
                  <a:pt x="279" y="523"/>
                </a:lnTo>
                <a:lnTo>
                  <a:pt x="278" y="522"/>
                </a:lnTo>
                <a:lnTo>
                  <a:pt x="278" y="523"/>
                </a:lnTo>
                <a:lnTo>
                  <a:pt x="278" y="523"/>
                </a:lnTo>
                <a:lnTo>
                  <a:pt x="275" y="523"/>
                </a:lnTo>
                <a:lnTo>
                  <a:pt x="275" y="522"/>
                </a:lnTo>
                <a:lnTo>
                  <a:pt x="274" y="521"/>
                </a:lnTo>
                <a:lnTo>
                  <a:pt x="273" y="521"/>
                </a:lnTo>
                <a:lnTo>
                  <a:pt x="272" y="521"/>
                </a:lnTo>
                <a:lnTo>
                  <a:pt x="272" y="520"/>
                </a:lnTo>
                <a:lnTo>
                  <a:pt x="272" y="520"/>
                </a:lnTo>
                <a:lnTo>
                  <a:pt x="271" y="520"/>
                </a:lnTo>
                <a:lnTo>
                  <a:pt x="268" y="520"/>
                </a:lnTo>
                <a:lnTo>
                  <a:pt x="267" y="520"/>
                </a:lnTo>
                <a:lnTo>
                  <a:pt x="267" y="521"/>
                </a:lnTo>
                <a:lnTo>
                  <a:pt x="267" y="521"/>
                </a:lnTo>
                <a:lnTo>
                  <a:pt x="264" y="521"/>
                </a:lnTo>
                <a:lnTo>
                  <a:pt x="264" y="521"/>
                </a:lnTo>
                <a:lnTo>
                  <a:pt x="264" y="521"/>
                </a:lnTo>
                <a:lnTo>
                  <a:pt x="266" y="521"/>
                </a:lnTo>
                <a:lnTo>
                  <a:pt x="266" y="520"/>
                </a:lnTo>
                <a:lnTo>
                  <a:pt x="265" y="520"/>
                </a:lnTo>
                <a:lnTo>
                  <a:pt x="263" y="521"/>
                </a:lnTo>
                <a:lnTo>
                  <a:pt x="256" y="524"/>
                </a:lnTo>
                <a:lnTo>
                  <a:pt x="253" y="523"/>
                </a:lnTo>
                <a:lnTo>
                  <a:pt x="250" y="523"/>
                </a:lnTo>
                <a:lnTo>
                  <a:pt x="249" y="522"/>
                </a:lnTo>
                <a:lnTo>
                  <a:pt x="247" y="522"/>
                </a:lnTo>
                <a:lnTo>
                  <a:pt x="244" y="521"/>
                </a:lnTo>
                <a:lnTo>
                  <a:pt x="238" y="519"/>
                </a:lnTo>
                <a:lnTo>
                  <a:pt x="235" y="520"/>
                </a:lnTo>
                <a:lnTo>
                  <a:pt x="235" y="520"/>
                </a:lnTo>
                <a:lnTo>
                  <a:pt x="235" y="519"/>
                </a:lnTo>
                <a:lnTo>
                  <a:pt x="235" y="519"/>
                </a:lnTo>
                <a:lnTo>
                  <a:pt x="234" y="517"/>
                </a:lnTo>
                <a:lnTo>
                  <a:pt x="233" y="517"/>
                </a:lnTo>
                <a:lnTo>
                  <a:pt x="224" y="516"/>
                </a:lnTo>
                <a:lnTo>
                  <a:pt x="224" y="516"/>
                </a:lnTo>
                <a:lnTo>
                  <a:pt x="224" y="516"/>
                </a:lnTo>
                <a:lnTo>
                  <a:pt x="223" y="515"/>
                </a:lnTo>
                <a:lnTo>
                  <a:pt x="223" y="514"/>
                </a:lnTo>
                <a:lnTo>
                  <a:pt x="223" y="514"/>
                </a:lnTo>
                <a:lnTo>
                  <a:pt x="223" y="513"/>
                </a:lnTo>
                <a:lnTo>
                  <a:pt x="223" y="513"/>
                </a:lnTo>
                <a:lnTo>
                  <a:pt x="222" y="513"/>
                </a:lnTo>
                <a:lnTo>
                  <a:pt x="221" y="512"/>
                </a:lnTo>
                <a:lnTo>
                  <a:pt x="217" y="511"/>
                </a:lnTo>
                <a:lnTo>
                  <a:pt x="212" y="512"/>
                </a:lnTo>
                <a:lnTo>
                  <a:pt x="206" y="517"/>
                </a:lnTo>
                <a:lnTo>
                  <a:pt x="206" y="517"/>
                </a:lnTo>
                <a:lnTo>
                  <a:pt x="206" y="519"/>
                </a:lnTo>
                <a:lnTo>
                  <a:pt x="206" y="520"/>
                </a:lnTo>
                <a:lnTo>
                  <a:pt x="206" y="521"/>
                </a:lnTo>
                <a:lnTo>
                  <a:pt x="206" y="522"/>
                </a:lnTo>
                <a:lnTo>
                  <a:pt x="206" y="523"/>
                </a:lnTo>
                <a:lnTo>
                  <a:pt x="204" y="526"/>
                </a:lnTo>
                <a:lnTo>
                  <a:pt x="202" y="528"/>
                </a:lnTo>
                <a:lnTo>
                  <a:pt x="200" y="528"/>
                </a:lnTo>
                <a:lnTo>
                  <a:pt x="198" y="527"/>
                </a:lnTo>
                <a:lnTo>
                  <a:pt x="196" y="524"/>
                </a:lnTo>
                <a:lnTo>
                  <a:pt x="183" y="521"/>
                </a:lnTo>
                <a:lnTo>
                  <a:pt x="180" y="517"/>
                </a:lnTo>
                <a:lnTo>
                  <a:pt x="180" y="515"/>
                </a:lnTo>
                <a:lnTo>
                  <a:pt x="180" y="514"/>
                </a:lnTo>
                <a:lnTo>
                  <a:pt x="172" y="512"/>
                </a:lnTo>
                <a:lnTo>
                  <a:pt x="171" y="512"/>
                </a:lnTo>
                <a:lnTo>
                  <a:pt x="169" y="511"/>
                </a:lnTo>
                <a:lnTo>
                  <a:pt x="168" y="511"/>
                </a:lnTo>
                <a:lnTo>
                  <a:pt x="166" y="512"/>
                </a:lnTo>
                <a:lnTo>
                  <a:pt x="164" y="511"/>
                </a:lnTo>
                <a:lnTo>
                  <a:pt x="159" y="510"/>
                </a:lnTo>
                <a:lnTo>
                  <a:pt x="158" y="509"/>
                </a:lnTo>
                <a:lnTo>
                  <a:pt x="158" y="509"/>
                </a:lnTo>
                <a:lnTo>
                  <a:pt x="158" y="509"/>
                </a:lnTo>
                <a:lnTo>
                  <a:pt x="157" y="509"/>
                </a:lnTo>
                <a:lnTo>
                  <a:pt x="157" y="508"/>
                </a:lnTo>
                <a:lnTo>
                  <a:pt x="156" y="506"/>
                </a:lnTo>
                <a:lnTo>
                  <a:pt x="156" y="506"/>
                </a:lnTo>
                <a:lnTo>
                  <a:pt x="155" y="507"/>
                </a:lnTo>
                <a:lnTo>
                  <a:pt x="155" y="506"/>
                </a:lnTo>
                <a:lnTo>
                  <a:pt x="155" y="506"/>
                </a:lnTo>
                <a:lnTo>
                  <a:pt x="154" y="506"/>
                </a:lnTo>
                <a:lnTo>
                  <a:pt x="153" y="506"/>
                </a:lnTo>
                <a:lnTo>
                  <a:pt x="151" y="505"/>
                </a:lnTo>
                <a:lnTo>
                  <a:pt x="151" y="504"/>
                </a:lnTo>
                <a:lnTo>
                  <a:pt x="151" y="502"/>
                </a:lnTo>
                <a:lnTo>
                  <a:pt x="152" y="503"/>
                </a:lnTo>
                <a:lnTo>
                  <a:pt x="152" y="502"/>
                </a:lnTo>
                <a:lnTo>
                  <a:pt x="153" y="501"/>
                </a:lnTo>
                <a:lnTo>
                  <a:pt x="154" y="501"/>
                </a:lnTo>
                <a:lnTo>
                  <a:pt x="155" y="500"/>
                </a:lnTo>
                <a:lnTo>
                  <a:pt x="156" y="499"/>
                </a:lnTo>
                <a:lnTo>
                  <a:pt x="158" y="495"/>
                </a:lnTo>
                <a:lnTo>
                  <a:pt x="158" y="493"/>
                </a:lnTo>
                <a:lnTo>
                  <a:pt x="157" y="492"/>
                </a:lnTo>
                <a:lnTo>
                  <a:pt x="156" y="491"/>
                </a:lnTo>
                <a:lnTo>
                  <a:pt x="155" y="491"/>
                </a:lnTo>
                <a:lnTo>
                  <a:pt x="155" y="491"/>
                </a:lnTo>
                <a:lnTo>
                  <a:pt x="155" y="489"/>
                </a:lnTo>
                <a:lnTo>
                  <a:pt x="155" y="488"/>
                </a:lnTo>
                <a:lnTo>
                  <a:pt x="155" y="487"/>
                </a:lnTo>
                <a:lnTo>
                  <a:pt x="157" y="487"/>
                </a:lnTo>
                <a:lnTo>
                  <a:pt x="158" y="484"/>
                </a:lnTo>
                <a:lnTo>
                  <a:pt x="157" y="483"/>
                </a:lnTo>
                <a:lnTo>
                  <a:pt x="157" y="483"/>
                </a:lnTo>
                <a:lnTo>
                  <a:pt x="156" y="484"/>
                </a:lnTo>
                <a:lnTo>
                  <a:pt x="155" y="484"/>
                </a:lnTo>
                <a:lnTo>
                  <a:pt x="155" y="484"/>
                </a:lnTo>
                <a:lnTo>
                  <a:pt x="155" y="485"/>
                </a:lnTo>
                <a:lnTo>
                  <a:pt x="153" y="484"/>
                </a:lnTo>
                <a:lnTo>
                  <a:pt x="153" y="484"/>
                </a:lnTo>
                <a:lnTo>
                  <a:pt x="153" y="482"/>
                </a:lnTo>
                <a:lnTo>
                  <a:pt x="153" y="482"/>
                </a:lnTo>
                <a:lnTo>
                  <a:pt x="151" y="481"/>
                </a:lnTo>
                <a:lnTo>
                  <a:pt x="148" y="481"/>
                </a:lnTo>
                <a:lnTo>
                  <a:pt x="145" y="483"/>
                </a:lnTo>
                <a:lnTo>
                  <a:pt x="145" y="484"/>
                </a:lnTo>
                <a:lnTo>
                  <a:pt x="144" y="484"/>
                </a:lnTo>
                <a:lnTo>
                  <a:pt x="144" y="484"/>
                </a:lnTo>
                <a:lnTo>
                  <a:pt x="142" y="484"/>
                </a:lnTo>
                <a:lnTo>
                  <a:pt x="141" y="484"/>
                </a:lnTo>
                <a:lnTo>
                  <a:pt x="140" y="484"/>
                </a:lnTo>
                <a:lnTo>
                  <a:pt x="139" y="484"/>
                </a:lnTo>
                <a:lnTo>
                  <a:pt x="137" y="483"/>
                </a:lnTo>
                <a:lnTo>
                  <a:pt x="137" y="484"/>
                </a:lnTo>
                <a:lnTo>
                  <a:pt x="135" y="484"/>
                </a:lnTo>
                <a:lnTo>
                  <a:pt x="134" y="484"/>
                </a:lnTo>
                <a:lnTo>
                  <a:pt x="134" y="484"/>
                </a:lnTo>
                <a:lnTo>
                  <a:pt x="132" y="483"/>
                </a:lnTo>
                <a:lnTo>
                  <a:pt x="131" y="484"/>
                </a:lnTo>
                <a:lnTo>
                  <a:pt x="126" y="485"/>
                </a:lnTo>
                <a:lnTo>
                  <a:pt x="125" y="485"/>
                </a:lnTo>
                <a:lnTo>
                  <a:pt x="124" y="484"/>
                </a:lnTo>
                <a:lnTo>
                  <a:pt x="119" y="484"/>
                </a:lnTo>
                <a:lnTo>
                  <a:pt x="117" y="484"/>
                </a:lnTo>
                <a:lnTo>
                  <a:pt x="116" y="485"/>
                </a:lnTo>
                <a:lnTo>
                  <a:pt x="115" y="484"/>
                </a:lnTo>
                <a:lnTo>
                  <a:pt x="115" y="484"/>
                </a:lnTo>
                <a:lnTo>
                  <a:pt x="114" y="484"/>
                </a:lnTo>
                <a:lnTo>
                  <a:pt x="111" y="486"/>
                </a:lnTo>
                <a:lnTo>
                  <a:pt x="105" y="486"/>
                </a:lnTo>
                <a:lnTo>
                  <a:pt x="101" y="488"/>
                </a:lnTo>
                <a:lnTo>
                  <a:pt x="100" y="488"/>
                </a:lnTo>
                <a:lnTo>
                  <a:pt x="99" y="489"/>
                </a:lnTo>
                <a:lnTo>
                  <a:pt x="97" y="491"/>
                </a:lnTo>
                <a:lnTo>
                  <a:pt x="97" y="491"/>
                </a:lnTo>
                <a:lnTo>
                  <a:pt x="95" y="491"/>
                </a:lnTo>
                <a:lnTo>
                  <a:pt x="94" y="491"/>
                </a:lnTo>
                <a:lnTo>
                  <a:pt x="93" y="491"/>
                </a:lnTo>
                <a:lnTo>
                  <a:pt x="93" y="491"/>
                </a:lnTo>
                <a:lnTo>
                  <a:pt x="91" y="492"/>
                </a:lnTo>
                <a:lnTo>
                  <a:pt x="90" y="495"/>
                </a:lnTo>
                <a:lnTo>
                  <a:pt x="86" y="496"/>
                </a:lnTo>
                <a:lnTo>
                  <a:pt x="86" y="496"/>
                </a:lnTo>
                <a:lnTo>
                  <a:pt x="84" y="496"/>
                </a:lnTo>
                <a:lnTo>
                  <a:pt x="83" y="496"/>
                </a:lnTo>
                <a:lnTo>
                  <a:pt x="82" y="496"/>
                </a:lnTo>
                <a:lnTo>
                  <a:pt x="80" y="495"/>
                </a:lnTo>
                <a:lnTo>
                  <a:pt x="80" y="495"/>
                </a:lnTo>
                <a:lnTo>
                  <a:pt x="75" y="495"/>
                </a:lnTo>
                <a:lnTo>
                  <a:pt x="73" y="496"/>
                </a:lnTo>
                <a:lnTo>
                  <a:pt x="72" y="495"/>
                </a:lnTo>
                <a:lnTo>
                  <a:pt x="68" y="492"/>
                </a:lnTo>
                <a:lnTo>
                  <a:pt x="68" y="491"/>
                </a:lnTo>
                <a:lnTo>
                  <a:pt x="65" y="491"/>
                </a:lnTo>
                <a:lnTo>
                  <a:pt x="65" y="492"/>
                </a:lnTo>
                <a:lnTo>
                  <a:pt x="59" y="504"/>
                </a:lnTo>
                <a:lnTo>
                  <a:pt x="51" y="508"/>
                </a:lnTo>
                <a:lnTo>
                  <a:pt x="46" y="513"/>
                </a:lnTo>
                <a:lnTo>
                  <a:pt x="47" y="514"/>
                </a:lnTo>
                <a:lnTo>
                  <a:pt x="46" y="517"/>
                </a:lnTo>
                <a:lnTo>
                  <a:pt x="45" y="517"/>
                </a:lnTo>
                <a:lnTo>
                  <a:pt x="45" y="517"/>
                </a:lnTo>
                <a:lnTo>
                  <a:pt x="43" y="521"/>
                </a:lnTo>
                <a:lnTo>
                  <a:pt x="42" y="525"/>
                </a:lnTo>
                <a:lnTo>
                  <a:pt x="44" y="527"/>
                </a:lnTo>
                <a:lnTo>
                  <a:pt x="44" y="529"/>
                </a:lnTo>
                <a:lnTo>
                  <a:pt x="41" y="534"/>
                </a:lnTo>
                <a:lnTo>
                  <a:pt x="40" y="535"/>
                </a:lnTo>
                <a:lnTo>
                  <a:pt x="39" y="535"/>
                </a:lnTo>
                <a:lnTo>
                  <a:pt x="39" y="537"/>
                </a:lnTo>
                <a:lnTo>
                  <a:pt x="37" y="537"/>
                </a:lnTo>
                <a:lnTo>
                  <a:pt x="33" y="541"/>
                </a:lnTo>
                <a:lnTo>
                  <a:pt x="26" y="542"/>
                </a:lnTo>
                <a:lnTo>
                  <a:pt x="25" y="544"/>
                </a:lnTo>
                <a:lnTo>
                  <a:pt x="25" y="544"/>
                </a:lnTo>
                <a:lnTo>
                  <a:pt x="23" y="550"/>
                </a:lnTo>
                <a:lnTo>
                  <a:pt x="19" y="552"/>
                </a:lnTo>
                <a:lnTo>
                  <a:pt x="17" y="553"/>
                </a:lnTo>
                <a:lnTo>
                  <a:pt x="16" y="560"/>
                </a:lnTo>
                <a:lnTo>
                  <a:pt x="11" y="567"/>
                </a:lnTo>
                <a:lnTo>
                  <a:pt x="10" y="568"/>
                </a:lnTo>
                <a:lnTo>
                  <a:pt x="8" y="572"/>
                </a:lnTo>
                <a:lnTo>
                  <a:pt x="8" y="572"/>
                </a:lnTo>
                <a:lnTo>
                  <a:pt x="6" y="576"/>
                </a:lnTo>
                <a:lnTo>
                  <a:pt x="5" y="577"/>
                </a:lnTo>
                <a:lnTo>
                  <a:pt x="4" y="579"/>
                </a:lnTo>
                <a:lnTo>
                  <a:pt x="3" y="584"/>
                </a:lnTo>
                <a:lnTo>
                  <a:pt x="3" y="584"/>
                </a:lnTo>
                <a:lnTo>
                  <a:pt x="3" y="584"/>
                </a:lnTo>
                <a:lnTo>
                  <a:pt x="5" y="583"/>
                </a:lnTo>
                <a:lnTo>
                  <a:pt x="6" y="586"/>
                </a:lnTo>
                <a:lnTo>
                  <a:pt x="6" y="586"/>
                </a:lnTo>
                <a:lnTo>
                  <a:pt x="6" y="586"/>
                </a:lnTo>
                <a:lnTo>
                  <a:pt x="8" y="589"/>
                </a:lnTo>
                <a:lnTo>
                  <a:pt x="8" y="591"/>
                </a:lnTo>
                <a:lnTo>
                  <a:pt x="7" y="593"/>
                </a:lnTo>
                <a:lnTo>
                  <a:pt x="7" y="593"/>
                </a:lnTo>
                <a:lnTo>
                  <a:pt x="6" y="593"/>
                </a:lnTo>
                <a:lnTo>
                  <a:pt x="6" y="593"/>
                </a:lnTo>
                <a:lnTo>
                  <a:pt x="8" y="596"/>
                </a:lnTo>
                <a:lnTo>
                  <a:pt x="9" y="604"/>
                </a:lnTo>
                <a:lnTo>
                  <a:pt x="6" y="612"/>
                </a:lnTo>
                <a:lnTo>
                  <a:pt x="6" y="615"/>
                </a:lnTo>
                <a:lnTo>
                  <a:pt x="4" y="618"/>
                </a:lnTo>
                <a:lnTo>
                  <a:pt x="2" y="619"/>
                </a:lnTo>
                <a:lnTo>
                  <a:pt x="1" y="619"/>
                </a:lnTo>
                <a:lnTo>
                  <a:pt x="0" y="619"/>
                </a:lnTo>
                <a:lnTo>
                  <a:pt x="0" y="620"/>
                </a:lnTo>
                <a:lnTo>
                  <a:pt x="0" y="620"/>
                </a:lnTo>
                <a:lnTo>
                  <a:pt x="1" y="621"/>
                </a:lnTo>
                <a:lnTo>
                  <a:pt x="1" y="620"/>
                </a:lnTo>
                <a:lnTo>
                  <a:pt x="1" y="620"/>
                </a:lnTo>
                <a:lnTo>
                  <a:pt x="2" y="620"/>
                </a:lnTo>
                <a:lnTo>
                  <a:pt x="2" y="621"/>
                </a:lnTo>
                <a:lnTo>
                  <a:pt x="3" y="622"/>
                </a:lnTo>
                <a:lnTo>
                  <a:pt x="3" y="623"/>
                </a:lnTo>
                <a:lnTo>
                  <a:pt x="4" y="623"/>
                </a:lnTo>
                <a:lnTo>
                  <a:pt x="4" y="624"/>
                </a:lnTo>
                <a:lnTo>
                  <a:pt x="5" y="625"/>
                </a:lnTo>
                <a:lnTo>
                  <a:pt x="6" y="626"/>
                </a:lnTo>
                <a:lnTo>
                  <a:pt x="6" y="627"/>
                </a:lnTo>
                <a:lnTo>
                  <a:pt x="6" y="627"/>
                </a:lnTo>
                <a:lnTo>
                  <a:pt x="5" y="627"/>
                </a:lnTo>
                <a:lnTo>
                  <a:pt x="5" y="627"/>
                </a:lnTo>
                <a:lnTo>
                  <a:pt x="5" y="628"/>
                </a:lnTo>
                <a:lnTo>
                  <a:pt x="4" y="628"/>
                </a:lnTo>
                <a:lnTo>
                  <a:pt x="4" y="630"/>
                </a:lnTo>
                <a:lnTo>
                  <a:pt x="4" y="630"/>
                </a:lnTo>
                <a:lnTo>
                  <a:pt x="5" y="630"/>
                </a:lnTo>
                <a:lnTo>
                  <a:pt x="4" y="633"/>
                </a:lnTo>
                <a:lnTo>
                  <a:pt x="5" y="633"/>
                </a:lnTo>
                <a:lnTo>
                  <a:pt x="5" y="633"/>
                </a:lnTo>
                <a:lnTo>
                  <a:pt x="5" y="633"/>
                </a:lnTo>
                <a:lnTo>
                  <a:pt x="4" y="633"/>
                </a:lnTo>
                <a:lnTo>
                  <a:pt x="5" y="634"/>
                </a:lnTo>
                <a:lnTo>
                  <a:pt x="7" y="635"/>
                </a:lnTo>
                <a:lnTo>
                  <a:pt x="7" y="636"/>
                </a:lnTo>
                <a:lnTo>
                  <a:pt x="8" y="637"/>
                </a:lnTo>
                <a:lnTo>
                  <a:pt x="9" y="637"/>
                </a:lnTo>
                <a:lnTo>
                  <a:pt x="10" y="637"/>
                </a:lnTo>
                <a:lnTo>
                  <a:pt x="10" y="637"/>
                </a:lnTo>
                <a:lnTo>
                  <a:pt x="10" y="637"/>
                </a:lnTo>
                <a:lnTo>
                  <a:pt x="10" y="637"/>
                </a:lnTo>
                <a:lnTo>
                  <a:pt x="12" y="637"/>
                </a:lnTo>
                <a:lnTo>
                  <a:pt x="15" y="636"/>
                </a:lnTo>
                <a:lnTo>
                  <a:pt x="15" y="637"/>
                </a:lnTo>
                <a:lnTo>
                  <a:pt x="13" y="637"/>
                </a:lnTo>
                <a:lnTo>
                  <a:pt x="12" y="637"/>
                </a:lnTo>
                <a:lnTo>
                  <a:pt x="13" y="638"/>
                </a:lnTo>
                <a:lnTo>
                  <a:pt x="12" y="640"/>
                </a:lnTo>
                <a:lnTo>
                  <a:pt x="12" y="640"/>
                </a:lnTo>
                <a:lnTo>
                  <a:pt x="13" y="641"/>
                </a:lnTo>
                <a:lnTo>
                  <a:pt x="13" y="641"/>
                </a:lnTo>
                <a:lnTo>
                  <a:pt x="14" y="641"/>
                </a:lnTo>
                <a:lnTo>
                  <a:pt x="13" y="641"/>
                </a:lnTo>
                <a:lnTo>
                  <a:pt x="14" y="641"/>
                </a:lnTo>
                <a:lnTo>
                  <a:pt x="14" y="642"/>
                </a:lnTo>
                <a:lnTo>
                  <a:pt x="14" y="642"/>
                </a:lnTo>
                <a:lnTo>
                  <a:pt x="14" y="642"/>
                </a:lnTo>
                <a:lnTo>
                  <a:pt x="15" y="642"/>
                </a:lnTo>
                <a:lnTo>
                  <a:pt x="15" y="641"/>
                </a:lnTo>
                <a:lnTo>
                  <a:pt x="16" y="641"/>
                </a:lnTo>
                <a:lnTo>
                  <a:pt x="16" y="641"/>
                </a:lnTo>
                <a:lnTo>
                  <a:pt x="16" y="643"/>
                </a:lnTo>
                <a:lnTo>
                  <a:pt x="17" y="643"/>
                </a:lnTo>
                <a:lnTo>
                  <a:pt x="17" y="643"/>
                </a:lnTo>
                <a:lnTo>
                  <a:pt x="17" y="644"/>
                </a:lnTo>
                <a:lnTo>
                  <a:pt x="17" y="645"/>
                </a:lnTo>
                <a:lnTo>
                  <a:pt x="18" y="646"/>
                </a:lnTo>
                <a:lnTo>
                  <a:pt x="21" y="648"/>
                </a:lnTo>
                <a:lnTo>
                  <a:pt x="21" y="648"/>
                </a:lnTo>
                <a:lnTo>
                  <a:pt x="21" y="649"/>
                </a:lnTo>
                <a:lnTo>
                  <a:pt x="22" y="650"/>
                </a:lnTo>
                <a:lnTo>
                  <a:pt x="23" y="650"/>
                </a:lnTo>
                <a:lnTo>
                  <a:pt x="23" y="651"/>
                </a:lnTo>
                <a:lnTo>
                  <a:pt x="23" y="651"/>
                </a:lnTo>
                <a:lnTo>
                  <a:pt x="23" y="651"/>
                </a:lnTo>
                <a:lnTo>
                  <a:pt x="23" y="651"/>
                </a:lnTo>
                <a:lnTo>
                  <a:pt x="24" y="652"/>
                </a:lnTo>
                <a:lnTo>
                  <a:pt x="24" y="652"/>
                </a:lnTo>
                <a:lnTo>
                  <a:pt x="24" y="652"/>
                </a:lnTo>
                <a:lnTo>
                  <a:pt x="24" y="652"/>
                </a:lnTo>
                <a:lnTo>
                  <a:pt x="24" y="653"/>
                </a:lnTo>
                <a:lnTo>
                  <a:pt x="24" y="653"/>
                </a:lnTo>
                <a:lnTo>
                  <a:pt x="24" y="654"/>
                </a:lnTo>
                <a:lnTo>
                  <a:pt x="24" y="655"/>
                </a:lnTo>
                <a:lnTo>
                  <a:pt x="24" y="655"/>
                </a:lnTo>
                <a:lnTo>
                  <a:pt x="24" y="655"/>
                </a:lnTo>
                <a:lnTo>
                  <a:pt x="24" y="655"/>
                </a:lnTo>
                <a:lnTo>
                  <a:pt x="24" y="655"/>
                </a:lnTo>
                <a:lnTo>
                  <a:pt x="24" y="655"/>
                </a:lnTo>
                <a:lnTo>
                  <a:pt x="24" y="655"/>
                </a:lnTo>
                <a:lnTo>
                  <a:pt x="24" y="655"/>
                </a:lnTo>
                <a:lnTo>
                  <a:pt x="24" y="656"/>
                </a:lnTo>
                <a:lnTo>
                  <a:pt x="24" y="657"/>
                </a:lnTo>
                <a:lnTo>
                  <a:pt x="25" y="657"/>
                </a:lnTo>
                <a:lnTo>
                  <a:pt x="26" y="657"/>
                </a:lnTo>
                <a:lnTo>
                  <a:pt x="26" y="658"/>
                </a:lnTo>
                <a:lnTo>
                  <a:pt x="26" y="658"/>
                </a:lnTo>
                <a:lnTo>
                  <a:pt x="26" y="659"/>
                </a:lnTo>
                <a:lnTo>
                  <a:pt x="28" y="660"/>
                </a:lnTo>
                <a:lnTo>
                  <a:pt x="28" y="661"/>
                </a:lnTo>
                <a:lnTo>
                  <a:pt x="28" y="661"/>
                </a:lnTo>
                <a:lnTo>
                  <a:pt x="34" y="663"/>
                </a:lnTo>
                <a:lnTo>
                  <a:pt x="34" y="663"/>
                </a:lnTo>
                <a:lnTo>
                  <a:pt x="33" y="663"/>
                </a:lnTo>
                <a:lnTo>
                  <a:pt x="34" y="663"/>
                </a:lnTo>
                <a:lnTo>
                  <a:pt x="34" y="664"/>
                </a:lnTo>
                <a:lnTo>
                  <a:pt x="35" y="664"/>
                </a:lnTo>
                <a:lnTo>
                  <a:pt x="35" y="665"/>
                </a:lnTo>
                <a:lnTo>
                  <a:pt x="35" y="665"/>
                </a:lnTo>
                <a:lnTo>
                  <a:pt x="35" y="666"/>
                </a:lnTo>
                <a:lnTo>
                  <a:pt x="36" y="666"/>
                </a:lnTo>
                <a:lnTo>
                  <a:pt x="37" y="667"/>
                </a:lnTo>
                <a:lnTo>
                  <a:pt x="39" y="668"/>
                </a:lnTo>
                <a:lnTo>
                  <a:pt x="50" y="677"/>
                </a:lnTo>
                <a:lnTo>
                  <a:pt x="52" y="677"/>
                </a:lnTo>
                <a:lnTo>
                  <a:pt x="53" y="677"/>
                </a:lnTo>
                <a:lnTo>
                  <a:pt x="55" y="677"/>
                </a:lnTo>
                <a:lnTo>
                  <a:pt x="55" y="678"/>
                </a:lnTo>
                <a:lnTo>
                  <a:pt x="57" y="678"/>
                </a:lnTo>
                <a:lnTo>
                  <a:pt x="74" y="674"/>
                </a:lnTo>
                <a:lnTo>
                  <a:pt x="79" y="674"/>
                </a:lnTo>
                <a:lnTo>
                  <a:pt x="80" y="674"/>
                </a:lnTo>
                <a:lnTo>
                  <a:pt x="80" y="674"/>
                </a:lnTo>
                <a:lnTo>
                  <a:pt x="86" y="676"/>
                </a:lnTo>
                <a:lnTo>
                  <a:pt x="88" y="675"/>
                </a:lnTo>
                <a:lnTo>
                  <a:pt x="89" y="674"/>
                </a:lnTo>
                <a:lnTo>
                  <a:pt x="98" y="670"/>
                </a:lnTo>
                <a:lnTo>
                  <a:pt x="101" y="670"/>
                </a:lnTo>
                <a:lnTo>
                  <a:pt x="101" y="670"/>
                </a:lnTo>
                <a:lnTo>
                  <a:pt x="102" y="670"/>
                </a:lnTo>
                <a:lnTo>
                  <a:pt x="104" y="669"/>
                </a:lnTo>
                <a:lnTo>
                  <a:pt x="104" y="669"/>
                </a:lnTo>
                <a:lnTo>
                  <a:pt x="108" y="667"/>
                </a:lnTo>
                <a:lnTo>
                  <a:pt x="107" y="667"/>
                </a:lnTo>
                <a:lnTo>
                  <a:pt x="112" y="667"/>
                </a:lnTo>
                <a:lnTo>
                  <a:pt x="120" y="667"/>
                </a:lnTo>
                <a:lnTo>
                  <a:pt x="123" y="668"/>
                </a:lnTo>
                <a:lnTo>
                  <a:pt x="124" y="670"/>
                </a:lnTo>
                <a:lnTo>
                  <a:pt x="124" y="670"/>
                </a:lnTo>
                <a:lnTo>
                  <a:pt x="125" y="670"/>
                </a:lnTo>
                <a:lnTo>
                  <a:pt x="125" y="670"/>
                </a:lnTo>
                <a:lnTo>
                  <a:pt x="126" y="671"/>
                </a:lnTo>
                <a:lnTo>
                  <a:pt x="126" y="672"/>
                </a:lnTo>
                <a:lnTo>
                  <a:pt x="126" y="672"/>
                </a:lnTo>
                <a:lnTo>
                  <a:pt x="126" y="672"/>
                </a:lnTo>
                <a:lnTo>
                  <a:pt x="126" y="673"/>
                </a:lnTo>
                <a:lnTo>
                  <a:pt x="126" y="676"/>
                </a:lnTo>
                <a:lnTo>
                  <a:pt x="128" y="677"/>
                </a:lnTo>
                <a:lnTo>
                  <a:pt x="129" y="677"/>
                </a:lnTo>
                <a:lnTo>
                  <a:pt x="129" y="678"/>
                </a:lnTo>
                <a:lnTo>
                  <a:pt x="129" y="678"/>
                </a:lnTo>
                <a:lnTo>
                  <a:pt x="130" y="678"/>
                </a:lnTo>
                <a:lnTo>
                  <a:pt x="131" y="679"/>
                </a:lnTo>
                <a:lnTo>
                  <a:pt x="133" y="678"/>
                </a:lnTo>
                <a:lnTo>
                  <a:pt x="133" y="678"/>
                </a:lnTo>
                <a:lnTo>
                  <a:pt x="133" y="677"/>
                </a:lnTo>
                <a:lnTo>
                  <a:pt x="133" y="678"/>
                </a:lnTo>
                <a:lnTo>
                  <a:pt x="134" y="678"/>
                </a:lnTo>
                <a:lnTo>
                  <a:pt x="134" y="678"/>
                </a:lnTo>
                <a:lnTo>
                  <a:pt x="135" y="677"/>
                </a:lnTo>
                <a:lnTo>
                  <a:pt x="135" y="677"/>
                </a:lnTo>
                <a:lnTo>
                  <a:pt x="136" y="677"/>
                </a:lnTo>
                <a:lnTo>
                  <a:pt x="136" y="677"/>
                </a:lnTo>
                <a:lnTo>
                  <a:pt x="138" y="677"/>
                </a:lnTo>
                <a:lnTo>
                  <a:pt x="141" y="677"/>
                </a:lnTo>
                <a:lnTo>
                  <a:pt x="142" y="676"/>
                </a:lnTo>
                <a:lnTo>
                  <a:pt x="142" y="675"/>
                </a:lnTo>
                <a:lnTo>
                  <a:pt x="143" y="675"/>
                </a:lnTo>
                <a:lnTo>
                  <a:pt x="143" y="676"/>
                </a:lnTo>
                <a:lnTo>
                  <a:pt x="143" y="676"/>
                </a:lnTo>
                <a:lnTo>
                  <a:pt x="143" y="677"/>
                </a:lnTo>
                <a:lnTo>
                  <a:pt x="144" y="677"/>
                </a:lnTo>
                <a:lnTo>
                  <a:pt x="144" y="677"/>
                </a:lnTo>
                <a:lnTo>
                  <a:pt x="145" y="677"/>
                </a:lnTo>
                <a:lnTo>
                  <a:pt x="146" y="680"/>
                </a:lnTo>
                <a:lnTo>
                  <a:pt x="148" y="681"/>
                </a:lnTo>
                <a:lnTo>
                  <a:pt x="148" y="680"/>
                </a:lnTo>
                <a:lnTo>
                  <a:pt x="149" y="680"/>
                </a:lnTo>
                <a:lnTo>
                  <a:pt x="149" y="680"/>
                </a:lnTo>
                <a:lnTo>
                  <a:pt x="150" y="680"/>
                </a:lnTo>
                <a:lnTo>
                  <a:pt x="150" y="681"/>
                </a:lnTo>
                <a:lnTo>
                  <a:pt x="150" y="681"/>
                </a:lnTo>
                <a:lnTo>
                  <a:pt x="149" y="681"/>
                </a:lnTo>
                <a:lnTo>
                  <a:pt x="149" y="681"/>
                </a:lnTo>
                <a:lnTo>
                  <a:pt x="150" y="682"/>
                </a:lnTo>
                <a:lnTo>
                  <a:pt x="150" y="683"/>
                </a:lnTo>
                <a:lnTo>
                  <a:pt x="151" y="684"/>
                </a:lnTo>
                <a:lnTo>
                  <a:pt x="151" y="684"/>
                </a:lnTo>
                <a:lnTo>
                  <a:pt x="150" y="690"/>
                </a:lnTo>
                <a:lnTo>
                  <a:pt x="150" y="691"/>
                </a:lnTo>
                <a:lnTo>
                  <a:pt x="149" y="692"/>
                </a:lnTo>
                <a:lnTo>
                  <a:pt x="149" y="693"/>
                </a:lnTo>
                <a:lnTo>
                  <a:pt x="148" y="695"/>
                </a:lnTo>
                <a:lnTo>
                  <a:pt x="149" y="696"/>
                </a:lnTo>
                <a:lnTo>
                  <a:pt x="149" y="696"/>
                </a:lnTo>
                <a:lnTo>
                  <a:pt x="149" y="696"/>
                </a:lnTo>
                <a:lnTo>
                  <a:pt x="149" y="696"/>
                </a:lnTo>
                <a:lnTo>
                  <a:pt x="149" y="698"/>
                </a:lnTo>
                <a:lnTo>
                  <a:pt x="149" y="699"/>
                </a:lnTo>
                <a:lnTo>
                  <a:pt x="148" y="699"/>
                </a:lnTo>
                <a:lnTo>
                  <a:pt x="148" y="699"/>
                </a:lnTo>
                <a:lnTo>
                  <a:pt x="148" y="699"/>
                </a:lnTo>
                <a:lnTo>
                  <a:pt x="150" y="701"/>
                </a:lnTo>
                <a:lnTo>
                  <a:pt x="151" y="701"/>
                </a:lnTo>
                <a:lnTo>
                  <a:pt x="151" y="701"/>
                </a:lnTo>
                <a:lnTo>
                  <a:pt x="151" y="702"/>
                </a:lnTo>
                <a:lnTo>
                  <a:pt x="149" y="702"/>
                </a:lnTo>
                <a:lnTo>
                  <a:pt x="148" y="701"/>
                </a:lnTo>
                <a:lnTo>
                  <a:pt x="148" y="700"/>
                </a:lnTo>
                <a:lnTo>
                  <a:pt x="148" y="700"/>
                </a:lnTo>
                <a:lnTo>
                  <a:pt x="148" y="704"/>
                </a:lnTo>
                <a:lnTo>
                  <a:pt x="146" y="706"/>
                </a:lnTo>
                <a:lnTo>
                  <a:pt x="145" y="706"/>
                </a:lnTo>
                <a:lnTo>
                  <a:pt x="148" y="713"/>
                </a:lnTo>
                <a:lnTo>
                  <a:pt x="157" y="722"/>
                </a:lnTo>
                <a:lnTo>
                  <a:pt x="158" y="724"/>
                </a:lnTo>
                <a:lnTo>
                  <a:pt x="158" y="724"/>
                </a:lnTo>
                <a:lnTo>
                  <a:pt x="162" y="728"/>
                </a:lnTo>
                <a:lnTo>
                  <a:pt x="162" y="730"/>
                </a:lnTo>
                <a:lnTo>
                  <a:pt x="163" y="730"/>
                </a:lnTo>
                <a:lnTo>
                  <a:pt x="163" y="733"/>
                </a:lnTo>
                <a:lnTo>
                  <a:pt x="164" y="734"/>
                </a:lnTo>
                <a:lnTo>
                  <a:pt x="165" y="735"/>
                </a:lnTo>
                <a:lnTo>
                  <a:pt x="164" y="735"/>
                </a:lnTo>
                <a:lnTo>
                  <a:pt x="164" y="736"/>
                </a:lnTo>
                <a:lnTo>
                  <a:pt x="164" y="736"/>
                </a:lnTo>
                <a:lnTo>
                  <a:pt x="167" y="740"/>
                </a:lnTo>
                <a:lnTo>
                  <a:pt x="169" y="746"/>
                </a:lnTo>
                <a:lnTo>
                  <a:pt x="169" y="747"/>
                </a:lnTo>
                <a:lnTo>
                  <a:pt x="169" y="750"/>
                </a:lnTo>
                <a:lnTo>
                  <a:pt x="169" y="752"/>
                </a:lnTo>
                <a:lnTo>
                  <a:pt x="169" y="753"/>
                </a:lnTo>
                <a:lnTo>
                  <a:pt x="169" y="757"/>
                </a:lnTo>
                <a:lnTo>
                  <a:pt x="170" y="757"/>
                </a:lnTo>
                <a:lnTo>
                  <a:pt x="171" y="759"/>
                </a:lnTo>
                <a:lnTo>
                  <a:pt x="172" y="760"/>
                </a:lnTo>
                <a:lnTo>
                  <a:pt x="173" y="762"/>
                </a:lnTo>
                <a:lnTo>
                  <a:pt x="172" y="763"/>
                </a:lnTo>
                <a:lnTo>
                  <a:pt x="172" y="765"/>
                </a:lnTo>
                <a:lnTo>
                  <a:pt x="172" y="765"/>
                </a:lnTo>
                <a:lnTo>
                  <a:pt x="172" y="767"/>
                </a:lnTo>
                <a:lnTo>
                  <a:pt x="171" y="769"/>
                </a:lnTo>
                <a:lnTo>
                  <a:pt x="169" y="772"/>
                </a:lnTo>
                <a:lnTo>
                  <a:pt x="167" y="772"/>
                </a:lnTo>
                <a:lnTo>
                  <a:pt x="167" y="774"/>
                </a:lnTo>
                <a:lnTo>
                  <a:pt x="166" y="775"/>
                </a:lnTo>
                <a:lnTo>
                  <a:pt x="165" y="777"/>
                </a:lnTo>
                <a:lnTo>
                  <a:pt x="165" y="778"/>
                </a:lnTo>
                <a:lnTo>
                  <a:pt x="165" y="778"/>
                </a:lnTo>
                <a:lnTo>
                  <a:pt x="165" y="779"/>
                </a:lnTo>
                <a:lnTo>
                  <a:pt x="162" y="790"/>
                </a:lnTo>
                <a:lnTo>
                  <a:pt x="161" y="790"/>
                </a:lnTo>
                <a:lnTo>
                  <a:pt x="161" y="794"/>
                </a:lnTo>
                <a:lnTo>
                  <a:pt x="161" y="794"/>
                </a:lnTo>
                <a:lnTo>
                  <a:pt x="160" y="794"/>
                </a:lnTo>
                <a:lnTo>
                  <a:pt x="161" y="798"/>
                </a:lnTo>
                <a:lnTo>
                  <a:pt x="161" y="801"/>
                </a:lnTo>
                <a:lnTo>
                  <a:pt x="161" y="802"/>
                </a:lnTo>
                <a:lnTo>
                  <a:pt x="161" y="803"/>
                </a:lnTo>
                <a:lnTo>
                  <a:pt x="162" y="806"/>
                </a:lnTo>
                <a:lnTo>
                  <a:pt x="163" y="806"/>
                </a:lnTo>
                <a:lnTo>
                  <a:pt x="173" y="823"/>
                </a:lnTo>
                <a:lnTo>
                  <a:pt x="173" y="823"/>
                </a:lnTo>
                <a:lnTo>
                  <a:pt x="176" y="829"/>
                </a:lnTo>
                <a:lnTo>
                  <a:pt x="176" y="839"/>
                </a:lnTo>
                <a:lnTo>
                  <a:pt x="178" y="844"/>
                </a:lnTo>
                <a:lnTo>
                  <a:pt x="178" y="848"/>
                </a:lnTo>
                <a:lnTo>
                  <a:pt x="179" y="850"/>
                </a:lnTo>
                <a:lnTo>
                  <a:pt x="179" y="852"/>
                </a:lnTo>
                <a:lnTo>
                  <a:pt x="180" y="858"/>
                </a:lnTo>
                <a:lnTo>
                  <a:pt x="187" y="866"/>
                </a:lnTo>
                <a:lnTo>
                  <a:pt x="187" y="866"/>
                </a:lnTo>
                <a:lnTo>
                  <a:pt x="188" y="866"/>
                </a:lnTo>
                <a:lnTo>
                  <a:pt x="188" y="867"/>
                </a:lnTo>
                <a:lnTo>
                  <a:pt x="188" y="867"/>
                </a:lnTo>
                <a:lnTo>
                  <a:pt x="188" y="868"/>
                </a:lnTo>
                <a:lnTo>
                  <a:pt x="197" y="887"/>
                </a:lnTo>
                <a:lnTo>
                  <a:pt x="197" y="891"/>
                </a:lnTo>
                <a:lnTo>
                  <a:pt x="196" y="892"/>
                </a:lnTo>
                <a:lnTo>
                  <a:pt x="195" y="892"/>
                </a:lnTo>
                <a:lnTo>
                  <a:pt x="195" y="892"/>
                </a:lnTo>
                <a:lnTo>
                  <a:pt x="195" y="894"/>
                </a:lnTo>
                <a:lnTo>
                  <a:pt x="195" y="894"/>
                </a:lnTo>
                <a:lnTo>
                  <a:pt x="195" y="894"/>
                </a:lnTo>
                <a:lnTo>
                  <a:pt x="196" y="895"/>
                </a:lnTo>
                <a:lnTo>
                  <a:pt x="195" y="895"/>
                </a:lnTo>
                <a:lnTo>
                  <a:pt x="196" y="896"/>
                </a:lnTo>
                <a:lnTo>
                  <a:pt x="196" y="896"/>
                </a:lnTo>
                <a:lnTo>
                  <a:pt x="198" y="899"/>
                </a:lnTo>
                <a:lnTo>
                  <a:pt x="198" y="899"/>
                </a:lnTo>
                <a:lnTo>
                  <a:pt x="198" y="900"/>
                </a:lnTo>
                <a:lnTo>
                  <a:pt x="198" y="902"/>
                </a:lnTo>
                <a:lnTo>
                  <a:pt x="198" y="903"/>
                </a:lnTo>
                <a:lnTo>
                  <a:pt x="198" y="903"/>
                </a:lnTo>
                <a:lnTo>
                  <a:pt x="198" y="901"/>
                </a:lnTo>
                <a:lnTo>
                  <a:pt x="198" y="901"/>
                </a:lnTo>
                <a:lnTo>
                  <a:pt x="200" y="901"/>
                </a:lnTo>
                <a:lnTo>
                  <a:pt x="200" y="903"/>
                </a:lnTo>
                <a:lnTo>
                  <a:pt x="200" y="903"/>
                </a:lnTo>
                <a:lnTo>
                  <a:pt x="202" y="903"/>
                </a:lnTo>
                <a:lnTo>
                  <a:pt x="202" y="903"/>
                </a:lnTo>
                <a:lnTo>
                  <a:pt x="202" y="904"/>
                </a:lnTo>
                <a:lnTo>
                  <a:pt x="204" y="905"/>
                </a:lnTo>
                <a:lnTo>
                  <a:pt x="205" y="905"/>
                </a:lnTo>
                <a:lnTo>
                  <a:pt x="206" y="905"/>
                </a:lnTo>
                <a:lnTo>
                  <a:pt x="206" y="905"/>
                </a:lnTo>
                <a:lnTo>
                  <a:pt x="208" y="905"/>
                </a:lnTo>
                <a:lnTo>
                  <a:pt x="209" y="903"/>
                </a:lnTo>
                <a:lnTo>
                  <a:pt x="210" y="903"/>
                </a:lnTo>
                <a:lnTo>
                  <a:pt x="211" y="903"/>
                </a:lnTo>
                <a:lnTo>
                  <a:pt x="212" y="903"/>
                </a:lnTo>
                <a:lnTo>
                  <a:pt x="213" y="903"/>
                </a:lnTo>
                <a:lnTo>
                  <a:pt x="214" y="903"/>
                </a:lnTo>
                <a:lnTo>
                  <a:pt x="216" y="903"/>
                </a:lnTo>
                <a:lnTo>
                  <a:pt x="217" y="903"/>
                </a:lnTo>
                <a:lnTo>
                  <a:pt x="217" y="902"/>
                </a:lnTo>
                <a:lnTo>
                  <a:pt x="218" y="901"/>
                </a:lnTo>
                <a:lnTo>
                  <a:pt x="219" y="901"/>
                </a:lnTo>
                <a:lnTo>
                  <a:pt x="221" y="900"/>
                </a:lnTo>
                <a:lnTo>
                  <a:pt x="224" y="901"/>
                </a:lnTo>
                <a:lnTo>
                  <a:pt x="224" y="901"/>
                </a:lnTo>
                <a:lnTo>
                  <a:pt x="225" y="900"/>
                </a:lnTo>
                <a:lnTo>
                  <a:pt x="227" y="900"/>
                </a:lnTo>
                <a:lnTo>
                  <a:pt x="233" y="902"/>
                </a:lnTo>
                <a:lnTo>
                  <a:pt x="234" y="900"/>
                </a:lnTo>
                <a:lnTo>
                  <a:pt x="235" y="900"/>
                </a:lnTo>
                <a:lnTo>
                  <a:pt x="238" y="901"/>
                </a:lnTo>
                <a:lnTo>
                  <a:pt x="238" y="900"/>
                </a:lnTo>
                <a:lnTo>
                  <a:pt x="238" y="899"/>
                </a:lnTo>
                <a:lnTo>
                  <a:pt x="238" y="899"/>
                </a:lnTo>
                <a:lnTo>
                  <a:pt x="244" y="899"/>
                </a:lnTo>
                <a:lnTo>
                  <a:pt x="271" y="868"/>
                </a:lnTo>
                <a:lnTo>
                  <a:pt x="272" y="867"/>
                </a:lnTo>
                <a:lnTo>
                  <a:pt x="274" y="866"/>
                </a:lnTo>
                <a:lnTo>
                  <a:pt x="275" y="864"/>
                </a:lnTo>
                <a:lnTo>
                  <a:pt x="278" y="854"/>
                </a:lnTo>
                <a:lnTo>
                  <a:pt x="273" y="854"/>
                </a:lnTo>
                <a:lnTo>
                  <a:pt x="278" y="854"/>
                </a:lnTo>
                <a:lnTo>
                  <a:pt x="278" y="850"/>
                </a:lnTo>
                <a:lnTo>
                  <a:pt x="278" y="851"/>
                </a:lnTo>
                <a:lnTo>
                  <a:pt x="277" y="851"/>
                </a:lnTo>
                <a:lnTo>
                  <a:pt x="275" y="849"/>
                </a:lnTo>
                <a:lnTo>
                  <a:pt x="275" y="849"/>
                </a:lnTo>
                <a:lnTo>
                  <a:pt x="278" y="846"/>
                </a:lnTo>
                <a:lnTo>
                  <a:pt x="289" y="841"/>
                </a:lnTo>
                <a:lnTo>
                  <a:pt x="291" y="838"/>
                </a:lnTo>
                <a:lnTo>
                  <a:pt x="292" y="837"/>
                </a:lnTo>
                <a:lnTo>
                  <a:pt x="291" y="837"/>
                </a:lnTo>
                <a:lnTo>
                  <a:pt x="290" y="838"/>
                </a:lnTo>
                <a:lnTo>
                  <a:pt x="290" y="837"/>
                </a:lnTo>
                <a:lnTo>
                  <a:pt x="292" y="826"/>
                </a:lnTo>
                <a:lnTo>
                  <a:pt x="292" y="826"/>
                </a:lnTo>
                <a:lnTo>
                  <a:pt x="291" y="826"/>
                </a:lnTo>
                <a:lnTo>
                  <a:pt x="289" y="820"/>
                </a:lnTo>
                <a:lnTo>
                  <a:pt x="289" y="819"/>
                </a:lnTo>
                <a:lnTo>
                  <a:pt x="289" y="819"/>
                </a:lnTo>
                <a:lnTo>
                  <a:pt x="289" y="819"/>
                </a:lnTo>
                <a:lnTo>
                  <a:pt x="287" y="817"/>
                </a:lnTo>
                <a:lnTo>
                  <a:pt x="287" y="816"/>
                </a:lnTo>
                <a:lnTo>
                  <a:pt x="287" y="813"/>
                </a:lnTo>
                <a:lnTo>
                  <a:pt x="289" y="813"/>
                </a:lnTo>
                <a:lnTo>
                  <a:pt x="293" y="808"/>
                </a:lnTo>
                <a:lnTo>
                  <a:pt x="294" y="808"/>
                </a:lnTo>
                <a:lnTo>
                  <a:pt x="295" y="806"/>
                </a:lnTo>
                <a:lnTo>
                  <a:pt x="295" y="807"/>
                </a:lnTo>
                <a:lnTo>
                  <a:pt x="296" y="807"/>
                </a:lnTo>
                <a:lnTo>
                  <a:pt x="298" y="804"/>
                </a:lnTo>
                <a:lnTo>
                  <a:pt x="297" y="804"/>
                </a:lnTo>
                <a:lnTo>
                  <a:pt x="298" y="804"/>
                </a:lnTo>
                <a:lnTo>
                  <a:pt x="299" y="803"/>
                </a:lnTo>
                <a:lnTo>
                  <a:pt x="300" y="803"/>
                </a:lnTo>
                <a:lnTo>
                  <a:pt x="300" y="802"/>
                </a:lnTo>
                <a:lnTo>
                  <a:pt x="308" y="797"/>
                </a:lnTo>
                <a:lnTo>
                  <a:pt x="310" y="797"/>
                </a:lnTo>
                <a:lnTo>
                  <a:pt x="311" y="797"/>
                </a:lnTo>
                <a:lnTo>
                  <a:pt x="311" y="795"/>
                </a:lnTo>
                <a:lnTo>
                  <a:pt x="315" y="794"/>
                </a:lnTo>
                <a:lnTo>
                  <a:pt x="315" y="793"/>
                </a:lnTo>
                <a:lnTo>
                  <a:pt x="315" y="792"/>
                </a:lnTo>
                <a:lnTo>
                  <a:pt x="316" y="791"/>
                </a:lnTo>
                <a:lnTo>
                  <a:pt x="317" y="790"/>
                </a:lnTo>
                <a:lnTo>
                  <a:pt x="318" y="788"/>
                </a:lnTo>
                <a:lnTo>
                  <a:pt x="319" y="788"/>
                </a:lnTo>
                <a:lnTo>
                  <a:pt x="319" y="786"/>
                </a:lnTo>
                <a:lnTo>
                  <a:pt x="318" y="786"/>
                </a:lnTo>
                <a:lnTo>
                  <a:pt x="320" y="785"/>
                </a:lnTo>
                <a:lnTo>
                  <a:pt x="321" y="783"/>
                </a:lnTo>
                <a:lnTo>
                  <a:pt x="321" y="783"/>
                </a:lnTo>
                <a:lnTo>
                  <a:pt x="320" y="782"/>
                </a:lnTo>
                <a:lnTo>
                  <a:pt x="319" y="782"/>
                </a:lnTo>
                <a:lnTo>
                  <a:pt x="320" y="781"/>
                </a:lnTo>
                <a:lnTo>
                  <a:pt x="320" y="780"/>
                </a:lnTo>
                <a:lnTo>
                  <a:pt x="319" y="781"/>
                </a:lnTo>
                <a:lnTo>
                  <a:pt x="319" y="780"/>
                </a:lnTo>
                <a:lnTo>
                  <a:pt x="319" y="779"/>
                </a:lnTo>
                <a:lnTo>
                  <a:pt x="319" y="774"/>
                </a:lnTo>
                <a:lnTo>
                  <a:pt x="318" y="774"/>
                </a:lnTo>
                <a:lnTo>
                  <a:pt x="318" y="773"/>
                </a:lnTo>
                <a:lnTo>
                  <a:pt x="319" y="772"/>
                </a:lnTo>
                <a:lnTo>
                  <a:pt x="318" y="767"/>
                </a:lnTo>
                <a:lnTo>
                  <a:pt x="321" y="762"/>
                </a:lnTo>
                <a:lnTo>
                  <a:pt x="321" y="761"/>
                </a:lnTo>
                <a:lnTo>
                  <a:pt x="321" y="761"/>
                </a:lnTo>
                <a:lnTo>
                  <a:pt x="321" y="760"/>
                </a:lnTo>
                <a:lnTo>
                  <a:pt x="320" y="760"/>
                </a:lnTo>
                <a:lnTo>
                  <a:pt x="318" y="761"/>
                </a:lnTo>
                <a:lnTo>
                  <a:pt x="320" y="760"/>
                </a:lnTo>
                <a:lnTo>
                  <a:pt x="320" y="759"/>
                </a:lnTo>
                <a:lnTo>
                  <a:pt x="319" y="759"/>
                </a:lnTo>
                <a:lnTo>
                  <a:pt x="319" y="759"/>
                </a:lnTo>
                <a:lnTo>
                  <a:pt x="318" y="758"/>
                </a:lnTo>
                <a:lnTo>
                  <a:pt x="318" y="757"/>
                </a:lnTo>
                <a:lnTo>
                  <a:pt x="316" y="757"/>
                </a:lnTo>
                <a:lnTo>
                  <a:pt x="316" y="756"/>
                </a:lnTo>
                <a:lnTo>
                  <a:pt x="316" y="756"/>
                </a:lnTo>
                <a:lnTo>
                  <a:pt x="316" y="755"/>
                </a:lnTo>
                <a:lnTo>
                  <a:pt x="316" y="754"/>
                </a:lnTo>
                <a:lnTo>
                  <a:pt x="315" y="754"/>
                </a:lnTo>
                <a:lnTo>
                  <a:pt x="315" y="754"/>
                </a:lnTo>
                <a:lnTo>
                  <a:pt x="315" y="753"/>
                </a:lnTo>
                <a:lnTo>
                  <a:pt x="314" y="750"/>
                </a:lnTo>
                <a:lnTo>
                  <a:pt x="315" y="750"/>
                </a:lnTo>
                <a:lnTo>
                  <a:pt x="315" y="750"/>
                </a:lnTo>
                <a:lnTo>
                  <a:pt x="314" y="750"/>
                </a:lnTo>
                <a:lnTo>
                  <a:pt x="313" y="747"/>
                </a:lnTo>
                <a:lnTo>
                  <a:pt x="314" y="746"/>
                </a:lnTo>
                <a:lnTo>
                  <a:pt x="314" y="746"/>
                </a:lnTo>
                <a:lnTo>
                  <a:pt x="314" y="746"/>
                </a:lnTo>
                <a:lnTo>
                  <a:pt x="314" y="745"/>
                </a:lnTo>
                <a:lnTo>
                  <a:pt x="314" y="745"/>
                </a:lnTo>
                <a:lnTo>
                  <a:pt x="314" y="744"/>
                </a:lnTo>
                <a:lnTo>
                  <a:pt x="314" y="742"/>
                </a:lnTo>
                <a:lnTo>
                  <a:pt x="315" y="742"/>
                </a:lnTo>
                <a:lnTo>
                  <a:pt x="315" y="741"/>
                </a:lnTo>
                <a:lnTo>
                  <a:pt x="315" y="741"/>
                </a:lnTo>
                <a:lnTo>
                  <a:pt x="314" y="739"/>
                </a:lnTo>
                <a:lnTo>
                  <a:pt x="311" y="737"/>
                </a:lnTo>
                <a:lnTo>
                  <a:pt x="311" y="735"/>
                </a:lnTo>
                <a:lnTo>
                  <a:pt x="313" y="727"/>
                </a:lnTo>
                <a:lnTo>
                  <a:pt x="315" y="727"/>
                </a:lnTo>
                <a:lnTo>
                  <a:pt x="319" y="716"/>
                </a:lnTo>
                <a:lnTo>
                  <a:pt x="322" y="715"/>
                </a:lnTo>
                <a:lnTo>
                  <a:pt x="322" y="714"/>
                </a:lnTo>
                <a:lnTo>
                  <a:pt x="322" y="713"/>
                </a:lnTo>
                <a:lnTo>
                  <a:pt x="323" y="713"/>
                </a:lnTo>
                <a:lnTo>
                  <a:pt x="324" y="713"/>
                </a:lnTo>
                <a:lnTo>
                  <a:pt x="325" y="711"/>
                </a:lnTo>
                <a:lnTo>
                  <a:pt x="325" y="711"/>
                </a:lnTo>
                <a:lnTo>
                  <a:pt x="331" y="705"/>
                </a:lnTo>
                <a:lnTo>
                  <a:pt x="331" y="704"/>
                </a:lnTo>
                <a:lnTo>
                  <a:pt x="331" y="704"/>
                </a:lnTo>
                <a:lnTo>
                  <a:pt x="332" y="703"/>
                </a:lnTo>
                <a:lnTo>
                  <a:pt x="331" y="703"/>
                </a:lnTo>
                <a:lnTo>
                  <a:pt x="331" y="703"/>
                </a:lnTo>
                <a:lnTo>
                  <a:pt x="331" y="703"/>
                </a:lnTo>
                <a:lnTo>
                  <a:pt x="332" y="703"/>
                </a:lnTo>
                <a:lnTo>
                  <a:pt x="333" y="703"/>
                </a:lnTo>
                <a:lnTo>
                  <a:pt x="345" y="692"/>
                </a:lnTo>
                <a:lnTo>
                  <a:pt x="347" y="691"/>
                </a:lnTo>
                <a:lnTo>
                  <a:pt x="351" y="688"/>
                </a:lnTo>
                <a:lnTo>
                  <a:pt x="352" y="686"/>
                </a:lnTo>
                <a:lnTo>
                  <a:pt x="352" y="686"/>
                </a:lnTo>
                <a:lnTo>
                  <a:pt x="359" y="680"/>
                </a:lnTo>
                <a:lnTo>
                  <a:pt x="359" y="680"/>
                </a:lnTo>
                <a:lnTo>
                  <a:pt x="362" y="676"/>
                </a:lnTo>
                <a:lnTo>
                  <a:pt x="362" y="675"/>
                </a:lnTo>
                <a:lnTo>
                  <a:pt x="362" y="674"/>
                </a:lnTo>
                <a:lnTo>
                  <a:pt x="364" y="673"/>
                </a:lnTo>
                <a:lnTo>
                  <a:pt x="365" y="672"/>
                </a:lnTo>
                <a:lnTo>
                  <a:pt x="365" y="672"/>
                </a:lnTo>
                <a:lnTo>
                  <a:pt x="365" y="672"/>
                </a:lnTo>
                <a:lnTo>
                  <a:pt x="365" y="671"/>
                </a:lnTo>
                <a:lnTo>
                  <a:pt x="371" y="660"/>
                </a:lnTo>
                <a:lnTo>
                  <a:pt x="371" y="659"/>
                </a:lnTo>
                <a:lnTo>
                  <a:pt x="371" y="658"/>
                </a:lnTo>
                <a:lnTo>
                  <a:pt x="373" y="657"/>
                </a:lnTo>
                <a:lnTo>
                  <a:pt x="373" y="657"/>
                </a:lnTo>
                <a:lnTo>
                  <a:pt x="375" y="653"/>
                </a:lnTo>
                <a:lnTo>
                  <a:pt x="376" y="652"/>
                </a:lnTo>
                <a:lnTo>
                  <a:pt x="376" y="651"/>
                </a:lnTo>
                <a:lnTo>
                  <a:pt x="376" y="651"/>
                </a:lnTo>
                <a:lnTo>
                  <a:pt x="376" y="651"/>
                </a:lnTo>
                <a:lnTo>
                  <a:pt x="376" y="645"/>
                </a:lnTo>
                <a:lnTo>
                  <a:pt x="376" y="645"/>
                </a:lnTo>
                <a:lnTo>
                  <a:pt x="377" y="645"/>
                </a:lnTo>
                <a:lnTo>
                  <a:pt x="378" y="645"/>
                </a:lnTo>
                <a:lnTo>
                  <a:pt x="379" y="645"/>
                </a:lnTo>
                <a:lnTo>
                  <a:pt x="379" y="645"/>
                </a:lnTo>
                <a:lnTo>
                  <a:pt x="379" y="645"/>
                </a:lnTo>
                <a:lnTo>
                  <a:pt x="379" y="645"/>
                </a:lnTo>
                <a:lnTo>
                  <a:pt x="378" y="644"/>
                </a:lnTo>
                <a:lnTo>
                  <a:pt x="378" y="644"/>
                </a:lnTo>
                <a:lnTo>
                  <a:pt x="378" y="644"/>
                </a:lnTo>
                <a:lnTo>
                  <a:pt x="378" y="645"/>
                </a:lnTo>
                <a:lnTo>
                  <a:pt x="377" y="645"/>
                </a:lnTo>
                <a:lnTo>
                  <a:pt x="377" y="644"/>
                </a:lnTo>
                <a:lnTo>
                  <a:pt x="378" y="644"/>
                </a:lnTo>
                <a:lnTo>
                  <a:pt x="378" y="644"/>
                </a:lnTo>
                <a:lnTo>
                  <a:pt x="378" y="643"/>
                </a:lnTo>
                <a:lnTo>
                  <a:pt x="378" y="642"/>
                </a:lnTo>
                <a:lnTo>
                  <a:pt x="378" y="641"/>
                </a:lnTo>
                <a:lnTo>
                  <a:pt x="378" y="641"/>
                </a:lnTo>
                <a:lnTo>
                  <a:pt x="377" y="641"/>
                </a:lnTo>
                <a:lnTo>
                  <a:pt x="377" y="640"/>
                </a:lnTo>
                <a:lnTo>
                  <a:pt x="378" y="639"/>
                </a:lnTo>
                <a:lnTo>
                  <a:pt x="378" y="638"/>
                </a:lnTo>
                <a:lnTo>
                  <a:pt x="378" y="637"/>
                </a:lnTo>
                <a:lnTo>
                  <a:pt x="379" y="637"/>
                </a:lnTo>
                <a:lnTo>
                  <a:pt x="378" y="637"/>
                </a:lnTo>
                <a:lnTo>
                  <a:pt x="377" y="637"/>
                </a:lnTo>
                <a:lnTo>
                  <a:pt x="376" y="637"/>
                </a:lnTo>
                <a:lnTo>
                  <a:pt x="376" y="637"/>
                </a:lnTo>
                <a:lnTo>
                  <a:pt x="375" y="637"/>
                </a:lnTo>
                <a:lnTo>
                  <a:pt x="374" y="637"/>
                </a:lnTo>
                <a:lnTo>
                  <a:pt x="373" y="638"/>
                </a:lnTo>
                <a:lnTo>
                  <a:pt x="369" y="639"/>
                </a:lnTo>
                <a:lnTo>
                  <a:pt x="369" y="639"/>
                </a:lnTo>
                <a:lnTo>
                  <a:pt x="368" y="639"/>
                </a:lnTo>
                <a:lnTo>
                  <a:pt x="365" y="640"/>
                </a:lnTo>
                <a:lnTo>
                  <a:pt x="364" y="640"/>
                </a:lnTo>
                <a:lnTo>
                  <a:pt x="362" y="641"/>
                </a:lnTo>
                <a:lnTo>
                  <a:pt x="359" y="641"/>
                </a:lnTo>
                <a:lnTo>
                  <a:pt x="358" y="641"/>
                </a:lnTo>
                <a:lnTo>
                  <a:pt x="357" y="641"/>
                </a:lnTo>
                <a:lnTo>
                  <a:pt x="356" y="641"/>
                </a:lnTo>
                <a:lnTo>
                  <a:pt x="356" y="642"/>
                </a:lnTo>
                <a:lnTo>
                  <a:pt x="354" y="642"/>
                </a:lnTo>
                <a:lnTo>
                  <a:pt x="354" y="643"/>
                </a:lnTo>
                <a:lnTo>
                  <a:pt x="352" y="643"/>
                </a:lnTo>
                <a:lnTo>
                  <a:pt x="351" y="643"/>
                </a:lnTo>
                <a:lnTo>
                  <a:pt x="350" y="643"/>
                </a:lnTo>
                <a:lnTo>
                  <a:pt x="350" y="642"/>
                </a:lnTo>
                <a:lnTo>
                  <a:pt x="349" y="642"/>
                </a:lnTo>
                <a:lnTo>
                  <a:pt x="349" y="642"/>
                </a:lnTo>
                <a:lnTo>
                  <a:pt x="348" y="642"/>
                </a:lnTo>
                <a:lnTo>
                  <a:pt x="348" y="642"/>
                </a:lnTo>
                <a:lnTo>
                  <a:pt x="348" y="643"/>
                </a:lnTo>
                <a:lnTo>
                  <a:pt x="344" y="644"/>
                </a:lnTo>
                <a:lnTo>
                  <a:pt x="342" y="644"/>
                </a:lnTo>
                <a:lnTo>
                  <a:pt x="341" y="644"/>
                </a:lnTo>
                <a:lnTo>
                  <a:pt x="340" y="644"/>
                </a:lnTo>
                <a:lnTo>
                  <a:pt x="340" y="644"/>
                </a:lnTo>
                <a:lnTo>
                  <a:pt x="336" y="639"/>
                </a:lnTo>
                <a:lnTo>
                  <a:pt x="335" y="639"/>
                </a:lnTo>
                <a:lnTo>
                  <a:pt x="335" y="639"/>
                </a:lnTo>
                <a:lnTo>
                  <a:pt x="335" y="638"/>
                </a:lnTo>
                <a:lnTo>
                  <a:pt x="334" y="638"/>
                </a:lnTo>
                <a:lnTo>
                  <a:pt x="334" y="638"/>
                </a:lnTo>
                <a:lnTo>
                  <a:pt x="333" y="638"/>
                </a:lnTo>
                <a:lnTo>
                  <a:pt x="333" y="638"/>
                </a:lnTo>
                <a:lnTo>
                  <a:pt x="332" y="638"/>
                </a:lnTo>
                <a:lnTo>
                  <a:pt x="332" y="639"/>
                </a:lnTo>
                <a:lnTo>
                  <a:pt x="332" y="639"/>
                </a:lnTo>
                <a:lnTo>
                  <a:pt x="331" y="639"/>
                </a:lnTo>
                <a:lnTo>
                  <a:pt x="331" y="638"/>
                </a:lnTo>
                <a:lnTo>
                  <a:pt x="331" y="638"/>
                </a:lnTo>
                <a:lnTo>
                  <a:pt x="332" y="638"/>
                </a:lnTo>
                <a:lnTo>
                  <a:pt x="332" y="638"/>
                </a:lnTo>
                <a:lnTo>
                  <a:pt x="332" y="638"/>
                </a:lnTo>
                <a:lnTo>
                  <a:pt x="333" y="637"/>
                </a:lnTo>
                <a:lnTo>
                  <a:pt x="333" y="637"/>
                </a:lnTo>
                <a:lnTo>
                  <a:pt x="333" y="637"/>
                </a:lnTo>
                <a:lnTo>
                  <a:pt x="333" y="637"/>
                </a:lnTo>
                <a:lnTo>
                  <a:pt x="335" y="636"/>
                </a:lnTo>
                <a:lnTo>
                  <a:pt x="336" y="636"/>
                </a:lnTo>
                <a:lnTo>
                  <a:pt x="336" y="635"/>
                </a:lnTo>
                <a:lnTo>
                  <a:pt x="335" y="633"/>
                </a:lnTo>
                <a:lnTo>
                  <a:pt x="335" y="633"/>
                </a:lnTo>
                <a:lnTo>
                  <a:pt x="334" y="632"/>
                </a:lnTo>
                <a:lnTo>
                  <a:pt x="333" y="632"/>
                </a:lnTo>
                <a:lnTo>
                  <a:pt x="333" y="631"/>
                </a:lnTo>
                <a:lnTo>
                  <a:pt x="333" y="630"/>
                </a:lnTo>
                <a:lnTo>
                  <a:pt x="333" y="631"/>
                </a:lnTo>
                <a:lnTo>
                  <a:pt x="332" y="630"/>
                </a:lnTo>
                <a:lnTo>
                  <a:pt x="332" y="630"/>
                </a:lnTo>
                <a:lnTo>
                  <a:pt x="332" y="630"/>
                </a:lnTo>
                <a:lnTo>
                  <a:pt x="332" y="630"/>
                </a:lnTo>
                <a:lnTo>
                  <a:pt x="330" y="630"/>
                </a:lnTo>
                <a:lnTo>
                  <a:pt x="330" y="629"/>
                </a:lnTo>
                <a:lnTo>
                  <a:pt x="329" y="628"/>
                </a:lnTo>
                <a:lnTo>
                  <a:pt x="329" y="627"/>
                </a:lnTo>
                <a:lnTo>
                  <a:pt x="329" y="627"/>
                </a:lnTo>
                <a:lnTo>
                  <a:pt x="329" y="627"/>
                </a:lnTo>
                <a:lnTo>
                  <a:pt x="328" y="626"/>
                </a:lnTo>
                <a:lnTo>
                  <a:pt x="328" y="626"/>
                </a:lnTo>
                <a:lnTo>
                  <a:pt x="328" y="626"/>
                </a:lnTo>
                <a:lnTo>
                  <a:pt x="327" y="626"/>
                </a:lnTo>
                <a:lnTo>
                  <a:pt x="326" y="625"/>
                </a:lnTo>
                <a:lnTo>
                  <a:pt x="326" y="625"/>
                </a:lnTo>
                <a:lnTo>
                  <a:pt x="326" y="625"/>
                </a:lnTo>
                <a:lnTo>
                  <a:pt x="326" y="625"/>
                </a:lnTo>
                <a:lnTo>
                  <a:pt x="324" y="622"/>
                </a:lnTo>
                <a:lnTo>
                  <a:pt x="323" y="621"/>
                </a:lnTo>
                <a:lnTo>
                  <a:pt x="322" y="621"/>
                </a:lnTo>
                <a:lnTo>
                  <a:pt x="322" y="621"/>
                </a:lnTo>
                <a:lnTo>
                  <a:pt x="321" y="620"/>
                </a:lnTo>
                <a:lnTo>
                  <a:pt x="321" y="620"/>
                </a:lnTo>
                <a:lnTo>
                  <a:pt x="320" y="619"/>
                </a:lnTo>
                <a:lnTo>
                  <a:pt x="320" y="619"/>
                </a:lnTo>
                <a:lnTo>
                  <a:pt x="319" y="619"/>
                </a:lnTo>
                <a:lnTo>
                  <a:pt x="319" y="619"/>
                </a:lnTo>
                <a:lnTo>
                  <a:pt x="318" y="619"/>
                </a:lnTo>
                <a:lnTo>
                  <a:pt x="318" y="619"/>
                </a:lnTo>
                <a:lnTo>
                  <a:pt x="318" y="619"/>
                </a:lnTo>
                <a:lnTo>
                  <a:pt x="318" y="619"/>
                </a:lnTo>
                <a:lnTo>
                  <a:pt x="317" y="618"/>
                </a:lnTo>
                <a:lnTo>
                  <a:pt x="317" y="618"/>
                </a:lnTo>
                <a:lnTo>
                  <a:pt x="317" y="617"/>
                </a:lnTo>
                <a:lnTo>
                  <a:pt x="317" y="617"/>
                </a:lnTo>
                <a:lnTo>
                  <a:pt x="317" y="616"/>
                </a:lnTo>
                <a:lnTo>
                  <a:pt x="316" y="616"/>
                </a:lnTo>
                <a:lnTo>
                  <a:pt x="316" y="616"/>
                </a:lnTo>
                <a:lnTo>
                  <a:pt x="315" y="616"/>
                </a:lnTo>
                <a:lnTo>
                  <a:pt x="315" y="617"/>
                </a:lnTo>
                <a:lnTo>
                  <a:pt x="316" y="618"/>
                </a:lnTo>
                <a:lnTo>
                  <a:pt x="316" y="618"/>
                </a:lnTo>
                <a:lnTo>
                  <a:pt x="315" y="618"/>
                </a:lnTo>
                <a:lnTo>
                  <a:pt x="315" y="618"/>
                </a:lnTo>
                <a:lnTo>
                  <a:pt x="315" y="618"/>
                </a:lnTo>
                <a:lnTo>
                  <a:pt x="315" y="617"/>
                </a:lnTo>
                <a:lnTo>
                  <a:pt x="315" y="617"/>
                </a:lnTo>
                <a:lnTo>
                  <a:pt x="315" y="615"/>
                </a:lnTo>
                <a:lnTo>
                  <a:pt x="315" y="615"/>
                </a:lnTo>
                <a:lnTo>
                  <a:pt x="314" y="615"/>
                </a:lnTo>
                <a:lnTo>
                  <a:pt x="314" y="615"/>
                </a:lnTo>
                <a:lnTo>
                  <a:pt x="314" y="615"/>
                </a:lnTo>
                <a:lnTo>
                  <a:pt x="314" y="615"/>
                </a:lnTo>
                <a:lnTo>
                  <a:pt x="314" y="614"/>
                </a:lnTo>
                <a:lnTo>
                  <a:pt x="312" y="613"/>
                </a:lnTo>
                <a:lnTo>
                  <a:pt x="311" y="604"/>
                </a:lnTo>
                <a:lnTo>
                  <a:pt x="309" y="601"/>
                </a:lnTo>
                <a:lnTo>
                  <a:pt x="308" y="601"/>
                </a:lnTo>
                <a:lnTo>
                  <a:pt x="308" y="601"/>
                </a:lnTo>
                <a:lnTo>
                  <a:pt x="307" y="601"/>
                </a:lnTo>
                <a:lnTo>
                  <a:pt x="307" y="600"/>
                </a:lnTo>
                <a:lnTo>
                  <a:pt x="307" y="600"/>
                </a:lnTo>
                <a:lnTo>
                  <a:pt x="306" y="599"/>
                </a:lnTo>
                <a:lnTo>
                  <a:pt x="306" y="598"/>
                </a:lnTo>
                <a:lnTo>
                  <a:pt x="303" y="597"/>
                </a:lnTo>
                <a:lnTo>
                  <a:pt x="302" y="597"/>
                </a:lnTo>
                <a:lnTo>
                  <a:pt x="301" y="583"/>
                </a:lnTo>
                <a:lnTo>
                  <a:pt x="301" y="583"/>
                </a:lnTo>
                <a:lnTo>
                  <a:pt x="301" y="583"/>
                </a:lnTo>
                <a:lnTo>
                  <a:pt x="300" y="581"/>
                </a:lnTo>
                <a:lnTo>
                  <a:pt x="300" y="579"/>
                </a:lnTo>
                <a:lnTo>
                  <a:pt x="298" y="577"/>
                </a:lnTo>
                <a:lnTo>
                  <a:pt x="297" y="576"/>
                </a:lnTo>
                <a:lnTo>
                  <a:pt x="296" y="575"/>
                </a:lnTo>
                <a:lnTo>
                  <a:pt x="293" y="574"/>
                </a:lnTo>
                <a:lnTo>
                  <a:pt x="293" y="572"/>
                </a:lnTo>
                <a:lnTo>
                  <a:pt x="292" y="571"/>
                </a:lnTo>
                <a:lnTo>
                  <a:pt x="292" y="568"/>
                </a:lnTo>
                <a:lnTo>
                  <a:pt x="292" y="567"/>
                </a:lnTo>
                <a:lnTo>
                  <a:pt x="292" y="567"/>
                </a:lnTo>
                <a:lnTo>
                  <a:pt x="292" y="567"/>
                </a:lnTo>
                <a:lnTo>
                  <a:pt x="293" y="567"/>
                </a:lnTo>
                <a:lnTo>
                  <a:pt x="293" y="567"/>
                </a:lnTo>
                <a:lnTo>
                  <a:pt x="293" y="566"/>
                </a:lnTo>
                <a:lnTo>
                  <a:pt x="293" y="566"/>
                </a:lnTo>
                <a:lnTo>
                  <a:pt x="290" y="564"/>
                </a:lnTo>
                <a:lnTo>
                  <a:pt x="281" y="545"/>
                </a:lnTo>
                <a:lnTo>
                  <a:pt x="281" y="542"/>
                </a:lnTo>
                <a:lnTo>
                  <a:pt x="280" y="542"/>
                </a:lnTo>
                <a:lnTo>
                  <a:pt x="278" y="539"/>
                </a:lnTo>
                <a:lnTo>
                  <a:pt x="276" y="535"/>
                </a:lnTo>
                <a:lnTo>
                  <a:pt x="276" y="535"/>
                </a:lnTo>
                <a:lnTo>
                  <a:pt x="276" y="533"/>
                </a:lnTo>
                <a:lnTo>
                  <a:pt x="275" y="532"/>
                </a:lnTo>
                <a:lnTo>
                  <a:pt x="275" y="532"/>
                </a:lnTo>
                <a:lnTo>
                  <a:pt x="275" y="531"/>
                </a:lnTo>
                <a:lnTo>
                  <a:pt x="275" y="531"/>
                </a:lnTo>
                <a:lnTo>
                  <a:pt x="275" y="530"/>
                </a:lnTo>
                <a:lnTo>
                  <a:pt x="276" y="529"/>
                </a:lnTo>
                <a:lnTo>
                  <a:pt x="276" y="530"/>
                </a:lnTo>
                <a:lnTo>
                  <a:pt x="276" y="530"/>
                </a:lnTo>
                <a:lnTo>
                  <a:pt x="276" y="531"/>
                </a:lnTo>
                <a:lnTo>
                  <a:pt x="277" y="532"/>
                </a:lnTo>
                <a:lnTo>
                  <a:pt x="279" y="537"/>
                </a:lnTo>
                <a:lnTo>
                  <a:pt x="279" y="538"/>
                </a:lnTo>
                <a:lnTo>
                  <a:pt x="284" y="543"/>
                </a:lnTo>
                <a:lnTo>
                  <a:pt x="285" y="543"/>
                </a:lnTo>
                <a:lnTo>
                  <a:pt x="286" y="543"/>
                </a:lnTo>
                <a:lnTo>
                  <a:pt x="286" y="542"/>
                </a:lnTo>
                <a:lnTo>
                  <a:pt x="286" y="542"/>
                </a:lnTo>
                <a:lnTo>
                  <a:pt x="286" y="541"/>
                </a:lnTo>
                <a:lnTo>
                  <a:pt x="289" y="534"/>
                </a:lnTo>
                <a:lnTo>
                  <a:pt x="289" y="534"/>
                </a:lnTo>
                <a:lnTo>
                  <a:pt x="289" y="533"/>
                </a:lnTo>
                <a:lnTo>
                  <a:pt x="289" y="534"/>
                </a:lnTo>
                <a:lnTo>
                  <a:pt x="295" y="535"/>
                </a:lnTo>
                <a:lnTo>
                  <a:pt x="289" y="534"/>
                </a:lnTo>
                <a:lnTo>
                  <a:pt x="289" y="533"/>
                </a:lnTo>
                <a:lnTo>
                  <a:pt x="289" y="535"/>
                </a:lnTo>
                <a:lnTo>
                  <a:pt x="289" y="535"/>
                </a:lnTo>
                <a:lnTo>
                  <a:pt x="288" y="539"/>
                </a:lnTo>
                <a:lnTo>
                  <a:pt x="287" y="542"/>
                </a:lnTo>
                <a:lnTo>
                  <a:pt x="287" y="541"/>
                </a:lnTo>
                <a:lnTo>
                  <a:pt x="288" y="541"/>
                </a:lnTo>
                <a:lnTo>
                  <a:pt x="288" y="541"/>
                </a:lnTo>
                <a:lnTo>
                  <a:pt x="289" y="541"/>
                </a:lnTo>
                <a:lnTo>
                  <a:pt x="290" y="542"/>
                </a:lnTo>
                <a:lnTo>
                  <a:pt x="293" y="547"/>
                </a:lnTo>
                <a:lnTo>
                  <a:pt x="293" y="547"/>
                </a:lnTo>
                <a:lnTo>
                  <a:pt x="294" y="549"/>
                </a:lnTo>
                <a:lnTo>
                  <a:pt x="295" y="550"/>
                </a:lnTo>
                <a:lnTo>
                  <a:pt x="296" y="550"/>
                </a:lnTo>
                <a:lnTo>
                  <a:pt x="296" y="553"/>
                </a:lnTo>
                <a:lnTo>
                  <a:pt x="298" y="554"/>
                </a:lnTo>
                <a:lnTo>
                  <a:pt x="298" y="555"/>
                </a:lnTo>
                <a:lnTo>
                  <a:pt x="298" y="556"/>
                </a:lnTo>
                <a:lnTo>
                  <a:pt x="299" y="556"/>
                </a:lnTo>
                <a:lnTo>
                  <a:pt x="301" y="561"/>
                </a:lnTo>
                <a:lnTo>
                  <a:pt x="301" y="561"/>
                </a:lnTo>
                <a:lnTo>
                  <a:pt x="301" y="562"/>
                </a:lnTo>
                <a:lnTo>
                  <a:pt x="302" y="564"/>
                </a:lnTo>
                <a:lnTo>
                  <a:pt x="303" y="564"/>
                </a:lnTo>
                <a:lnTo>
                  <a:pt x="303" y="564"/>
                </a:lnTo>
                <a:lnTo>
                  <a:pt x="304" y="564"/>
                </a:lnTo>
                <a:lnTo>
                  <a:pt x="304" y="564"/>
                </a:lnTo>
                <a:lnTo>
                  <a:pt x="305" y="564"/>
                </a:lnTo>
                <a:lnTo>
                  <a:pt x="305" y="565"/>
                </a:lnTo>
                <a:lnTo>
                  <a:pt x="305" y="565"/>
                </a:lnTo>
                <a:lnTo>
                  <a:pt x="307" y="568"/>
                </a:lnTo>
                <a:lnTo>
                  <a:pt x="311" y="573"/>
                </a:lnTo>
                <a:lnTo>
                  <a:pt x="311" y="574"/>
                </a:lnTo>
                <a:lnTo>
                  <a:pt x="311" y="576"/>
                </a:lnTo>
                <a:lnTo>
                  <a:pt x="311" y="578"/>
                </a:lnTo>
                <a:lnTo>
                  <a:pt x="311" y="579"/>
                </a:lnTo>
                <a:lnTo>
                  <a:pt x="311" y="579"/>
                </a:lnTo>
                <a:lnTo>
                  <a:pt x="311" y="579"/>
                </a:lnTo>
                <a:lnTo>
                  <a:pt x="313" y="586"/>
                </a:lnTo>
                <a:lnTo>
                  <a:pt x="315" y="587"/>
                </a:lnTo>
                <a:lnTo>
                  <a:pt x="316" y="588"/>
                </a:lnTo>
                <a:lnTo>
                  <a:pt x="317" y="588"/>
                </a:lnTo>
                <a:lnTo>
                  <a:pt x="319" y="590"/>
                </a:lnTo>
                <a:lnTo>
                  <a:pt x="322" y="595"/>
                </a:lnTo>
                <a:lnTo>
                  <a:pt x="322" y="596"/>
                </a:lnTo>
                <a:lnTo>
                  <a:pt x="323" y="597"/>
                </a:lnTo>
                <a:lnTo>
                  <a:pt x="324" y="598"/>
                </a:lnTo>
                <a:lnTo>
                  <a:pt x="326" y="602"/>
                </a:lnTo>
                <a:lnTo>
                  <a:pt x="327" y="603"/>
                </a:lnTo>
                <a:lnTo>
                  <a:pt x="329" y="604"/>
                </a:lnTo>
                <a:lnTo>
                  <a:pt x="329" y="606"/>
                </a:lnTo>
                <a:lnTo>
                  <a:pt x="330" y="607"/>
                </a:lnTo>
                <a:lnTo>
                  <a:pt x="330" y="607"/>
                </a:lnTo>
                <a:lnTo>
                  <a:pt x="332" y="609"/>
                </a:lnTo>
                <a:lnTo>
                  <a:pt x="332" y="610"/>
                </a:lnTo>
                <a:lnTo>
                  <a:pt x="332" y="611"/>
                </a:lnTo>
                <a:lnTo>
                  <a:pt x="332" y="611"/>
                </a:lnTo>
                <a:lnTo>
                  <a:pt x="332" y="611"/>
                </a:lnTo>
                <a:lnTo>
                  <a:pt x="332" y="614"/>
                </a:lnTo>
                <a:lnTo>
                  <a:pt x="332" y="614"/>
                </a:lnTo>
                <a:lnTo>
                  <a:pt x="332" y="615"/>
                </a:lnTo>
                <a:lnTo>
                  <a:pt x="332" y="615"/>
                </a:lnTo>
                <a:lnTo>
                  <a:pt x="332" y="616"/>
                </a:lnTo>
                <a:lnTo>
                  <a:pt x="332" y="616"/>
                </a:lnTo>
                <a:lnTo>
                  <a:pt x="332" y="617"/>
                </a:lnTo>
                <a:lnTo>
                  <a:pt x="332" y="617"/>
                </a:lnTo>
                <a:lnTo>
                  <a:pt x="331" y="617"/>
                </a:lnTo>
                <a:lnTo>
                  <a:pt x="332" y="617"/>
                </a:lnTo>
                <a:lnTo>
                  <a:pt x="333" y="619"/>
                </a:lnTo>
                <a:lnTo>
                  <a:pt x="334" y="625"/>
                </a:lnTo>
                <a:lnTo>
                  <a:pt x="334" y="626"/>
                </a:lnTo>
                <a:lnTo>
                  <a:pt x="335" y="629"/>
                </a:lnTo>
                <a:lnTo>
                  <a:pt x="336" y="630"/>
                </a:lnTo>
                <a:lnTo>
                  <a:pt x="336" y="632"/>
                </a:lnTo>
                <a:lnTo>
                  <a:pt x="337" y="632"/>
                </a:lnTo>
                <a:lnTo>
                  <a:pt x="338" y="632"/>
                </a:lnTo>
                <a:lnTo>
                  <a:pt x="339" y="632"/>
                </a:lnTo>
                <a:lnTo>
                  <a:pt x="340" y="632"/>
                </a:lnTo>
                <a:lnTo>
                  <a:pt x="341" y="632"/>
                </a:lnTo>
                <a:lnTo>
                  <a:pt x="344" y="632"/>
                </a:lnTo>
                <a:lnTo>
                  <a:pt x="347" y="630"/>
                </a:lnTo>
                <a:lnTo>
                  <a:pt x="347" y="629"/>
                </a:lnTo>
                <a:lnTo>
                  <a:pt x="349" y="628"/>
                </a:lnTo>
                <a:lnTo>
                  <a:pt x="352" y="628"/>
                </a:lnTo>
                <a:lnTo>
                  <a:pt x="353" y="628"/>
                </a:lnTo>
                <a:lnTo>
                  <a:pt x="354" y="628"/>
                </a:lnTo>
                <a:lnTo>
                  <a:pt x="358" y="626"/>
                </a:lnTo>
                <a:lnTo>
                  <a:pt x="358" y="626"/>
                </a:lnTo>
                <a:lnTo>
                  <a:pt x="360" y="625"/>
                </a:lnTo>
                <a:lnTo>
                  <a:pt x="364" y="625"/>
                </a:lnTo>
                <a:lnTo>
                  <a:pt x="364" y="625"/>
                </a:lnTo>
                <a:lnTo>
                  <a:pt x="366" y="623"/>
                </a:lnTo>
                <a:lnTo>
                  <a:pt x="367" y="622"/>
                </a:lnTo>
                <a:lnTo>
                  <a:pt x="380" y="617"/>
                </a:lnTo>
                <a:lnTo>
                  <a:pt x="381" y="616"/>
                </a:lnTo>
                <a:lnTo>
                  <a:pt x="383" y="615"/>
                </a:lnTo>
                <a:lnTo>
                  <a:pt x="384" y="615"/>
                </a:lnTo>
                <a:lnTo>
                  <a:pt x="384" y="615"/>
                </a:lnTo>
                <a:lnTo>
                  <a:pt x="384" y="615"/>
                </a:lnTo>
                <a:lnTo>
                  <a:pt x="384" y="615"/>
                </a:lnTo>
                <a:lnTo>
                  <a:pt x="384" y="614"/>
                </a:lnTo>
                <a:lnTo>
                  <a:pt x="385" y="612"/>
                </a:lnTo>
                <a:lnTo>
                  <a:pt x="386" y="612"/>
                </a:lnTo>
                <a:lnTo>
                  <a:pt x="388" y="610"/>
                </a:lnTo>
                <a:lnTo>
                  <a:pt x="394" y="608"/>
                </a:lnTo>
                <a:lnTo>
                  <a:pt x="398" y="608"/>
                </a:lnTo>
                <a:lnTo>
                  <a:pt x="398" y="608"/>
                </a:lnTo>
                <a:lnTo>
                  <a:pt x="399" y="608"/>
                </a:lnTo>
                <a:lnTo>
                  <a:pt x="400" y="607"/>
                </a:lnTo>
                <a:lnTo>
                  <a:pt x="401" y="606"/>
                </a:lnTo>
                <a:lnTo>
                  <a:pt x="401" y="604"/>
                </a:lnTo>
                <a:lnTo>
                  <a:pt x="402" y="603"/>
                </a:lnTo>
                <a:lnTo>
                  <a:pt x="406" y="602"/>
                </a:lnTo>
                <a:lnTo>
                  <a:pt x="407" y="602"/>
                </a:lnTo>
                <a:lnTo>
                  <a:pt x="408" y="601"/>
                </a:lnTo>
                <a:lnTo>
                  <a:pt x="409" y="598"/>
                </a:lnTo>
                <a:lnTo>
                  <a:pt x="409" y="597"/>
                </a:lnTo>
                <a:lnTo>
                  <a:pt x="410" y="597"/>
                </a:lnTo>
                <a:lnTo>
                  <a:pt x="411" y="597"/>
                </a:lnTo>
                <a:lnTo>
                  <a:pt x="411" y="596"/>
                </a:lnTo>
                <a:lnTo>
                  <a:pt x="412" y="596"/>
                </a:lnTo>
                <a:lnTo>
                  <a:pt x="414" y="596"/>
                </a:lnTo>
                <a:lnTo>
                  <a:pt x="415" y="596"/>
                </a:lnTo>
                <a:lnTo>
                  <a:pt x="415" y="595"/>
                </a:lnTo>
                <a:lnTo>
                  <a:pt x="415" y="594"/>
                </a:lnTo>
                <a:lnTo>
                  <a:pt x="414" y="593"/>
                </a:lnTo>
                <a:lnTo>
                  <a:pt x="414" y="592"/>
                </a:lnTo>
                <a:lnTo>
                  <a:pt x="414" y="590"/>
                </a:lnTo>
                <a:lnTo>
                  <a:pt x="414" y="590"/>
                </a:lnTo>
                <a:lnTo>
                  <a:pt x="416" y="587"/>
                </a:lnTo>
                <a:lnTo>
                  <a:pt x="417" y="586"/>
                </a:lnTo>
                <a:lnTo>
                  <a:pt x="417" y="587"/>
                </a:lnTo>
                <a:lnTo>
                  <a:pt x="417" y="587"/>
                </a:lnTo>
                <a:lnTo>
                  <a:pt x="417" y="588"/>
                </a:lnTo>
                <a:lnTo>
                  <a:pt x="418" y="588"/>
                </a:lnTo>
                <a:lnTo>
                  <a:pt x="419" y="587"/>
                </a:lnTo>
                <a:lnTo>
                  <a:pt x="421" y="583"/>
                </a:lnTo>
                <a:lnTo>
                  <a:pt x="423" y="582"/>
                </a:lnTo>
                <a:lnTo>
                  <a:pt x="425" y="578"/>
                </a:lnTo>
                <a:lnTo>
                  <a:pt x="426" y="575"/>
                </a:lnTo>
                <a:lnTo>
                  <a:pt x="425" y="575"/>
                </a:lnTo>
                <a:lnTo>
                  <a:pt x="425" y="575"/>
                </a:lnTo>
                <a:lnTo>
                  <a:pt x="425" y="575"/>
                </a:lnTo>
                <a:lnTo>
                  <a:pt x="423" y="575"/>
                </a:lnTo>
                <a:lnTo>
                  <a:pt x="423" y="574"/>
                </a:lnTo>
                <a:lnTo>
                  <a:pt x="422" y="572"/>
                </a:lnTo>
                <a:lnTo>
                  <a:pt x="421" y="572"/>
                </a:lnTo>
                <a:lnTo>
                  <a:pt x="421" y="571"/>
                </a:lnTo>
                <a:lnTo>
                  <a:pt x="420" y="569"/>
                </a:lnTo>
                <a:lnTo>
                  <a:pt x="419" y="568"/>
                </a:lnTo>
                <a:lnTo>
                  <a:pt x="418" y="568"/>
                </a:lnTo>
                <a:lnTo>
                  <a:pt x="416" y="568"/>
                </a:lnTo>
                <a:lnTo>
                  <a:pt x="414" y="568"/>
                </a:lnTo>
                <a:lnTo>
                  <a:pt x="412" y="567"/>
                </a:lnTo>
                <a:lnTo>
                  <a:pt x="410" y="565"/>
                </a:lnTo>
                <a:lnTo>
                  <a:pt x="409" y="565"/>
                </a:lnTo>
                <a:lnTo>
                  <a:pt x="408" y="564"/>
                </a:lnTo>
                <a:lnTo>
                  <a:pt x="408" y="563"/>
                </a:lnTo>
                <a:lnTo>
                  <a:pt x="407" y="562"/>
                </a:lnTo>
                <a:lnTo>
                  <a:pt x="406" y="561"/>
                </a:lnTo>
                <a:lnTo>
                  <a:pt x="406" y="557"/>
                </a:lnTo>
                <a:lnTo>
                  <a:pt x="406" y="557"/>
                </a:lnTo>
                <a:lnTo>
                  <a:pt x="406" y="556"/>
                </a:lnTo>
                <a:lnTo>
                  <a:pt x="407" y="555"/>
                </a:lnTo>
                <a:lnTo>
                  <a:pt x="407" y="554"/>
                </a:lnTo>
                <a:lnTo>
                  <a:pt x="407" y="554"/>
                </a:lnTo>
                <a:lnTo>
                  <a:pt x="406" y="553"/>
                </a:lnTo>
                <a:lnTo>
                  <a:pt x="407" y="553"/>
                </a:lnTo>
                <a:lnTo>
                  <a:pt x="407" y="553"/>
                </a:lnTo>
                <a:lnTo>
                  <a:pt x="407" y="553"/>
                </a:lnTo>
                <a:lnTo>
                  <a:pt x="406" y="553"/>
                </a:lnTo>
                <a:lnTo>
                  <a:pt x="405" y="553"/>
                </a:lnTo>
                <a:lnTo>
                  <a:pt x="405" y="554"/>
                </a:lnTo>
                <a:lnTo>
                  <a:pt x="405" y="555"/>
                </a:lnTo>
                <a:lnTo>
                  <a:pt x="404" y="556"/>
                </a:lnTo>
                <a:lnTo>
                  <a:pt x="402" y="557"/>
                </a:lnTo>
                <a:lnTo>
                  <a:pt x="402" y="557"/>
                </a:lnTo>
                <a:lnTo>
                  <a:pt x="402" y="557"/>
                </a:lnTo>
                <a:lnTo>
                  <a:pt x="402" y="557"/>
                </a:lnTo>
                <a:lnTo>
                  <a:pt x="402" y="558"/>
                </a:lnTo>
                <a:lnTo>
                  <a:pt x="402" y="558"/>
                </a:lnTo>
                <a:lnTo>
                  <a:pt x="402" y="558"/>
                </a:lnTo>
                <a:lnTo>
                  <a:pt x="402" y="558"/>
                </a:lnTo>
                <a:lnTo>
                  <a:pt x="401" y="559"/>
                </a:lnTo>
                <a:lnTo>
                  <a:pt x="401" y="559"/>
                </a:lnTo>
                <a:lnTo>
                  <a:pt x="400" y="560"/>
                </a:lnTo>
                <a:lnTo>
                  <a:pt x="399" y="561"/>
                </a:lnTo>
                <a:lnTo>
                  <a:pt x="399" y="561"/>
                </a:lnTo>
                <a:lnTo>
                  <a:pt x="398" y="561"/>
                </a:lnTo>
                <a:lnTo>
                  <a:pt x="398" y="561"/>
                </a:lnTo>
                <a:lnTo>
                  <a:pt x="398" y="562"/>
                </a:lnTo>
                <a:lnTo>
                  <a:pt x="398" y="562"/>
                </a:lnTo>
                <a:lnTo>
                  <a:pt x="397" y="563"/>
                </a:lnTo>
                <a:lnTo>
                  <a:pt x="397" y="563"/>
                </a:lnTo>
                <a:lnTo>
                  <a:pt x="397" y="563"/>
                </a:lnTo>
                <a:lnTo>
                  <a:pt x="397" y="564"/>
                </a:lnTo>
                <a:lnTo>
                  <a:pt x="396" y="564"/>
                </a:lnTo>
                <a:lnTo>
                  <a:pt x="396" y="564"/>
                </a:lnTo>
                <a:lnTo>
                  <a:pt x="396" y="564"/>
                </a:lnTo>
                <a:lnTo>
                  <a:pt x="396" y="564"/>
                </a:lnTo>
                <a:lnTo>
                  <a:pt x="396" y="564"/>
                </a:lnTo>
                <a:lnTo>
                  <a:pt x="395" y="564"/>
                </a:lnTo>
                <a:lnTo>
                  <a:pt x="395" y="564"/>
                </a:lnTo>
                <a:lnTo>
                  <a:pt x="394" y="565"/>
                </a:lnTo>
                <a:lnTo>
                  <a:pt x="394" y="565"/>
                </a:lnTo>
                <a:lnTo>
                  <a:pt x="394" y="566"/>
                </a:lnTo>
                <a:lnTo>
                  <a:pt x="391" y="566"/>
                </a:lnTo>
                <a:lnTo>
                  <a:pt x="390" y="566"/>
                </a:lnTo>
                <a:lnTo>
                  <a:pt x="390" y="566"/>
                </a:lnTo>
                <a:lnTo>
                  <a:pt x="389" y="565"/>
                </a:lnTo>
                <a:lnTo>
                  <a:pt x="387" y="565"/>
                </a:lnTo>
                <a:lnTo>
                  <a:pt x="386" y="566"/>
                </a:lnTo>
                <a:lnTo>
                  <a:pt x="385" y="566"/>
                </a:lnTo>
                <a:lnTo>
                  <a:pt x="384" y="566"/>
                </a:lnTo>
                <a:lnTo>
                  <a:pt x="382" y="566"/>
                </a:lnTo>
                <a:lnTo>
                  <a:pt x="381" y="566"/>
                </a:lnTo>
                <a:lnTo>
                  <a:pt x="381" y="564"/>
                </a:lnTo>
                <a:lnTo>
                  <a:pt x="381" y="564"/>
                </a:lnTo>
                <a:lnTo>
                  <a:pt x="380" y="565"/>
                </a:lnTo>
                <a:lnTo>
                  <a:pt x="380" y="565"/>
                </a:lnTo>
                <a:lnTo>
                  <a:pt x="380" y="564"/>
                </a:lnTo>
                <a:lnTo>
                  <a:pt x="380" y="564"/>
                </a:lnTo>
                <a:lnTo>
                  <a:pt x="380" y="564"/>
                </a:lnTo>
                <a:lnTo>
                  <a:pt x="380" y="564"/>
                </a:lnTo>
                <a:lnTo>
                  <a:pt x="380" y="563"/>
                </a:lnTo>
                <a:lnTo>
                  <a:pt x="380" y="563"/>
                </a:lnTo>
                <a:lnTo>
                  <a:pt x="380" y="562"/>
                </a:lnTo>
                <a:lnTo>
                  <a:pt x="377" y="563"/>
                </a:lnTo>
                <a:lnTo>
                  <a:pt x="380" y="562"/>
                </a:lnTo>
                <a:lnTo>
                  <a:pt x="380" y="562"/>
                </a:lnTo>
                <a:lnTo>
                  <a:pt x="380" y="561"/>
                </a:lnTo>
                <a:lnTo>
                  <a:pt x="380" y="561"/>
                </a:lnTo>
                <a:lnTo>
                  <a:pt x="380" y="561"/>
                </a:lnTo>
                <a:lnTo>
                  <a:pt x="380" y="559"/>
                </a:lnTo>
                <a:lnTo>
                  <a:pt x="380" y="558"/>
                </a:lnTo>
                <a:lnTo>
                  <a:pt x="380" y="557"/>
                </a:lnTo>
                <a:lnTo>
                  <a:pt x="380" y="557"/>
                </a:lnTo>
                <a:lnTo>
                  <a:pt x="380" y="557"/>
                </a:lnTo>
                <a:lnTo>
                  <a:pt x="380" y="556"/>
                </a:lnTo>
                <a:lnTo>
                  <a:pt x="380" y="555"/>
                </a:lnTo>
                <a:lnTo>
                  <a:pt x="380" y="555"/>
                </a:lnTo>
                <a:lnTo>
                  <a:pt x="380" y="555"/>
                </a:lnTo>
                <a:lnTo>
                  <a:pt x="380" y="554"/>
                </a:lnTo>
                <a:lnTo>
                  <a:pt x="380" y="554"/>
                </a:lnTo>
                <a:lnTo>
                  <a:pt x="380" y="554"/>
                </a:lnTo>
                <a:lnTo>
                  <a:pt x="379" y="553"/>
                </a:lnTo>
                <a:lnTo>
                  <a:pt x="378" y="553"/>
                </a:lnTo>
                <a:lnTo>
                  <a:pt x="378" y="553"/>
                </a:lnTo>
                <a:lnTo>
                  <a:pt x="377" y="554"/>
                </a:lnTo>
                <a:lnTo>
                  <a:pt x="376" y="557"/>
                </a:lnTo>
                <a:lnTo>
                  <a:pt x="376" y="557"/>
                </a:lnTo>
                <a:lnTo>
                  <a:pt x="376" y="558"/>
                </a:lnTo>
                <a:lnTo>
                  <a:pt x="376" y="559"/>
                </a:lnTo>
                <a:lnTo>
                  <a:pt x="376" y="559"/>
                </a:lnTo>
                <a:lnTo>
                  <a:pt x="376" y="560"/>
                </a:lnTo>
                <a:lnTo>
                  <a:pt x="376" y="561"/>
                </a:lnTo>
                <a:lnTo>
                  <a:pt x="376" y="561"/>
                </a:lnTo>
                <a:lnTo>
                  <a:pt x="376" y="561"/>
                </a:lnTo>
                <a:lnTo>
                  <a:pt x="376" y="561"/>
                </a:lnTo>
                <a:lnTo>
                  <a:pt x="376" y="562"/>
                </a:lnTo>
                <a:lnTo>
                  <a:pt x="376" y="562"/>
                </a:lnTo>
                <a:lnTo>
                  <a:pt x="376" y="561"/>
                </a:lnTo>
                <a:lnTo>
                  <a:pt x="376" y="561"/>
                </a:lnTo>
                <a:lnTo>
                  <a:pt x="376" y="561"/>
                </a:lnTo>
                <a:lnTo>
                  <a:pt x="375" y="560"/>
                </a:lnTo>
                <a:lnTo>
                  <a:pt x="375" y="558"/>
                </a:lnTo>
                <a:lnTo>
                  <a:pt x="373" y="555"/>
                </a:lnTo>
                <a:lnTo>
                  <a:pt x="373" y="554"/>
                </a:lnTo>
                <a:lnTo>
                  <a:pt x="373" y="553"/>
                </a:lnTo>
                <a:lnTo>
                  <a:pt x="373" y="553"/>
                </a:lnTo>
                <a:lnTo>
                  <a:pt x="373" y="553"/>
                </a:lnTo>
                <a:lnTo>
                  <a:pt x="372" y="551"/>
                </a:lnTo>
                <a:lnTo>
                  <a:pt x="372" y="550"/>
                </a:lnTo>
                <a:lnTo>
                  <a:pt x="372" y="550"/>
                </a:lnTo>
                <a:lnTo>
                  <a:pt x="369" y="547"/>
                </a:lnTo>
                <a:lnTo>
                  <a:pt x="368" y="547"/>
                </a:lnTo>
                <a:lnTo>
                  <a:pt x="368" y="546"/>
                </a:lnTo>
                <a:lnTo>
                  <a:pt x="368" y="546"/>
                </a:lnTo>
                <a:lnTo>
                  <a:pt x="368" y="546"/>
                </a:lnTo>
                <a:lnTo>
                  <a:pt x="368" y="546"/>
                </a:lnTo>
                <a:lnTo>
                  <a:pt x="366" y="544"/>
                </a:lnTo>
                <a:lnTo>
                  <a:pt x="365" y="543"/>
                </a:lnTo>
                <a:lnTo>
                  <a:pt x="365" y="543"/>
                </a:lnTo>
                <a:lnTo>
                  <a:pt x="362" y="539"/>
                </a:lnTo>
                <a:lnTo>
                  <a:pt x="362" y="537"/>
                </a:lnTo>
                <a:lnTo>
                  <a:pt x="362" y="537"/>
                </a:lnTo>
                <a:lnTo>
                  <a:pt x="362" y="534"/>
                </a:lnTo>
                <a:lnTo>
                  <a:pt x="361" y="534"/>
                </a:lnTo>
                <a:lnTo>
                  <a:pt x="359" y="534"/>
                </a:lnTo>
                <a:lnTo>
                  <a:pt x="359" y="533"/>
                </a:lnTo>
                <a:lnTo>
                  <a:pt x="361" y="532"/>
                </a:lnTo>
                <a:lnTo>
                  <a:pt x="362" y="532"/>
                </a:lnTo>
                <a:lnTo>
                  <a:pt x="362" y="531"/>
                </a:lnTo>
                <a:lnTo>
                  <a:pt x="362" y="531"/>
                </a:lnTo>
                <a:lnTo>
                  <a:pt x="362" y="531"/>
                </a:lnTo>
                <a:lnTo>
                  <a:pt x="361" y="530"/>
                </a:lnTo>
                <a:lnTo>
                  <a:pt x="361" y="530"/>
                </a:lnTo>
                <a:lnTo>
                  <a:pt x="361" y="529"/>
                </a:lnTo>
                <a:lnTo>
                  <a:pt x="361" y="529"/>
                </a:lnTo>
                <a:lnTo>
                  <a:pt x="362" y="529"/>
                </a:lnTo>
                <a:lnTo>
                  <a:pt x="362" y="529"/>
                </a:lnTo>
                <a:lnTo>
                  <a:pt x="363" y="530"/>
                </a:lnTo>
                <a:lnTo>
                  <a:pt x="364" y="529"/>
                </a:lnTo>
                <a:lnTo>
                  <a:pt x="364" y="529"/>
                </a:lnTo>
                <a:lnTo>
                  <a:pt x="365" y="528"/>
                </a:lnTo>
                <a:lnTo>
                  <a:pt x="365" y="528"/>
                </a:lnTo>
                <a:lnTo>
                  <a:pt x="365" y="528"/>
                </a:lnTo>
                <a:lnTo>
                  <a:pt x="365" y="527"/>
                </a:lnTo>
                <a:lnTo>
                  <a:pt x="365" y="526"/>
                </a:lnTo>
                <a:lnTo>
                  <a:pt x="365" y="526"/>
                </a:lnTo>
                <a:lnTo>
                  <a:pt x="366" y="526"/>
                </a:lnTo>
                <a:lnTo>
                  <a:pt x="367" y="527"/>
                </a:lnTo>
                <a:lnTo>
                  <a:pt x="367" y="528"/>
                </a:lnTo>
                <a:lnTo>
                  <a:pt x="368" y="528"/>
                </a:lnTo>
                <a:lnTo>
                  <a:pt x="369" y="529"/>
                </a:lnTo>
                <a:lnTo>
                  <a:pt x="369" y="529"/>
                </a:lnTo>
                <a:lnTo>
                  <a:pt x="369" y="530"/>
                </a:lnTo>
                <a:lnTo>
                  <a:pt x="369" y="530"/>
                </a:lnTo>
                <a:lnTo>
                  <a:pt x="370" y="529"/>
                </a:lnTo>
                <a:lnTo>
                  <a:pt x="371" y="528"/>
                </a:lnTo>
                <a:lnTo>
                  <a:pt x="372" y="529"/>
                </a:lnTo>
                <a:lnTo>
                  <a:pt x="373" y="530"/>
                </a:lnTo>
                <a:lnTo>
                  <a:pt x="373" y="531"/>
                </a:lnTo>
                <a:lnTo>
                  <a:pt x="373" y="532"/>
                </a:lnTo>
                <a:lnTo>
                  <a:pt x="374" y="532"/>
                </a:lnTo>
                <a:lnTo>
                  <a:pt x="375" y="535"/>
                </a:lnTo>
                <a:lnTo>
                  <a:pt x="377" y="536"/>
                </a:lnTo>
                <a:lnTo>
                  <a:pt x="379" y="542"/>
                </a:lnTo>
                <a:lnTo>
                  <a:pt x="380" y="543"/>
                </a:lnTo>
                <a:lnTo>
                  <a:pt x="381" y="543"/>
                </a:lnTo>
                <a:lnTo>
                  <a:pt x="383" y="543"/>
                </a:lnTo>
                <a:lnTo>
                  <a:pt x="385" y="545"/>
                </a:lnTo>
                <a:lnTo>
                  <a:pt x="386" y="546"/>
                </a:lnTo>
                <a:lnTo>
                  <a:pt x="386" y="546"/>
                </a:lnTo>
                <a:lnTo>
                  <a:pt x="387" y="547"/>
                </a:lnTo>
                <a:lnTo>
                  <a:pt x="391" y="549"/>
                </a:lnTo>
                <a:lnTo>
                  <a:pt x="391" y="550"/>
                </a:lnTo>
                <a:lnTo>
                  <a:pt x="391" y="550"/>
                </a:lnTo>
                <a:lnTo>
                  <a:pt x="391" y="550"/>
                </a:lnTo>
                <a:lnTo>
                  <a:pt x="394" y="550"/>
                </a:lnTo>
                <a:lnTo>
                  <a:pt x="395" y="550"/>
                </a:lnTo>
                <a:lnTo>
                  <a:pt x="396" y="551"/>
                </a:lnTo>
                <a:lnTo>
                  <a:pt x="398" y="551"/>
                </a:lnTo>
                <a:lnTo>
                  <a:pt x="398" y="551"/>
                </a:lnTo>
                <a:lnTo>
                  <a:pt x="400" y="550"/>
                </a:lnTo>
                <a:lnTo>
                  <a:pt x="401" y="550"/>
                </a:lnTo>
                <a:lnTo>
                  <a:pt x="402" y="550"/>
                </a:lnTo>
                <a:lnTo>
                  <a:pt x="402" y="549"/>
                </a:lnTo>
                <a:lnTo>
                  <a:pt x="406" y="547"/>
                </a:lnTo>
                <a:lnTo>
                  <a:pt x="407" y="547"/>
                </a:lnTo>
                <a:lnTo>
                  <a:pt x="410" y="549"/>
                </a:lnTo>
                <a:lnTo>
                  <a:pt x="413" y="556"/>
                </a:lnTo>
                <a:lnTo>
                  <a:pt x="420" y="557"/>
                </a:lnTo>
                <a:lnTo>
                  <a:pt x="422" y="558"/>
                </a:lnTo>
                <a:lnTo>
                  <a:pt x="422" y="557"/>
                </a:lnTo>
                <a:lnTo>
                  <a:pt x="423" y="557"/>
                </a:lnTo>
                <a:lnTo>
                  <a:pt x="429" y="558"/>
                </a:lnTo>
                <a:lnTo>
                  <a:pt x="430" y="558"/>
                </a:lnTo>
                <a:lnTo>
                  <a:pt x="431" y="559"/>
                </a:lnTo>
                <a:lnTo>
                  <a:pt x="435" y="560"/>
                </a:lnTo>
                <a:lnTo>
                  <a:pt x="435" y="560"/>
                </a:lnTo>
                <a:lnTo>
                  <a:pt x="436" y="560"/>
                </a:lnTo>
                <a:lnTo>
                  <a:pt x="436" y="560"/>
                </a:lnTo>
                <a:lnTo>
                  <a:pt x="437" y="561"/>
                </a:lnTo>
                <a:lnTo>
                  <a:pt x="437" y="560"/>
                </a:lnTo>
                <a:lnTo>
                  <a:pt x="438" y="560"/>
                </a:lnTo>
                <a:lnTo>
                  <a:pt x="438" y="559"/>
                </a:lnTo>
                <a:lnTo>
                  <a:pt x="439" y="560"/>
                </a:lnTo>
                <a:lnTo>
                  <a:pt x="441" y="559"/>
                </a:lnTo>
                <a:lnTo>
                  <a:pt x="446" y="559"/>
                </a:lnTo>
                <a:lnTo>
                  <a:pt x="447" y="558"/>
                </a:lnTo>
                <a:lnTo>
                  <a:pt x="449" y="558"/>
                </a:lnTo>
                <a:lnTo>
                  <a:pt x="450" y="559"/>
                </a:lnTo>
                <a:lnTo>
                  <a:pt x="452" y="559"/>
                </a:lnTo>
                <a:lnTo>
                  <a:pt x="452" y="560"/>
                </a:lnTo>
                <a:lnTo>
                  <a:pt x="453" y="558"/>
                </a:lnTo>
                <a:lnTo>
                  <a:pt x="456" y="559"/>
                </a:lnTo>
                <a:lnTo>
                  <a:pt x="457" y="558"/>
                </a:lnTo>
                <a:lnTo>
                  <a:pt x="462" y="558"/>
                </a:lnTo>
                <a:lnTo>
                  <a:pt x="463" y="559"/>
                </a:lnTo>
                <a:lnTo>
                  <a:pt x="463" y="559"/>
                </a:lnTo>
                <a:lnTo>
                  <a:pt x="463" y="559"/>
                </a:lnTo>
                <a:lnTo>
                  <a:pt x="464" y="561"/>
                </a:lnTo>
                <a:lnTo>
                  <a:pt x="466" y="562"/>
                </a:lnTo>
                <a:lnTo>
                  <a:pt x="466" y="562"/>
                </a:lnTo>
                <a:lnTo>
                  <a:pt x="467" y="563"/>
                </a:lnTo>
                <a:lnTo>
                  <a:pt x="467" y="566"/>
                </a:lnTo>
                <a:lnTo>
                  <a:pt x="468" y="566"/>
                </a:lnTo>
                <a:lnTo>
                  <a:pt x="468" y="567"/>
                </a:lnTo>
                <a:lnTo>
                  <a:pt x="468" y="568"/>
                </a:lnTo>
                <a:lnTo>
                  <a:pt x="470" y="568"/>
                </a:lnTo>
                <a:lnTo>
                  <a:pt x="471" y="568"/>
                </a:lnTo>
                <a:lnTo>
                  <a:pt x="471" y="568"/>
                </a:lnTo>
                <a:lnTo>
                  <a:pt x="471" y="569"/>
                </a:lnTo>
                <a:lnTo>
                  <a:pt x="472" y="569"/>
                </a:lnTo>
                <a:lnTo>
                  <a:pt x="473" y="570"/>
                </a:lnTo>
                <a:lnTo>
                  <a:pt x="475" y="573"/>
                </a:lnTo>
                <a:lnTo>
                  <a:pt x="476" y="573"/>
                </a:lnTo>
                <a:lnTo>
                  <a:pt x="480" y="573"/>
                </a:lnTo>
                <a:lnTo>
                  <a:pt x="483" y="572"/>
                </a:lnTo>
                <a:lnTo>
                  <a:pt x="483" y="572"/>
                </a:lnTo>
                <a:lnTo>
                  <a:pt x="484" y="572"/>
                </a:lnTo>
                <a:lnTo>
                  <a:pt x="484" y="572"/>
                </a:lnTo>
                <a:lnTo>
                  <a:pt x="483" y="574"/>
                </a:lnTo>
                <a:lnTo>
                  <a:pt x="481" y="575"/>
                </a:lnTo>
                <a:lnTo>
                  <a:pt x="478" y="576"/>
                </a:lnTo>
                <a:lnTo>
                  <a:pt x="477" y="575"/>
                </a:lnTo>
                <a:lnTo>
                  <a:pt x="476" y="576"/>
                </a:lnTo>
                <a:lnTo>
                  <a:pt x="476" y="578"/>
                </a:lnTo>
                <a:lnTo>
                  <a:pt x="484" y="586"/>
                </a:lnTo>
                <a:lnTo>
                  <a:pt x="487" y="586"/>
                </a:lnTo>
                <a:lnTo>
                  <a:pt x="489" y="585"/>
                </a:lnTo>
                <a:lnTo>
                  <a:pt x="490" y="584"/>
                </a:lnTo>
                <a:lnTo>
                  <a:pt x="490" y="584"/>
                </a:lnTo>
                <a:lnTo>
                  <a:pt x="492" y="583"/>
                </a:lnTo>
                <a:lnTo>
                  <a:pt x="493" y="582"/>
                </a:lnTo>
                <a:lnTo>
                  <a:pt x="494" y="576"/>
                </a:lnTo>
                <a:lnTo>
                  <a:pt x="494" y="576"/>
                </a:lnTo>
                <a:lnTo>
                  <a:pt x="494" y="576"/>
                </a:lnTo>
                <a:lnTo>
                  <a:pt x="497" y="576"/>
                </a:lnTo>
                <a:lnTo>
                  <a:pt x="497" y="577"/>
                </a:lnTo>
                <a:lnTo>
                  <a:pt x="497" y="578"/>
                </a:lnTo>
                <a:lnTo>
                  <a:pt x="496" y="578"/>
                </a:lnTo>
                <a:lnTo>
                  <a:pt x="496" y="579"/>
                </a:lnTo>
                <a:lnTo>
                  <a:pt x="496" y="579"/>
                </a:lnTo>
                <a:lnTo>
                  <a:pt x="496" y="580"/>
                </a:lnTo>
                <a:lnTo>
                  <a:pt x="496" y="580"/>
                </a:lnTo>
                <a:lnTo>
                  <a:pt x="496" y="581"/>
                </a:lnTo>
                <a:lnTo>
                  <a:pt x="496" y="582"/>
                </a:lnTo>
                <a:lnTo>
                  <a:pt x="496" y="583"/>
                </a:lnTo>
                <a:lnTo>
                  <a:pt x="496" y="583"/>
                </a:lnTo>
                <a:lnTo>
                  <a:pt x="496" y="583"/>
                </a:lnTo>
                <a:lnTo>
                  <a:pt x="496" y="584"/>
                </a:lnTo>
                <a:lnTo>
                  <a:pt x="497" y="588"/>
                </a:lnTo>
                <a:lnTo>
                  <a:pt x="496" y="590"/>
                </a:lnTo>
                <a:lnTo>
                  <a:pt x="496" y="593"/>
                </a:lnTo>
                <a:lnTo>
                  <a:pt x="496" y="594"/>
                </a:lnTo>
                <a:lnTo>
                  <a:pt x="497" y="596"/>
                </a:lnTo>
                <a:lnTo>
                  <a:pt x="497" y="595"/>
                </a:lnTo>
                <a:lnTo>
                  <a:pt x="497" y="595"/>
                </a:lnTo>
                <a:lnTo>
                  <a:pt x="498" y="595"/>
                </a:lnTo>
                <a:lnTo>
                  <a:pt x="498" y="596"/>
                </a:lnTo>
                <a:lnTo>
                  <a:pt x="497" y="597"/>
                </a:lnTo>
                <a:lnTo>
                  <a:pt x="497" y="599"/>
                </a:lnTo>
                <a:lnTo>
                  <a:pt x="498" y="601"/>
                </a:lnTo>
                <a:lnTo>
                  <a:pt x="498" y="601"/>
                </a:lnTo>
                <a:lnTo>
                  <a:pt x="498" y="602"/>
                </a:lnTo>
                <a:lnTo>
                  <a:pt x="498" y="602"/>
                </a:lnTo>
                <a:lnTo>
                  <a:pt x="500" y="612"/>
                </a:lnTo>
                <a:lnTo>
                  <a:pt x="500" y="612"/>
                </a:lnTo>
                <a:lnTo>
                  <a:pt x="501" y="614"/>
                </a:lnTo>
                <a:lnTo>
                  <a:pt x="502" y="615"/>
                </a:lnTo>
                <a:lnTo>
                  <a:pt x="503" y="616"/>
                </a:lnTo>
                <a:lnTo>
                  <a:pt x="503" y="616"/>
                </a:lnTo>
                <a:lnTo>
                  <a:pt x="503" y="616"/>
                </a:lnTo>
                <a:lnTo>
                  <a:pt x="503" y="616"/>
                </a:lnTo>
                <a:lnTo>
                  <a:pt x="503" y="616"/>
                </a:lnTo>
                <a:lnTo>
                  <a:pt x="503" y="617"/>
                </a:lnTo>
                <a:lnTo>
                  <a:pt x="503" y="619"/>
                </a:lnTo>
                <a:lnTo>
                  <a:pt x="504" y="620"/>
                </a:lnTo>
                <a:lnTo>
                  <a:pt x="505" y="621"/>
                </a:lnTo>
                <a:lnTo>
                  <a:pt x="510" y="634"/>
                </a:lnTo>
                <a:lnTo>
                  <a:pt x="514" y="638"/>
                </a:lnTo>
                <a:lnTo>
                  <a:pt x="518" y="651"/>
                </a:lnTo>
                <a:lnTo>
                  <a:pt x="518" y="651"/>
                </a:lnTo>
                <a:lnTo>
                  <a:pt x="522" y="657"/>
                </a:lnTo>
                <a:lnTo>
                  <a:pt x="524" y="657"/>
                </a:lnTo>
                <a:lnTo>
                  <a:pt x="525" y="656"/>
                </a:lnTo>
                <a:lnTo>
                  <a:pt x="525" y="656"/>
                </a:lnTo>
                <a:lnTo>
                  <a:pt x="525" y="656"/>
                </a:lnTo>
                <a:lnTo>
                  <a:pt x="526" y="655"/>
                </a:lnTo>
                <a:lnTo>
                  <a:pt x="526" y="655"/>
                </a:lnTo>
                <a:lnTo>
                  <a:pt x="526" y="654"/>
                </a:lnTo>
                <a:lnTo>
                  <a:pt x="527" y="652"/>
                </a:lnTo>
                <a:lnTo>
                  <a:pt x="529" y="652"/>
                </a:lnTo>
                <a:lnTo>
                  <a:pt x="531" y="651"/>
                </a:lnTo>
                <a:lnTo>
                  <a:pt x="531" y="649"/>
                </a:lnTo>
                <a:lnTo>
                  <a:pt x="533" y="645"/>
                </a:lnTo>
                <a:lnTo>
                  <a:pt x="534" y="645"/>
                </a:lnTo>
                <a:lnTo>
                  <a:pt x="535" y="645"/>
                </a:lnTo>
                <a:lnTo>
                  <a:pt x="536" y="645"/>
                </a:lnTo>
                <a:lnTo>
                  <a:pt x="536" y="637"/>
                </a:lnTo>
                <a:lnTo>
                  <a:pt x="539" y="630"/>
                </a:lnTo>
                <a:lnTo>
                  <a:pt x="538" y="628"/>
                </a:lnTo>
                <a:lnTo>
                  <a:pt x="538" y="627"/>
                </a:lnTo>
                <a:lnTo>
                  <a:pt x="538" y="627"/>
                </a:lnTo>
                <a:lnTo>
                  <a:pt x="537" y="626"/>
                </a:lnTo>
                <a:lnTo>
                  <a:pt x="538" y="626"/>
                </a:lnTo>
                <a:lnTo>
                  <a:pt x="538" y="626"/>
                </a:lnTo>
                <a:lnTo>
                  <a:pt x="537" y="623"/>
                </a:lnTo>
                <a:lnTo>
                  <a:pt x="537" y="623"/>
                </a:lnTo>
                <a:lnTo>
                  <a:pt x="537" y="621"/>
                </a:lnTo>
                <a:lnTo>
                  <a:pt x="537" y="621"/>
                </a:lnTo>
                <a:lnTo>
                  <a:pt x="537" y="617"/>
                </a:lnTo>
                <a:lnTo>
                  <a:pt x="539" y="615"/>
                </a:lnTo>
                <a:lnTo>
                  <a:pt x="540" y="614"/>
                </a:lnTo>
                <a:lnTo>
                  <a:pt x="540" y="614"/>
                </a:lnTo>
                <a:lnTo>
                  <a:pt x="541" y="615"/>
                </a:lnTo>
                <a:lnTo>
                  <a:pt x="542" y="615"/>
                </a:lnTo>
                <a:lnTo>
                  <a:pt x="543" y="612"/>
                </a:lnTo>
                <a:lnTo>
                  <a:pt x="549" y="610"/>
                </a:lnTo>
                <a:lnTo>
                  <a:pt x="549" y="609"/>
                </a:lnTo>
                <a:lnTo>
                  <a:pt x="549" y="608"/>
                </a:lnTo>
                <a:lnTo>
                  <a:pt x="550" y="608"/>
                </a:lnTo>
                <a:lnTo>
                  <a:pt x="559" y="600"/>
                </a:lnTo>
                <a:lnTo>
                  <a:pt x="559" y="600"/>
                </a:lnTo>
                <a:lnTo>
                  <a:pt x="560" y="600"/>
                </a:lnTo>
                <a:lnTo>
                  <a:pt x="564" y="594"/>
                </a:lnTo>
                <a:lnTo>
                  <a:pt x="572" y="590"/>
                </a:lnTo>
                <a:lnTo>
                  <a:pt x="572" y="590"/>
                </a:lnTo>
                <a:lnTo>
                  <a:pt x="574" y="588"/>
                </a:lnTo>
                <a:lnTo>
                  <a:pt x="574" y="587"/>
                </a:lnTo>
                <a:lnTo>
                  <a:pt x="576" y="586"/>
                </a:lnTo>
                <a:lnTo>
                  <a:pt x="575" y="584"/>
                </a:lnTo>
                <a:lnTo>
                  <a:pt x="576" y="582"/>
                </a:lnTo>
                <a:lnTo>
                  <a:pt x="580" y="579"/>
                </a:lnTo>
                <a:lnTo>
                  <a:pt x="581" y="579"/>
                </a:lnTo>
                <a:lnTo>
                  <a:pt x="581" y="578"/>
                </a:lnTo>
                <a:lnTo>
                  <a:pt x="582" y="578"/>
                </a:lnTo>
                <a:lnTo>
                  <a:pt x="582" y="580"/>
                </a:lnTo>
                <a:lnTo>
                  <a:pt x="582" y="580"/>
                </a:lnTo>
                <a:lnTo>
                  <a:pt x="582" y="580"/>
                </a:lnTo>
                <a:lnTo>
                  <a:pt x="582" y="580"/>
                </a:lnTo>
                <a:lnTo>
                  <a:pt x="583" y="581"/>
                </a:lnTo>
                <a:lnTo>
                  <a:pt x="583" y="581"/>
                </a:lnTo>
                <a:lnTo>
                  <a:pt x="584" y="581"/>
                </a:lnTo>
                <a:lnTo>
                  <a:pt x="584" y="581"/>
                </a:lnTo>
                <a:lnTo>
                  <a:pt x="584" y="580"/>
                </a:lnTo>
                <a:lnTo>
                  <a:pt x="584" y="579"/>
                </a:lnTo>
                <a:lnTo>
                  <a:pt x="585" y="580"/>
                </a:lnTo>
                <a:lnTo>
                  <a:pt x="585" y="581"/>
                </a:lnTo>
                <a:lnTo>
                  <a:pt x="586" y="581"/>
                </a:lnTo>
                <a:lnTo>
                  <a:pt x="587" y="581"/>
                </a:lnTo>
                <a:lnTo>
                  <a:pt x="587" y="580"/>
                </a:lnTo>
                <a:lnTo>
                  <a:pt x="587" y="580"/>
                </a:lnTo>
                <a:lnTo>
                  <a:pt x="587" y="580"/>
                </a:lnTo>
                <a:lnTo>
                  <a:pt x="588" y="580"/>
                </a:lnTo>
                <a:lnTo>
                  <a:pt x="588" y="579"/>
                </a:lnTo>
                <a:lnTo>
                  <a:pt x="589" y="580"/>
                </a:lnTo>
                <a:lnTo>
                  <a:pt x="590" y="579"/>
                </a:lnTo>
                <a:lnTo>
                  <a:pt x="590" y="580"/>
                </a:lnTo>
                <a:lnTo>
                  <a:pt x="591" y="579"/>
                </a:lnTo>
                <a:lnTo>
                  <a:pt x="591" y="579"/>
                </a:lnTo>
                <a:lnTo>
                  <a:pt x="592" y="578"/>
                </a:lnTo>
                <a:lnTo>
                  <a:pt x="592" y="579"/>
                </a:lnTo>
                <a:lnTo>
                  <a:pt x="592" y="576"/>
                </a:lnTo>
                <a:lnTo>
                  <a:pt x="592" y="577"/>
                </a:lnTo>
                <a:lnTo>
                  <a:pt x="593" y="576"/>
                </a:lnTo>
                <a:lnTo>
                  <a:pt x="593" y="575"/>
                </a:lnTo>
                <a:lnTo>
                  <a:pt x="592" y="574"/>
                </a:lnTo>
                <a:lnTo>
                  <a:pt x="592" y="574"/>
                </a:lnTo>
                <a:lnTo>
                  <a:pt x="592" y="573"/>
                </a:lnTo>
                <a:lnTo>
                  <a:pt x="592" y="573"/>
                </a:lnTo>
                <a:lnTo>
                  <a:pt x="593" y="574"/>
                </a:lnTo>
                <a:lnTo>
                  <a:pt x="594" y="574"/>
                </a:lnTo>
                <a:lnTo>
                  <a:pt x="596" y="574"/>
                </a:lnTo>
                <a:lnTo>
                  <a:pt x="597" y="574"/>
                </a:lnTo>
                <a:lnTo>
                  <a:pt x="598" y="577"/>
                </a:lnTo>
                <a:lnTo>
                  <a:pt x="601" y="585"/>
                </a:lnTo>
                <a:lnTo>
                  <a:pt x="601" y="585"/>
                </a:lnTo>
                <a:lnTo>
                  <a:pt x="602" y="587"/>
                </a:lnTo>
                <a:lnTo>
                  <a:pt x="603" y="588"/>
                </a:lnTo>
                <a:lnTo>
                  <a:pt x="603" y="588"/>
                </a:lnTo>
                <a:lnTo>
                  <a:pt x="604" y="589"/>
                </a:lnTo>
                <a:lnTo>
                  <a:pt x="605" y="589"/>
                </a:lnTo>
                <a:lnTo>
                  <a:pt x="605" y="590"/>
                </a:lnTo>
                <a:lnTo>
                  <a:pt x="609" y="592"/>
                </a:lnTo>
                <a:lnTo>
                  <a:pt x="609" y="593"/>
                </a:lnTo>
                <a:lnTo>
                  <a:pt x="609" y="593"/>
                </a:lnTo>
                <a:lnTo>
                  <a:pt x="609" y="593"/>
                </a:lnTo>
                <a:lnTo>
                  <a:pt x="609" y="594"/>
                </a:lnTo>
                <a:lnTo>
                  <a:pt x="608" y="593"/>
                </a:lnTo>
                <a:lnTo>
                  <a:pt x="608" y="594"/>
                </a:lnTo>
                <a:lnTo>
                  <a:pt x="609" y="596"/>
                </a:lnTo>
                <a:lnTo>
                  <a:pt x="609" y="597"/>
                </a:lnTo>
                <a:lnTo>
                  <a:pt x="610" y="595"/>
                </a:lnTo>
                <a:lnTo>
                  <a:pt x="612" y="600"/>
                </a:lnTo>
                <a:lnTo>
                  <a:pt x="612" y="601"/>
                </a:lnTo>
                <a:lnTo>
                  <a:pt x="612" y="601"/>
                </a:lnTo>
                <a:lnTo>
                  <a:pt x="613" y="606"/>
                </a:lnTo>
                <a:lnTo>
                  <a:pt x="612" y="611"/>
                </a:lnTo>
                <a:lnTo>
                  <a:pt x="612" y="613"/>
                </a:lnTo>
                <a:lnTo>
                  <a:pt x="612" y="613"/>
                </a:lnTo>
                <a:lnTo>
                  <a:pt x="613" y="612"/>
                </a:lnTo>
                <a:lnTo>
                  <a:pt x="613" y="613"/>
                </a:lnTo>
                <a:lnTo>
                  <a:pt x="613" y="614"/>
                </a:lnTo>
                <a:lnTo>
                  <a:pt x="616" y="615"/>
                </a:lnTo>
                <a:lnTo>
                  <a:pt x="616" y="614"/>
                </a:lnTo>
                <a:lnTo>
                  <a:pt x="616" y="614"/>
                </a:lnTo>
                <a:lnTo>
                  <a:pt x="617" y="614"/>
                </a:lnTo>
                <a:lnTo>
                  <a:pt x="618" y="615"/>
                </a:lnTo>
                <a:lnTo>
                  <a:pt x="625" y="609"/>
                </a:lnTo>
                <a:lnTo>
                  <a:pt x="625" y="605"/>
                </a:lnTo>
                <a:lnTo>
                  <a:pt x="627" y="608"/>
                </a:lnTo>
                <a:lnTo>
                  <a:pt x="627" y="608"/>
                </a:lnTo>
                <a:lnTo>
                  <a:pt x="627" y="608"/>
                </a:lnTo>
                <a:lnTo>
                  <a:pt x="630" y="610"/>
                </a:lnTo>
                <a:lnTo>
                  <a:pt x="630" y="610"/>
                </a:lnTo>
                <a:lnTo>
                  <a:pt x="634" y="626"/>
                </a:lnTo>
                <a:lnTo>
                  <a:pt x="634" y="626"/>
                </a:lnTo>
                <a:lnTo>
                  <a:pt x="634" y="626"/>
                </a:lnTo>
                <a:lnTo>
                  <a:pt x="636" y="633"/>
                </a:lnTo>
                <a:lnTo>
                  <a:pt x="636" y="634"/>
                </a:lnTo>
                <a:lnTo>
                  <a:pt x="636" y="636"/>
                </a:lnTo>
                <a:lnTo>
                  <a:pt x="635" y="635"/>
                </a:lnTo>
                <a:lnTo>
                  <a:pt x="635" y="636"/>
                </a:lnTo>
                <a:lnTo>
                  <a:pt x="637" y="637"/>
                </a:lnTo>
                <a:lnTo>
                  <a:pt x="635" y="645"/>
                </a:lnTo>
                <a:lnTo>
                  <a:pt x="636" y="646"/>
                </a:lnTo>
                <a:lnTo>
                  <a:pt x="636" y="645"/>
                </a:lnTo>
                <a:lnTo>
                  <a:pt x="637" y="644"/>
                </a:lnTo>
                <a:lnTo>
                  <a:pt x="638" y="642"/>
                </a:lnTo>
                <a:lnTo>
                  <a:pt x="638" y="641"/>
                </a:lnTo>
                <a:lnTo>
                  <a:pt x="634" y="655"/>
                </a:lnTo>
                <a:lnTo>
                  <a:pt x="634" y="657"/>
                </a:lnTo>
                <a:lnTo>
                  <a:pt x="636" y="656"/>
                </a:lnTo>
                <a:lnTo>
                  <a:pt x="638" y="659"/>
                </a:lnTo>
                <a:lnTo>
                  <a:pt x="639" y="659"/>
                </a:lnTo>
                <a:lnTo>
                  <a:pt x="641" y="663"/>
                </a:lnTo>
                <a:lnTo>
                  <a:pt x="642" y="663"/>
                </a:lnTo>
                <a:lnTo>
                  <a:pt x="645" y="666"/>
                </a:lnTo>
                <a:lnTo>
                  <a:pt x="645" y="666"/>
                </a:lnTo>
                <a:lnTo>
                  <a:pt x="646" y="675"/>
                </a:lnTo>
                <a:lnTo>
                  <a:pt x="647" y="675"/>
                </a:lnTo>
                <a:lnTo>
                  <a:pt x="647" y="678"/>
                </a:lnTo>
                <a:lnTo>
                  <a:pt x="648" y="679"/>
                </a:lnTo>
                <a:lnTo>
                  <a:pt x="648" y="680"/>
                </a:lnTo>
                <a:lnTo>
                  <a:pt x="651" y="684"/>
                </a:lnTo>
                <a:lnTo>
                  <a:pt x="651" y="686"/>
                </a:lnTo>
                <a:lnTo>
                  <a:pt x="662" y="694"/>
                </a:lnTo>
                <a:lnTo>
                  <a:pt x="663" y="694"/>
                </a:lnTo>
                <a:lnTo>
                  <a:pt x="663" y="694"/>
                </a:lnTo>
                <a:lnTo>
                  <a:pt x="663" y="694"/>
                </a:lnTo>
                <a:lnTo>
                  <a:pt x="663" y="693"/>
                </a:lnTo>
                <a:lnTo>
                  <a:pt x="664" y="693"/>
                </a:lnTo>
                <a:lnTo>
                  <a:pt x="666" y="693"/>
                </a:lnTo>
                <a:lnTo>
                  <a:pt x="667" y="694"/>
                </a:lnTo>
                <a:lnTo>
                  <a:pt x="667" y="693"/>
                </a:lnTo>
                <a:lnTo>
                  <a:pt x="667" y="692"/>
                </a:lnTo>
                <a:lnTo>
                  <a:pt x="665" y="688"/>
                </a:lnTo>
                <a:lnTo>
                  <a:pt x="663" y="686"/>
                </a:lnTo>
                <a:lnTo>
                  <a:pt x="663" y="674"/>
                </a:lnTo>
                <a:lnTo>
                  <a:pt x="660" y="671"/>
                </a:lnTo>
                <a:lnTo>
                  <a:pt x="656" y="668"/>
                </a:lnTo>
                <a:lnTo>
                  <a:pt x="656" y="668"/>
                </a:lnTo>
                <a:lnTo>
                  <a:pt x="652" y="664"/>
                </a:lnTo>
                <a:lnTo>
                  <a:pt x="649" y="663"/>
                </a:lnTo>
                <a:lnTo>
                  <a:pt x="647" y="662"/>
                </a:lnTo>
                <a:lnTo>
                  <a:pt x="647" y="662"/>
                </a:lnTo>
                <a:lnTo>
                  <a:pt x="645" y="657"/>
                </a:lnTo>
                <a:lnTo>
                  <a:pt x="644" y="655"/>
                </a:lnTo>
                <a:lnTo>
                  <a:pt x="643" y="652"/>
                </a:lnTo>
                <a:lnTo>
                  <a:pt x="643" y="651"/>
                </a:lnTo>
                <a:lnTo>
                  <a:pt x="641" y="651"/>
                </a:lnTo>
                <a:lnTo>
                  <a:pt x="641" y="652"/>
                </a:lnTo>
                <a:lnTo>
                  <a:pt x="640" y="651"/>
                </a:lnTo>
                <a:lnTo>
                  <a:pt x="639" y="651"/>
                </a:lnTo>
                <a:lnTo>
                  <a:pt x="639" y="645"/>
                </a:lnTo>
                <a:lnTo>
                  <a:pt x="640" y="644"/>
                </a:lnTo>
                <a:lnTo>
                  <a:pt x="640" y="643"/>
                </a:lnTo>
                <a:lnTo>
                  <a:pt x="640" y="642"/>
                </a:lnTo>
                <a:lnTo>
                  <a:pt x="641" y="641"/>
                </a:lnTo>
                <a:lnTo>
                  <a:pt x="641" y="641"/>
                </a:lnTo>
                <a:lnTo>
                  <a:pt x="643" y="635"/>
                </a:lnTo>
                <a:lnTo>
                  <a:pt x="644" y="630"/>
                </a:lnTo>
                <a:lnTo>
                  <a:pt x="643" y="627"/>
                </a:lnTo>
                <a:lnTo>
                  <a:pt x="645" y="627"/>
                </a:lnTo>
                <a:lnTo>
                  <a:pt x="646" y="627"/>
                </a:lnTo>
                <a:lnTo>
                  <a:pt x="649" y="627"/>
                </a:lnTo>
                <a:lnTo>
                  <a:pt x="649" y="628"/>
                </a:lnTo>
                <a:lnTo>
                  <a:pt x="649" y="631"/>
                </a:lnTo>
                <a:lnTo>
                  <a:pt x="649" y="632"/>
                </a:lnTo>
                <a:lnTo>
                  <a:pt x="649" y="632"/>
                </a:lnTo>
                <a:lnTo>
                  <a:pt x="649" y="632"/>
                </a:lnTo>
                <a:lnTo>
                  <a:pt x="654" y="632"/>
                </a:lnTo>
                <a:lnTo>
                  <a:pt x="656" y="634"/>
                </a:lnTo>
                <a:lnTo>
                  <a:pt x="657" y="635"/>
                </a:lnTo>
                <a:lnTo>
                  <a:pt x="658" y="635"/>
                </a:lnTo>
                <a:lnTo>
                  <a:pt x="658" y="635"/>
                </a:lnTo>
                <a:lnTo>
                  <a:pt x="659" y="637"/>
                </a:lnTo>
                <a:lnTo>
                  <a:pt x="659" y="637"/>
                </a:lnTo>
                <a:lnTo>
                  <a:pt x="659" y="638"/>
                </a:lnTo>
                <a:lnTo>
                  <a:pt x="660" y="639"/>
                </a:lnTo>
                <a:lnTo>
                  <a:pt x="660" y="640"/>
                </a:lnTo>
                <a:lnTo>
                  <a:pt x="660" y="639"/>
                </a:lnTo>
                <a:lnTo>
                  <a:pt x="660" y="639"/>
                </a:lnTo>
                <a:lnTo>
                  <a:pt x="661" y="642"/>
                </a:lnTo>
                <a:lnTo>
                  <a:pt x="662" y="641"/>
                </a:lnTo>
                <a:lnTo>
                  <a:pt x="663" y="641"/>
                </a:lnTo>
                <a:lnTo>
                  <a:pt x="663" y="641"/>
                </a:lnTo>
                <a:lnTo>
                  <a:pt x="663" y="641"/>
                </a:lnTo>
                <a:lnTo>
                  <a:pt x="663" y="642"/>
                </a:lnTo>
                <a:lnTo>
                  <a:pt x="663" y="643"/>
                </a:lnTo>
                <a:lnTo>
                  <a:pt x="663" y="644"/>
                </a:lnTo>
                <a:lnTo>
                  <a:pt x="664" y="644"/>
                </a:lnTo>
                <a:lnTo>
                  <a:pt x="665" y="644"/>
                </a:lnTo>
                <a:lnTo>
                  <a:pt x="667" y="644"/>
                </a:lnTo>
                <a:lnTo>
                  <a:pt x="667" y="644"/>
                </a:lnTo>
                <a:lnTo>
                  <a:pt x="667" y="644"/>
                </a:lnTo>
                <a:lnTo>
                  <a:pt x="668" y="644"/>
                </a:lnTo>
                <a:lnTo>
                  <a:pt x="669" y="645"/>
                </a:lnTo>
                <a:lnTo>
                  <a:pt x="670" y="646"/>
                </a:lnTo>
                <a:lnTo>
                  <a:pt x="671" y="647"/>
                </a:lnTo>
                <a:lnTo>
                  <a:pt x="670" y="648"/>
                </a:lnTo>
                <a:lnTo>
                  <a:pt x="670" y="651"/>
                </a:lnTo>
                <a:lnTo>
                  <a:pt x="670" y="652"/>
                </a:lnTo>
                <a:lnTo>
                  <a:pt x="670" y="654"/>
                </a:lnTo>
                <a:lnTo>
                  <a:pt x="670" y="654"/>
                </a:lnTo>
                <a:lnTo>
                  <a:pt x="670" y="655"/>
                </a:lnTo>
                <a:lnTo>
                  <a:pt x="671" y="655"/>
                </a:lnTo>
                <a:lnTo>
                  <a:pt x="674" y="652"/>
                </a:lnTo>
                <a:lnTo>
                  <a:pt x="676" y="651"/>
                </a:lnTo>
                <a:lnTo>
                  <a:pt x="677" y="651"/>
                </a:lnTo>
                <a:lnTo>
                  <a:pt x="677" y="650"/>
                </a:lnTo>
                <a:lnTo>
                  <a:pt x="677" y="649"/>
                </a:lnTo>
                <a:lnTo>
                  <a:pt x="678" y="649"/>
                </a:lnTo>
                <a:lnTo>
                  <a:pt x="679" y="649"/>
                </a:lnTo>
                <a:lnTo>
                  <a:pt x="679" y="648"/>
                </a:lnTo>
                <a:lnTo>
                  <a:pt x="679" y="648"/>
                </a:lnTo>
                <a:lnTo>
                  <a:pt x="679" y="647"/>
                </a:lnTo>
                <a:lnTo>
                  <a:pt x="680" y="647"/>
                </a:lnTo>
                <a:lnTo>
                  <a:pt x="680" y="646"/>
                </a:lnTo>
                <a:lnTo>
                  <a:pt x="680" y="646"/>
                </a:lnTo>
                <a:lnTo>
                  <a:pt x="680" y="645"/>
                </a:lnTo>
                <a:lnTo>
                  <a:pt x="681" y="645"/>
                </a:lnTo>
                <a:lnTo>
                  <a:pt x="681" y="644"/>
                </a:lnTo>
                <a:lnTo>
                  <a:pt x="682" y="644"/>
                </a:lnTo>
                <a:lnTo>
                  <a:pt x="683" y="644"/>
                </a:lnTo>
                <a:lnTo>
                  <a:pt x="684" y="644"/>
                </a:lnTo>
                <a:lnTo>
                  <a:pt x="687" y="643"/>
                </a:lnTo>
                <a:lnTo>
                  <a:pt x="688" y="641"/>
                </a:lnTo>
                <a:lnTo>
                  <a:pt x="691" y="641"/>
                </a:lnTo>
                <a:lnTo>
                  <a:pt x="692" y="640"/>
                </a:lnTo>
                <a:lnTo>
                  <a:pt x="692" y="640"/>
                </a:lnTo>
                <a:lnTo>
                  <a:pt x="693" y="638"/>
                </a:lnTo>
                <a:lnTo>
                  <a:pt x="694" y="637"/>
                </a:lnTo>
                <a:lnTo>
                  <a:pt x="694" y="637"/>
                </a:lnTo>
                <a:lnTo>
                  <a:pt x="693" y="637"/>
                </a:lnTo>
                <a:lnTo>
                  <a:pt x="694" y="636"/>
                </a:lnTo>
                <a:lnTo>
                  <a:pt x="694" y="636"/>
                </a:lnTo>
                <a:lnTo>
                  <a:pt x="693" y="633"/>
                </a:lnTo>
                <a:lnTo>
                  <a:pt x="693" y="633"/>
                </a:lnTo>
                <a:lnTo>
                  <a:pt x="694" y="633"/>
                </a:lnTo>
                <a:lnTo>
                  <a:pt x="694" y="632"/>
                </a:lnTo>
                <a:lnTo>
                  <a:pt x="694" y="632"/>
                </a:lnTo>
                <a:lnTo>
                  <a:pt x="695" y="632"/>
                </a:lnTo>
                <a:lnTo>
                  <a:pt x="695" y="630"/>
                </a:lnTo>
                <a:lnTo>
                  <a:pt x="694" y="630"/>
                </a:lnTo>
                <a:lnTo>
                  <a:pt x="692" y="617"/>
                </a:lnTo>
                <a:lnTo>
                  <a:pt x="688" y="614"/>
                </a:lnTo>
                <a:lnTo>
                  <a:pt x="688" y="612"/>
                </a:lnTo>
                <a:lnTo>
                  <a:pt x="688" y="613"/>
                </a:lnTo>
                <a:lnTo>
                  <a:pt x="688" y="613"/>
                </a:lnTo>
                <a:lnTo>
                  <a:pt x="688" y="612"/>
                </a:lnTo>
                <a:lnTo>
                  <a:pt x="688" y="612"/>
                </a:lnTo>
                <a:lnTo>
                  <a:pt x="685" y="611"/>
                </a:lnTo>
                <a:lnTo>
                  <a:pt x="678" y="604"/>
                </a:lnTo>
                <a:lnTo>
                  <a:pt x="678" y="601"/>
                </a:lnTo>
                <a:lnTo>
                  <a:pt x="674" y="598"/>
                </a:lnTo>
                <a:lnTo>
                  <a:pt x="674" y="597"/>
                </a:lnTo>
                <a:lnTo>
                  <a:pt x="676" y="591"/>
                </a:lnTo>
                <a:lnTo>
                  <a:pt x="679" y="588"/>
                </a:lnTo>
                <a:lnTo>
                  <a:pt x="679" y="588"/>
                </a:lnTo>
                <a:lnTo>
                  <a:pt x="680" y="586"/>
                </a:lnTo>
                <a:lnTo>
                  <a:pt x="681" y="585"/>
                </a:lnTo>
                <a:lnTo>
                  <a:pt x="683" y="584"/>
                </a:lnTo>
                <a:lnTo>
                  <a:pt x="684" y="583"/>
                </a:lnTo>
                <a:lnTo>
                  <a:pt x="684" y="582"/>
                </a:lnTo>
                <a:lnTo>
                  <a:pt x="686" y="582"/>
                </a:lnTo>
                <a:lnTo>
                  <a:pt x="687" y="582"/>
                </a:lnTo>
                <a:lnTo>
                  <a:pt x="687" y="582"/>
                </a:lnTo>
                <a:lnTo>
                  <a:pt x="687" y="582"/>
                </a:lnTo>
                <a:lnTo>
                  <a:pt x="688" y="581"/>
                </a:lnTo>
                <a:lnTo>
                  <a:pt x="688" y="582"/>
                </a:lnTo>
                <a:lnTo>
                  <a:pt x="688" y="581"/>
                </a:lnTo>
                <a:lnTo>
                  <a:pt x="689" y="581"/>
                </a:lnTo>
                <a:lnTo>
                  <a:pt x="690" y="580"/>
                </a:lnTo>
                <a:lnTo>
                  <a:pt x="690" y="580"/>
                </a:lnTo>
                <a:lnTo>
                  <a:pt x="693" y="581"/>
                </a:lnTo>
                <a:lnTo>
                  <a:pt x="693" y="582"/>
                </a:lnTo>
                <a:lnTo>
                  <a:pt x="694" y="582"/>
                </a:lnTo>
                <a:lnTo>
                  <a:pt x="695" y="582"/>
                </a:lnTo>
                <a:lnTo>
                  <a:pt x="696" y="581"/>
                </a:lnTo>
                <a:lnTo>
                  <a:pt x="697" y="582"/>
                </a:lnTo>
                <a:lnTo>
                  <a:pt x="696" y="584"/>
                </a:lnTo>
                <a:lnTo>
                  <a:pt x="698" y="588"/>
                </a:lnTo>
                <a:lnTo>
                  <a:pt x="699" y="589"/>
                </a:lnTo>
                <a:lnTo>
                  <a:pt x="700" y="588"/>
                </a:lnTo>
                <a:lnTo>
                  <a:pt x="700" y="586"/>
                </a:lnTo>
                <a:lnTo>
                  <a:pt x="699" y="585"/>
                </a:lnTo>
                <a:lnTo>
                  <a:pt x="700" y="582"/>
                </a:lnTo>
                <a:lnTo>
                  <a:pt x="701" y="582"/>
                </a:lnTo>
                <a:lnTo>
                  <a:pt x="703" y="582"/>
                </a:lnTo>
                <a:lnTo>
                  <a:pt x="704" y="581"/>
                </a:lnTo>
                <a:lnTo>
                  <a:pt x="707" y="581"/>
                </a:lnTo>
                <a:lnTo>
                  <a:pt x="708" y="580"/>
                </a:lnTo>
                <a:lnTo>
                  <a:pt x="710" y="579"/>
                </a:lnTo>
                <a:lnTo>
                  <a:pt x="710" y="580"/>
                </a:lnTo>
                <a:lnTo>
                  <a:pt x="710" y="580"/>
                </a:lnTo>
                <a:lnTo>
                  <a:pt x="711" y="579"/>
                </a:lnTo>
                <a:lnTo>
                  <a:pt x="712" y="579"/>
                </a:lnTo>
                <a:lnTo>
                  <a:pt x="714" y="579"/>
                </a:lnTo>
                <a:lnTo>
                  <a:pt x="714" y="579"/>
                </a:lnTo>
                <a:lnTo>
                  <a:pt x="714" y="579"/>
                </a:lnTo>
                <a:lnTo>
                  <a:pt x="714" y="577"/>
                </a:lnTo>
                <a:lnTo>
                  <a:pt x="715" y="575"/>
                </a:lnTo>
                <a:lnTo>
                  <a:pt x="715" y="575"/>
                </a:lnTo>
                <a:lnTo>
                  <a:pt x="717" y="577"/>
                </a:lnTo>
                <a:lnTo>
                  <a:pt x="717" y="577"/>
                </a:lnTo>
                <a:lnTo>
                  <a:pt x="717" y="577"/>
                </a:lnTo>
                <a:lnTo>
                  <a:pt x="717" y="573"/>
                </a:lnTo>
                <a:lnTo>
                  <a:pt x="718" y="574"/>
                </a:lnTo>
                <a:lnTo>
                  <a:pt x="719" y="575"/>
                </a:lnTo>
                <a:lnTo>
                  <a:pt x="720" y="575"/>
                </a:lnTo>
                <a:lnTo>
                  <a:pt x="720" y="575"/>
                </a:lnTo>
                <a:lnTo>
                  <a:pt x="720" y="575"/>
                </a:lnTo>
                <a:lnTo>
                  <a:pt x="720" y="576"/>
                </a:lnTo>
                <a:lnTo>
                  <a:pt x="722" y="576"/>
                </a:lnTo>
                <a:lnTo>
                  <a:pt x="721" y="575"/>
                </a:lnTo>
                <a:lnTo>
                  <a:pt x="721" y="575"/>
                </a:lnTo>
                <a:lnTo>
                  <a:pt x="722" y="575"/>
                </a:lnTo>
                <a:lnTo>
                  <a:pt x="723" y="575"/>
                </a:lnTo>
                <a:lnTo>
                  <a:pt x="723" y="575"/>
                </a:lnTo>
                <a:lnTo>
                  <a:pt x="723" y="575"/>
                </a:lnTo>
                <a:lnTo>
                  <a:pt x="724" y="575"/>
                </a:lnTo>
                <a:lnTo>
                  <a:pt x="724" y="575"/>
                </a:lnTo>
                <a:lnTo>
                  <a:pt x="724" y="574"/>
                </a:lnTo>
                <a:lnTo>
                  <a:pt x="725" y="574"/>
                </a:lnTo>
                <a:lnTo>
                  <a:pt x="725" y="574"/>
                </a:lnTo>
                <a:lnTo>
                  <a:pt x="725" y="575"/>
                </a:lnTo>
                <a:lnTo>
                  <a:pt x="725" y="575"/>
                </a:lnTo>
                <a:lnTo>
                  <a:pt x="726" y="574"/>
                </a:lnTo>
                <a:lnTo>
                  <a:pt x="727" y="573"/>
                </a:lnTo>
                <a:lnTo>
                  <a:pt x="728" y="574"/>
                </a:lnTo>
                <a:lnTo>
                  <a:pt x="728" y="574"/>
                </a:lnTo>
                <a:lnTo>
                  <a:pt x="728" y="575"/>
                </a:lnTo>
                <a:lnTo>
                  <a:pt x="728" y="574"/>
                </a:lnTo>
                <a:lnTo>
                  <a:pt x="729" y="574"/>
                </a:lnTo>
                <a:lnTo>
                  <a:pt x="729" y="573"/>
                </a:lnTo>
                <a:lnTo>
                  <a:pt x="731" y="574"/>
                </a:lnTo>
                <a:lnTo>
                  <a:pt x="735" y="572"/>
                </a:lnTo>
                <a:lnTo>
                  <a:pt x="736" y="569"/>
                </a:lnTo>
                <a:lnTo>
                  <a:pt x="737" y="569"/>
                </a:lnTo>
                <a:lnTo>
                  <a:pt x="738" y="569"/>
                </a:lnTo>
                <a:lnTo>
                  <a:pt x="739" y="568"/>
                </a:lnTo>
                <a:lnTo>
                  <a:pt x="739" y="568"/>
                </a:lnTo>
                <a:lnTo>
                  <a:pt x="739" y="568"/>
                </a:lnTo>
                <a:lnTo>
                  <a:pt x="739" y="568"/>
                </a:lnTo>
                <a:lnTo>
                  <a:pt x="740" y="567"/>
                </a:lnTo>
                <a:lnTo>
                  <a:pt x="740" y="568"/>
                </a:lnTo>
                <a:lnTo>
                  <a:pt x="740" y="567"/>
                </a:lnTo>
                <a:lnTo>
                  <a:pt x="741" y="567"/>
                </a:lnTo>
                <a:lnTo>
                  <a:pt x="743" y="565"/>
                </a:lnTo>
                <a:lnTo>
                  <a:pt x="743" y="564"/>
                </a:lnTo>
                <a:lnTo>
                  <a:pt x="743" y="564"/>
                </a:lnTo>
                <a:lnTo>
                  <a:pt x="743" y="564"/>
                </a:lnTo>
                <a:lnTo>
                  <a:pt x="743" y="563"/>
                </a:lnTo>
                <a:lnTo>
                  <a:pt x="744" y="563"/>
                </a:lnTo>
                <a:lnTo>
                  <a:pt x="746" y="563"/>
                </a:lnTo>
                <a:lnTo>
                  <a:pt x="746" y="562"/>
                </a:lnTo>
                <a:lnTo>
                  <a:pt x="747" y="561"/>
                </a:lnTo>
                <a:lnTo>
                  <a:pt x="747" y="561"/>
                </a:lnTo>
                <a:lnTo>
                  <a:pt x="747" y="559"/>
                </a:lnTo>
                <a:lnTo>
                  <a:pt x="748" y="559"/>
                </a:lnTo>
                <a:lnTo>
                  <a:pt x="749" y="560"/>
                </a:lnTo>
                <a:lnTo>
                  <a:pt x="749" y="559"/>
                </a:lnTo>
                <a:lnTo>
                  <a:pt x="749" y="558"/>
                </a:lnTo>
                <a:lnTo>
                  <a:pt x="749" y="557"/>
                </a:lnTo>
                <a:lnTo>
                  <a:pt x="750" y="557"/>
                </a:lnTo>
                <a:lnTo>
                  <a:pt x="750" y="558"/>
                </a:lnTo>
                <a:lnTo>
                  <a:pt x="750" y="557"/>
                </a:lnTo>
                <a:lnTo>
                  <a:pt x="750" y="557"/>
                </a:lnTo>
                <a:lnTo>
                  <a:pt x="750" y="556"/>
                </a:lnTo>
                <a:lnTo>
                  <a:pt x="750" y="556"/>
                </a:lnTo>
                <a:lnTo>
                  <a:pt x="751" y="555"/>
                </a:lnTo>
                <a:lnTo>
                  <a:pt x="751" y="554"/>
                </a:lnTo>
                <a:lnTo>
                  <a:pt x="751" y="554"/>
                </a:lnTo>
                <a:lnTo>
                  <a:pt x="752" y="553"/>
                </a:lnTo>
                <a:lnTo>
                  <a:pt x="752" y="552"/>
                </a:lnTo>
                <a:lnTo>
                  <a:pt x="751" y="550"/>
                </a:lnTo>
                <a:lnTo>
                  <a:pt x="752" y="550"/>
                </a:lnTo>
                <a:lnTo>
                  <a:pt x="753" y="550"/>
                </a:lnTo>
                <a:lnTo>
                  <a:pt x="753" y="551"/>
                </a:lnTo>
                <a:lnTo>
                  <a:pt x="753" y="551"/>
                </a:lnTo>
                <a:lnTo>
                  <a:pt x="754" y="550"/>
                </a:lnTo>
                <a:lnTo>
                  <a:pt x="754" y="549"/>
                </a:lnTo>
                <a:lnTo>
                  <a:pt x="755" y="548"/>
                </a:lnTo>
                <a:lnTo>
                  <a:pt x="756" y="546"/>
                </a:lnTo>
                <a:lnTo>
                  <a:pt x="757" y="544"/>
                </a:lnTo>
                <a:lnTo>
                  <a:pt x="759" y="541"/>
                </a:lnTo>
                <a:lnTo>
                  <a:pt x="760" y="540"/>
                </a:lnTo>
                <a:lnTo>
                  <a:pt x="761" y="541"/>
                </a:lnTo>
                <a:lnTo>
                  <a:pt x="761" y="541"/>
                </a:lnTo>
                <a:lnTo>
                  <a:pt x="761" y="540"/>
                </a:lnTo>
                <a:lnTo>
                  <a:pt x="761" y="538"/>
                </a:lnTo>
                <a:lnTo>
                  <a:pt x="761" y="538"/>
                </a:lnTo>
                <a:lnTo>
                  <a:pt x="762" y="536"/>
                </a:lnTo>
                <a:lnTo>
                  <a:pt x="761" y="535"/>
                </a:lnTo>
                <a:lnTo>
                  <a:pt x="761" y="535"/>
                </a:lnTo>
                <a:lnTo>
                  <a:pt x="763" y="535"/>
                </a:lnTo>
                <a:lnTo>
                  <a:pt x="763" y="534"/>
                </a:lnTo>
                <a:lnTo>
                  <a:pt x="764" y="535"/>
                </a:lnTo>
                <a:lnTo>
                  <a:pt x="764" y="532"/>
                </a:lnTo>
                <a:lnTo>
                  <a:pt x="762" y="533"/>
                </a:lnTo>
                <a:lnTo>
                  <a:pt x="761" y="533"/>
                </a:lnTo>
                <a:lnTo>
                  <a:pt x="762" y="532"/>
                </a:lnTo>
                <a:lnTo>
                  <a:pt x="765" y="531"/>
                </a:lnTo>
                <a:lnTo>
                  <a:pt x="764" y="530"/>
                </a:lnTo>
                <a:lnTo>
                  <a:pt x="763" y="530"/>
                </a:lnTo>
                <a:lnTo>
                  <a:pt x="762" y="530"/>
                </a:lnTo>
                <a:lnTo>
                  <a:pt x="761" y="529"/>
                </a:lnTo>
                <a:lnTo>
                  <a:pt x="761" y="528"/>
                </a:lnTo>
                <a:lnTo>
                  <a:pt x="760" y="528"/>
                </a:lnTo>
                <a:lnTo>
                  <a:pt x="757" y="529"/>
                </a:lnTo>
                <a:lnTo>
                  <a:pt x="755" y="528"/>
                </a:lnTo>
                <a:lnTo>
                  <a:pt x="754" y="528"/>
                </a:lnTo>
                <a:lnTo>
                  <a:pt x="755" y="528"/>
                </a:lnTo>
                <a:lnTo>
                  <a:pt x="758" y="528"/>
                </a:lnTo>
                <a:lnTo>
                  <a:pt x="759" y="527"/>
                </a:lnTo>
                <a:lnTo>
                  <a:pt x="760" y="526"/>
                </a:lnTo>
                <a:lnTo>
                  <a:pt x="761" y="525"/>
                </a:lnTo>
                <a:lnTo>
                  <a:pt x="762" y="524"/>
                </a:lnTo>
                <a:lnTo>
                  <a:pt x="764" y="524"/>
                </a:lnTo>
                <a:lnTo>
                  <a:pt x="764" y="524"/>
                </a:lnTo>
                <a:lnTo>
                  <a:pt x="762" y="521"/>
                </a:lnTo>
                <a:lnTo>
                  <a:pt x="761" y="521"/>
                </a:lnTo>
                <a:lnTo>
                  <a:pt x="760" y="519"/>
                </a:lnTo>
                <a:lnTo>
                  <a:pt x="759" y="518"/>
                </a:lnTo>
                <a:lnTo>
                  <a:pt x="757" y="518"/>
                </a:lnTo>
                <a:lnTo>
                  <a:pt x="757" y="517"/>
                </a:lnTo>
                <a:lnTo>
                  <a:pt x="757" y="517"/>
                </a:lnTo>
                <a:lnTo>
                  <a:pt x="754" y="517"/>
                </a:lnTo>
                <a:lnTo>
                  <a:pt x="754" y="517"/>
                </a:lnTo>
                <a:lnTo>
                  <a:pt x="757" y="517"/>
                </a:lnTo>
                <a:lnTo>
                  <a:pt x="764" y="519"/>
                </a:lnTo>
                <a:lnTo>
                  <a:pt x="764" y="519"/>
                </a:lnTo>
                <a:lnTo>
                  <a:pt x="761" y="516"/>
                </a:lnTo>
                <a:lnTo>
                  <a:pt x="761" y="514"/>
                </a:lnTo>
                <a:lnTo>
                  <a:pt x="760" y="513"/>
                </a:lnTo>
                <a:lnTo>
                  <a:pt x="758" y="513"/>
                </a:lnTo>
                <a:lnTo>
                  <a:pt x="757" y="506"/>
                </a:lnTo>
                <a:lnTo>
                  <a:pt x="756" y="504"/>
                </a:lnTo>
                <a:lnTo>
                  <a:pt x="755" y="502"/>
                </a:lnTo>
                <a:lnTo>
                  <a:pt x="754" y="502"/>
                </a:lnTo>
                <a:lnTo>
                  <a:pt x="750" y="499"/>
                </a:lnTo>
                <a:lnTo>
                  <a:pt x="749" y="499"/>
                </a:lnTo>
                <a:lnTo>
                  <a:pt x="752" y="494"/>
                </a:lnTo>
                <a:lnTo>
                  <a:pt x="754" y="492"/>
                </a:lnTo>
                <a:lnTo>
                  <a:pt x="754" y="491"/>
                </a:lnTo>
                <a:lnTo>
                  <a:pt x="754" y="490"/>
                </a:lnTo>
                <a:lnTo>
                  <a:pt x="754" y="489"/>
                </a:lnTo>
                <a:lnTo>
                  <a:pt x="756" y="489"/>
                </a:lnTo>
                <a:lnTo>
                  <a:pt x="756" y="490"/>
                </a:lnTo>
                <a:lnTo>
                  <a:pt x="757" y="490"/>
                </a:lnTo>
                <a:lnTo>
                  <a:pt x="757" y="488"/>
                </a:lnTo>
                <a:lnTo>
                  <a:pt x="758" y="488"/>
                </a:lnTo>
                <a:lnTo>
                  <a:pt x="758" y="488"/>
                </a:lnTo>
                <a:lnTo>
                  <a:pt x="758" y="487"/>
                </a:lnTo>
                <a:lnTo>
                  <a:pt x="759" y="487"/>
                </a:lnTo>
                <a:lnTo>
                  <a:pt x="761" y="486"/>
                </a:lnTo>
                <a:lnTo>
                  <a:pt x="763" y="485"/>
                </a:lnTo>
                <a:lnTo>
                  <a:pt x="764" y="484"/>
                </a:lnTo>
                <a:lnTo>
                  <a:pt x="765" y="484"/>
                </a:lnTo>
                <a:lnTo>
                  <a:pt x="765" y="484"/>
                </a:lnTo>
                <a:lnTo>
                  <a:pt x="765" y="484"/>
                </a:lnTo>
                <a:lnTo>
                  <a:pt x="766" y="484"/>
                </a:lnTo>
                <a:lnTo>
                  <a:pt x="766" y="485"/>
                </a:lnTo>
                <a:lnTo>
                  <a:pt x="767" y="484"/>
                </a:lnTo>
                <a:lnTo>
                  <a:pt x="767" y="484"/>
                </a:lnTo>
                <a:lnTo>
                  <a:pt x="768" y="483"/>
                </a:lnTo>
                <a:lnTo>
                  <a:pt x="768" y="481"/>
                </a:lnTo>
                <a:lnTo>
                  <a:pt x="768" y="481"/>
                </a:lnTo>
                <a:lnTo>
                  <a:pt x="766" y="480"/>
                </a:lnTo>
                <a:lnTo>
                  <a:pt x="765" y="480"/>
                </a:lnTo>
                <a:lnTo>
                  <a:pt x="764" y="480"/>
                </a:lnTo>
                <a:lnTo>
                  <a:pt x="762" y="480"/>
                </a:lnTo>
                <a:lnTo>
                  <a:pt x="761" y="480"/>
                </a:lnTo>
                <a:lnTo>
                  <a:pt x="761" y="480"/>
                </a:lnTo>
                <a:lnTo>
                  <a:pt x="758" y="478"/>
                </a:lnTo>
                <a:lnTo>
                  <a:pt x="757" y="478"/>
                </a:lnTo>
                <a:lnTo>
                  <a:pt x="755" y="480"/>
                </a:lnTo>
                <a:lnTo>
                  <a:pt x="754" y="480"/>
                </a:lnTo>
                <a:lnTo>
                  <a:pt x="754" y="481"/>
                </a:lnTo>
                <a:lnTo>
                  <a:pt x="752" y="483"/>
                </a:lnTo>
                <a:lnTo>
                  <a:pt x="751" y="483"/>
                </a:lnTo>
                <a:lnTo>
                  <a:pt x="748" y="482"/>
                </a:lnTo>
                <a:lnTo>
                  <a:pt x="747" y="481"/>
                </a:lnTo>
                <a:lnTo>
                  <a:pt x="747" y="479"/>
                </a:lnTo>
                <a:lnTo>
                  <a:pt x="746" y="478"/>
                </a:lnTo>
                <a:lnTo>
                  <a:pt x="746" y="477"/>
                </a:lnTo>
                <a:lnTo>
                  <a:pt x="745" y="477"/>
                </a:lnTo>
                <a:lnTo>
                  <a:pt x="744" y="477"/>
                </a:lnTo>
                <a:lnTo>
                  <a:pt x="743" y="477"/>
                </a:lnTo>
                <a:lnTo>
                  <a:pt x="743" y="476"/>
                </a:lnTo>
                <a:lnTo>
                  <a:pt x="740" y="473"/>
                </a:lnTo>
                <a:lnTo>
                  <a:pt x="742" y="470"/>
                </a:lnTo>
                <a:lnTo>
                  <a:pt x="743" y="469"/>
                </a:lnTo>
                <a:lnTo>
                  <a:pt x="743" y="469"/>
                </a:lnTo>
                <a:lnTo>
                  <a:pt x="744" y="470"/>
                </a:lnTo>
                <a:lnTo>
                  <a:pt x="748" y="469"/>
                </a:lnTo>
                <a:lnTo>
                  <a:pt x="750" y="467"/>
                </a:lnTo>
                <a:lnTo>
                  <a:pt x="750" y="464"/>
                </a:lnTo>
                <a:lnTo>
                  <a:pt x="756" y="462"/>
                </a:lnTo>
                <a:lnTo>
                  <a:pt x="760" y="456"/>
                </a:lnTo>
                <a:lnTo>
                  <a:pt x="761" y="456"/>
                </a:lnTo>
                <a:lnTo>
                  <a:pt x="763" y="456"/>
                </a:lnTo>
                <a:lnTo>
                  <a:pt x="764" y="455"/>
                </a:lnTo>
                <a:lnTo>
                  <a:pt x="764" y="456"/>
                </a:lnTo>
                <a:lnTo>
                  <a:pt x="765" y="457"/>
                </a:lnTo>
                <a:lnTo>
                  <a:pt x="765" y="459"/>
                </a:lnTo>
                <a:lnTo>
                  <a:pt x="766" y="459"/>
                </a:lnTo>
                <a:lnTo>
                  <a:pt x="763" y="463"/>
                </a:lnTo>
                <a:lnTo>
                  <a:pt x="762" y="464"/>
                </a:lnTo>
                <a:lnTo>
                  <a:pt x="761" y="466"/>
                </a:lnTo>
                <a:lnTo>
                  <a:pt x="761" y="466"/>
                </a:lnTo>
                <a:lnTo>
                  <a:pt x="763" y="467"/>
                </a:lnTo>
                <a:lnTo>
                  <a:pt x="762" y="470"/>
                </a:lnTo>
                <a:lnTo>
                  <a:pt x="761" y="470"/>
                </a:lnTo>
                <a:lnTo>
                  <a:pt x="760" y="471"/>
                </a:lnTo>
                <a:lnTo>
                  <a:pt x="761" y="472"/>
                </a:lnTo>
                <a:lnTo>
                  <a:pt x="762" y="470"/>
                </a:lnTo>
                <a:lnTo>
                  <a:pt x="763" y="470"/>
                </a:lnTo>
                <a:lnTo>
                  <a:pt x="764" y="470"/>
                </a:lnTo>
                <a:lnTo>
                  <a:pt x="765" y="470"/>
                </a:lnTo>
                <a:lnTo>
                  <a:pt x="765" y="468"/>
                </a:lnTo>
                <a:lnTo>
                  <a:pt x="767" y="467"/>
                </a:lnTo>
                <a:lnTo>
                  <a:pt x="772" y="465"/>
                </a:lnTo>
                <a:lnTo>
                  <a:pt x="772" y="464"/>
                </a:lnTo>
                <a:lnTo>
                  <a:pt x="772" y="465"/>
                </a:lnTo>
                <a:lnTo>
                  <a:pt x="777" y="463"/>
                </a:lnTo>
                <a:lnTo>
                  <a:pt x="779" y="465"/>
                </a:lnTo>
                <a:lnTo>
                  <a:pt x="779" y="466"/>
                </a:lnTo>
                <a:lnTo>
                  <a:pt x="780" y="465"/>
                </a:lnTo>
                <a:lnTo>
                  <a:pt x="783" y="466"/>
                </a:lnTo>
                <a:lnTo>
                  <a:pt x="783" y="466"/>
                </a:lnTo>
                <a:lnTo>
                  <a:pt x="783" y="471"/>
                </a:lnTo>
                <a:lnTo>
                  <a:pt x="783" y="472"/>
                </a:lnTo>
                <a:lnTo>
                  <a:pt x="783" y="472"/>
                </a:lnTo>
                <a:lnTo>
                  <a:pt x="782" y="473"/>
                </a:lnTo>
                <a:lnTo>
                  <a:pt x="782" y="473"/>
                </a:lnTo>
                <a:lnTo>
                  <a:pt x="781" y="473"/>
                </a:lnTo>
                <a:lnTo>
                  <a:pt x="779" y="477"/>
                </a:lnTo>
                <a:lnTo>
                  <a:pt x="781" y="477"/>
                </a:lnTo>
                <a:lnTo>
                  <a:pt x="783" y="476"/>
                </a:lnTo>
                <a:lnTo>
                  <a:pt x="783" y="477"/>
                </a:lnTo>
                <a:lnTo>
                  <a:pt x="782" y="477"/>
                </a:lnTo>
                <a:lnTo>
                  <a:pt x="781" y="477"/>
                </a:lnTo>
                <a:lnTo>
                  <a:pt x="782" y="478"/>
                </a:lnTo>
                <a:lnTo>
                  <a:pt x="782" y="477"/>
                </a:lnTo>
                <a:lnTo>
                  <a:pt x="783" y="479"/>
                </a:lnTo>
                <a:lnTo>
                  <a:pt x="783" y="479"/>
                </a:lnTo>
                <a:lnTo>
                  <a:pt x="783" y="479"/>
                </a:lnTo>
                <a:lnTo>
                  <a:pt x="784" y="478"/>
                </a:lnTo>
                <a:lnTo>
                  <a:pt x="784" y="478"/>
                </a:lnTo>
                <a:lnTo>
                  <a:pt x="785" y="477"/>
                </a:lnTo>
                <a:lnTo>
                  <a:pt x="784" y="477"/>
                </a:lnTo>
                <a:lnTo>
                  <a:pt x="785" y="477"/>
                </a:lnTo>
                <a:lnTo>
                  <a:pt x="786" y="477"/>
                </a:lnTo>
                <a:lnTo>
                  <a:pt x="786" y="478"/>
                </a:lnTo>
                <a:lnTo>
                  <a:pt x="787" y="478"/>
                </a:lnTo>
                <a:lnTo>
                  <a:pt x="788" y="478"/>
                </a:lnTo>
                <a:lnTo>
                  <a:pt x="789" y="477"/>
                </a:lnTo>
                <a:lnTo>
                  <a:pt x="790" y="478"/>
                </a:lnTo>
                <a:lnTo>
                  <a:pt x="789" y="478"/>
                </a:lnTo>
                <a:lnTo>
                  <a:pt x="789" y="479"/>
                </a:lnTo>
                <a:lnTo>
                  <a:pt x="790" y="480"/>
                </a:lnTo>
                <a:lnTo>
                  <a:pt x="790" y="480"/>
                </a:lnTo>
                <a:lnTo>
                  <a:pt x="790" y="480"/>
                </a:lnTo>
                <a:lnTo>
                  <a:pt x="790" y="480"/>
                </a:lnTo>
                <a:lnTo>
                  <a:pt x="790" y="481"/>
                </a:lnTo>
                <a:lnTo>
                  <a:pt x="790" y="481"/>
                </a:lnTo>
                <a:lnTo>
                  <a:pt x="791" y="481"/>
                </a:lnTo>
                <a:lnTo>
                  <a:pt x="790" y="482"/>
                </a:lnTo>
                <a:lnTo>
                  <a:pt x="790" y="482"/>
                </a:lnTo>
                <a:lnTo>
                  <a:pt x="791" y="483"/>
                </a:lnTo>
                <a:lnTo>
                  <a:pt x="791" y="484"/>
                </a:lnTo>
                <a:lnTo>
                  <a:pt x="791" y="484"/>
                </a:lnTo>
                <a:lnTo>
                  <a:pt x="791" y="484"/>
                </a:lnTo>
                <a:lnTo>
                  <a:pt x="790" y="484"/>
                </a:lnTo>
                <a:lnTo>
                  <a:pt x="789" y="484"/>
                </a:lnTo>
                <a:lnTo>
                  <a:pt x="788" y="484"/>
                </a:lnTo>
                <a:lnTo>
                  <a:pt x="787" y="485"/>
                </a:lnTo>
                <a:lnTo>
                  <a:pt x="787" y="486"/>
                </a:lnTo>
                <a:lnTo>
                  <a:pt x="788" y="486"/>
                </a:lnTo>
                <a:lnTo>
                  <a:pt x="788" y="488"/>
                </a:lnTo>
                <a:lnTo>
                  <a:pt x="789" y="487"/>
                </a:lnTo>
                <a:lnTo>
                  <a:pt x="788" y="486"/>
                </a:lnTo>
                <a:lnTo>
                  <a:pt x="789" y="486"/>
                </a:lnTo>
                <a:lnTo>
                  <a:pt x="790" y="490"/>
                </a:lnTo>
                <a:lnTo>
                  <a:pt x="790" y="491"/>
                </a:lnTo>
                <a:lnTo>
                  <a:pt x="790" y="491"/>
                </a:lnTo>
                <a:lnTo>
                  <a:pt x="790" y="491"/>
                </a:lnTo>
                <a:lnTo>
                  <a:pt x="790" y="492"/>
                </a:lnTo>
                <a:lnTo>
                  <a:pt x="790" y="493"/>
                </a:lnTo>
                <a:lnTo>
                  <a:pt x="790" y="493"/>
                </a:lnTo>
                <a:lnTo>
                  <a:pt x="789" y="495"/>
                </a:lnTo>
                <a:lnTo>
                  <a:pt x="789" y="496"/>
                </a:lnTo>
                <a:lnTo>
                  <a:pt x="788" y="498"/>
                </a:lnTo>
                <a:lnTo>
                  <a:pt x="789" y="499"/>
                </a:lnTo>
                <a:lnTo>
                  <a:pt x="789" y="498"/>
                </a:lnTo>
                <a:lnTo>
                  <a:pt x="790" y="499"/>
                </a:lnTo>
                <a:lnTo>
                  <a:pt x="789" y="499"/>
                </a:lnTo>
                <a:lnTo>
                  <a:pt x="790" y="500"/>
                </a:lnTo>
                <a:lnTo>
                  <a:pt x="788" y="499"/>
                </a:lnTo>
                <a:lnTo>
                  <a:pt x="788" y="500"/>
                </a:lnTo>
                <a:lnTo>
                  <a:pt x="788" y="501"/>
                </a:lnTo>
                <a:lnTo>
                  <a:pt x="788" y="502"/>
                </a:lnTo>
                <a:lnTo>
                  <a:pt x="788" y="501"/>
                </a:lnTo>
                <a:lnTo>
                  <a:pt x="789" y="501"/>
                </a:lnTo>
                <a:lnTo>
                  <a:pt x="790" y="502"/>
                </a:lnTo>
                <a:lnTo>
                  <a:pt x="790" y="500"/>
                </a:lnTo>
                <a:lnTo>
                  <a:pt x="791" y="501"/>
                </a:lnTo>
                <a:lnTo>
                  <a:pt x="791" y="501"/>
                </a:lnTo>
                <a:lnTo>
                  <a:pt x="792" y="499"/>
                </a:lnTo>
                <a:lnTo>
                  <a:pt x="793" y="499"/>
                </a:lnTo>
                <a:lnTo>
                  <a:pt x="794" y="499"/>
                </a:lnTo>
                <a:lnTo>
                  <a:pt x="794" y="499"/>
                </a:lnTo>
                <a:lnTo>
                  <a:pt x="793" y="500"/>
                </a:lnTo>
                <a:lnTo>
                  <a:pt x="794" y="500"/>
                </a:lnTo>
                <a:lnTo>
                  <a:pt x="794" y="500"/>
                </a:lnTo>
                <a:lnTo>
                  <a:pt x="794" y="500"/>
                </a:lnTo>
                <a:lnTo>
                  <a:pt x="794" y="499"/>
                </a:lnTo>
                <a:lnTo>
                  <a:pt x="795" y="499"/>
                </a:lnTo>
                <a:lnTo>
                  <a:pt x="795" y="499"/>
                </a:lnTo>
                <a:lnTo>
                  <a:pt x="796" y="499"/>
                </a:lnTo>
                <a:lnTo>
                  <a:pt x="796" y="499"/>
                </a:lnTo>
                <a:lnTo>
                  <a:pt x="796" y="498"/>
                </a:lnTo>
                <a:lnTo>
                  <a:pt x="797" y="497"/>
                </a:lnTo>
                <a:lnTo>
                  <a:pt x="798" y="498"/>
                </a:lnTo>
                <a:lnTo>
                  <a:pt x="799" y="498"/>
                </a:lnTo>
                <a:lnTo>
                  <a:pt x="799" y="499"/>
                </a:lnTo>
                <a:lnTo>
                  <a:pt x="801" y="496"/>
                </a:lnTo>
                <a:lnTo>
                  <a:pt x="801" y="496"/>
                </a:lnTo>
                <a:lnTo>
                  <a:pt x="804" y="495"/>
                </a:lnTo>
                <a:lnTo>
                  <a:pt x="805" y="495"/>
                </a:lnTo>
                <a:lnTo>
                  <a:pt x="806" y="490"/>
                </a:lnTo>
                <a:lnTo>
                  <a:pt x="805" y="490"/>
                </a:lnTo>
                <a:lnTo>
                  <a:pt x="805" y="482"/>
                </a:lnTo>
                <a:lnTo>
                  <a:pt x="800" y="473"/>
                </a:lnTo>
                <a:lnTo>
                  <a:pt x="800" y="472"/>
                </a:lnTo>
                <a:lnTo>
                  <a:pt x="796" y="469"/>
                </a:lnTo>
                <a:lnTo>
                  <a:pt x="794" y="468"/>
                </a:lnTo>
                <a:lnTo>
                  <a:pt x="794" y="468"/>
                </a:lnTo>
                <a:lnTo>
                  <a:pt x="795" y="466"/>
                </a:lnTo>
                <a:lnTo>
                  <a:pt x="795" y="467"/>
                </a:lnTo>
                <a:lnTo>
                  <a:pt x="795" y="464"/>
                </a:lnTo>
                <a:lnTo>
                  <a:pt x="797" y="463"/>
                </a:lnTo>
                <a:lnTo>
                  <a:pt x="797" y="462"/>
                </a:lnTo>
                <a:lnTo>
                  <a:pt x="800" y="462"/>
                </a:lnTo>
                <a:lnTo>
                  <a:pt x="801" y="461"/>
                </a:lnTo>
                <a:lnTo>
                  <a:pt x="801" y="461"/>
                </a:lnTo>
                <a:lnTo>
                  <a:pt x="805" y="457"/>
                </a:lnTo>
                <a:lnTo>
                  <a:pt x="806" y="456"/>
                </a:lnTo>
                <a:lnTo>
                  <a:pt x="807" y="456"/>
                </a:lnTo>
                <a:lnTo>
                  <a:pt x="807" y="453"/>
                </a:lnTo>
                <a:lnTo>
                  <a:pt x="807" y="452"/>
                </a:lnTo>
                <a:lnTo>
                  <a:pt x="807" y="451"/>
                </a:lnTo>
                <a:lnTo>
                  <a:pt x="811" y="446"/>
                </a:lnTo>
                <a:lnTo>
                  <a:pt x="812" y="446"/>
                </a:lnTo>
                <a:lnTo>
                  <a:pt x="812" y="446"/>
                </a:lnTo>
                <a:lnTo>
                  <a:pt x="812" y="445"/>
                </a:lnTo>
                <a:lnTo>
                  <a:pt x="812" y="445"/>
                </a:lnTo>
                <a:lnTo>
                  <a:pt x="813" y="444"/>
                </a:lnTo>
                <a:lnTo>
                  <a:pt x="813" y="444"/>
                </a:lnTo>
                <a:lnTo>
                  <a:pt x="812" y="444"/>
                </a:lnTo>
                <a:lnTo>
                  <a:pt x="815" y="444"/>
                </a:lnTo>
                <a:lnTo>
                  <a:pt x="816" y="442"/>
                </a:lnTo>
                <a:lnTo>
                  <a:pt x="816" y="442"/>
                </a:lnTo>
                <a:lnTo>
                  <a:pt x="817" y="441"/>
                </a:lnTo>
                <a:lnTo>
                  <a:pt x="818" y="440"/>
                </a:lnTo>
                <a:lnTo>
                  <a:pt x="819" y="437"/>
                </a:lnTo>
                <a:lnTo>
                  <a:pt x="819" y="438"/>
                </a:lnTo>
                <a:lnTo>
                  <a:pt x="820" y="438"/>
                </a:lnTo>
                <a:lnTo>
                  <a:pt x="819" y="440"/>
                </a:lnTo>
                <a:lnTo>
                  <a:pt x="819" y="440"/>
                </a:lnTo>
                <a:lnTo>
                  <a:pt x="822" y="439"/>
                </a:lnTo>
                <a:lnTo>
                  <a:pt x="822" y="441"/>
                </a:lnTo>
                <a:lnTo>
                  <a:pt x="822" y="441"/>
                </a:lnTo>
                <a:lnTo>
                  <a:pt x="823" y="442"/>
                </a:lnTo>
                <a:lnTo>
                  <a:pt x="824" y="442"/>
                </a:lnTo>
                <a:lnTo>
                  <a:pt x="825" y="442"/>
                </a:lnTo>
                <a:lnTo>
                  <a:pt x="826" y="443"/>
                </a:lnTo>
                <a:lnTo>
                  <a:pt x="826" y="443"/>
                </a:lnTo>
                <a:lnTo>
                  <a:pt x="829" y="442"/>
                </a:lnTo>
                <a:lnTo>
                  <a:pt x="830" y="442"/>
                </a:lnTo>
                <a:lnTo>
                  <a:pt x="837" y="436"/>
                </a:lnTo>
                <a:lnTo>
                  <a:pt x="840" y="433"/>
                </a:lnTo>
                <a:lnTo>
                  <a:pt x="840" y="432"/>
                </a:lnTo>
                <a:lnTo>
                  <a:pt x="842" y="430"/>
                </a:lnTo>
                <a:lnTo>
                  <a:pt x="843" y="429"/>
                </a:lnTo>
                <a:lnTo>
                  <a:pt x="863" y="399"/>
                </a:lnTo>
                <a:lnTo>
                  <a:pt x="864" y="398"/>
                </a:lnTo>
                <a:lnTo>
                  <a:pt x="865" y="397"/>
                </a:lnTo>
                <a:lnTo>
                  <a:pt x="866" y="393"/>
                </a:lnTo>
                <a:lnTo>
                  <a:pt x="866" y="393"/>
                </a:lnTo>
                <a:lnTo>
                  <a:pt x="866" y="389"/>
                </a:lnTo>
                <a:lnTo>
                  <a:pt x="866" y="386"/>
                </a:lnTo>
                <a:lnTo>
                  <a:pt x="867" y="384"/>
                </a:lnTo>
                <a:lnTo>
                  <a:pt x="867" y="383"/>
                </a:lnTo>
                <a:lnTo>
                  <a:pt x="866" y="383"/>
                </a:lnTo>
                <a:lnTo>
                  <a:pt x="866" y="379"/>
                </a:lnTo>
                <a:lnTo>
                  <a:pt x="866" y="377"/>
                </a:lnTo>
                <a:lnTo>
                  <a:pt x="867" y="374"/>
                </a:lnTo>
                <a:lnTo>
                  <a:pt x="867" y="374"/>
                </a:lnTo>
                <a:lnTo>
                  <a:pt x="868" y="373"/>
                </a:lnTo>
                <a:lnTo>
                  <a:pt x="868" y="373"/>
                </a:lnTo>
                <a:lnTo>
                  <a:pt x="868" y="372"/>
                </a:lnTo>
                <a:lnTo>
                  <a:pt x="870" y="370"/>
                </a:lnTo>
                <a:lnTo>
                  <a:pt x="870" y="370"/>
                </a:lnTo>
                <a:lnTo>
                  <a:pt x="871" y="368"/>
                </a:lnTo>
                <a:lnTo>
                  <a:pt x="871" y="367"/>
                </a:lnTo>
                <a:lnTo>
                  <a:pt x="872" y="365"/>
                </a:lnTo>
                <a:lnTo>
                  <a:pt x="870" y="364"/>
                </a:lnTo>
                <a:lnTo>
                  <a:pt x="870" y="361"/>
                </a:lnTo>
                <a:lnTo>
                  <a:pt x="870" y="359"/>
                </a:lnTo>
                <a:lnTo>
                  <a:pt x="868" y="357"/>
                </a:lnTo>
                <a:lnTo>
                  <a:pt x="866" y="357"/>
                </a:lnTo>
                <a:lnTo>
                  <a:pt x="865" y="357"/>
                </a:lnTo>
                <a:lnTo>
                  <a:pt x="864" y="356"/>
                </a:lnTo>
                <a:lnTo>
                  <a:pt x="863" y="357"/>
                </a:lnTo>
                <a:lnTo>
                  <a:pt x="863" y="356"/>
                </a:lnTo>
                <a:lnTo>
                  <a:pt x="865" y="356"/>
                </a:lnTo>
                <a:lnTo>
                  <a:pt x="866" y="357"/>
                </a:lnTo>
                <a:lnTo>
                  <a:pt x="867" y="357"/>
                </a:lnTo>
                <a:lnTo>
                  <a:pt x="868" y="357"/>
                </a:lnTo>
                <a:lnTo>
                  <a:pt x="870" y="358"/>
                </a:lnTo>
                <a:lnTo>
                  <a:pt x="870" y="357"/>
                </a:lnTo>
                <a:lnTo>
                  <a:pt x="871" y="357"/>
                </a:lnTo>
                <a:lnTo>
                  <a:pt x="871" y="355"/>
                </a:lnTo>
                <a:lnTo>
                  <a:pt x="870" y="355"/>
                </a:lnTo>
                <a:lnTo>
                  <a:pt x="866" y="351"/>
                </a:lnTo>
                <a:lnTo>
                  <a:pt x="865" y="350"/>
                </a:lnTo>
                <a:lnTo>
                  <a:pt x="865" y="349"/>
                </a:lnTo>
                <a:lnTo>
                  <a:pt x="863" y="348"/>
                </a:lnTo>
                <a:lnTo>
                  <a:pt x="863" y="347"/>
                </a:lnTo>
                <a:lnTo>
                  <a:pt x="863" y="347"/>
                </a:lnTo>
                <a:lnTo>
                  <a:pt x="863" y="346"/>
                </a:lnTo>
                <a:lnTo>
                  <a:pt x="861" y="346"/>
                </a:lnTo>
                <a:lnTo>
                  <a:pt x="859" y="347"/>
                </a:lnTo>
                <a:lnTo>
                  <a:pt x="859" y="347"/>
                </a:lnTo>
                <a:lnTo>
                  <a:pt x="856" y="346"/>
                </a:lnTo>
                <a:lnTo>
                  <a:pt x="856" y="348"/>
                </a:lnTo>
                <a:lnTo>
                  <a:pt x="857" y="348"/>
                </a:lnTo>
                <a:lnTo>
                  <a:pt x="855" y="353"/>
                </a:lnTo>
                <a:lnTo>
                  <a:pt x="855" y="353"/>
                </a:lnTo>
                <a:lnTo>
                  <a:pt x="855" y="352"/>
                </a:lnTo>
                <a:lnTo>
                  <a:pt x="855" y="350"/>
                </a:lnTo>
                <a:lnTo>
                  <a:pt x="855" y="349"/>
                </a:lnTo>
                <a:lnTo>
                  <a:pt x="853" y="352"/>
                </a:lnTo>
                <a:lnTo>
                  <a:pt x="850" y="353"/>
                </a:lnTo>
                <a:lnTo>
                  <a:pt x="848" y="353"/>
                </a:lnTo>
                <a:lnTo>
                  <a:pt x="848" y="353"/>
                </a:lnTo>
                <a:lnTo>
                  <a:pt x="849" y="352"/>
                </a:lnTo>
                <a:lnTo>
                  <a:pt x="851" y="350"/>
                </a:lnTo>
                <a:lnTo>
                  <a:pt x="851" y="349"/>
                </a:lnTo>
                <a:lnTo>
                  <a:pt x="849" y="349"/>
                </a:lnTo>
                <a:lnTo>
                  <a:pt x="849" y="348"/>
                </a:lnTo>
                <a:lnTo>
                  <a:pt x="850" y="348"/>
                </a:lnTo>
                <a:lnTo>
                  <a:pt x="851" y="346"/>
                </a:lnTo>
                <a:lnTo>
                  <a:pt x="851" y="346"/>
                </a:lnTo>
                <a:lnTo>
                  <a:pt x="849" y="346"/>
                </a:lnTo>
                <a:lnTo>
                  <a:pt x="848" y="347"/>
                </a:lnTo>
                <a:lnTo>
                  <a:pt x="848" y="348"/>
                </a:lnTo>
                <a:lnTo>
                  <a:pt x="848" y="349"/>
                </a:lnTo>
                <a:lnTo>
                  <a:pt x="848" y="349"/>
                </a:lnTo>
                <a:lnTo>
                  <a:pt x="847" y="350"/>
                </a:lnTo>
                <a:lnTo>
                  <a:pt x="846" y="350"/>
                </a:lnTo>
                <a:lnTo>
                  <a:pt x="846" y="351"/>
                </a:lnTo>
                <a:lnTo>
                  <a:pt x="845" y="351"/>
                </a:lnTo>
                <a:lnTo>
                  <a:pt x="846" y="346"/>
                </a:lnTo>
                <a:lnTo>
                  <a:pt x="846" y="346"/>
                </a:lnTo>
                <a:lnTo>
                  <a:pt x="846" y="344"/>
                </a:lnTo>
                <a:lnTo>
                  <a:pt x="846" y="343"/>
                </a:lnTo>
                <a:lnTo>
                  <a:pt x="845" y="343"/>
                </a:lnTo>
                <a:lnTo>
                  <a:pt x="840" y="344"/>
                </a:lnTo>
                <a:lnTo>
                  <a:pt x="839" y="342"/>
                </a:lnTo>
                <a:lnTo>
                  <a:pt x="837" y="342"/>
                </a:lnTo>
                <a:lnTo>
                  <a:pt x="837" y="340"/>
                </a:lnTo>
                <a:lnTo>
                  <a:pt x="841" y="338"/>
                </a:lnTo>
                <a:lnTo>
                  <a:pt x="841" y="338"/>
                </a:lnTo>
                <a:lnTo>
                  <a:pt x="843" y="336"/>
                </a:lnTo>
                <a:lnTo>
                  <a:pt x="844" y="335"/>
                </a:lnTo>
                <a:lnTo>
                  <a:pt x="845" y="334"/>
                </a:lnTo>
                <a:lnTo>
                  <a:pt x="845" y="334"/>
                </a:lnTo>
                <a:lnTo>
                  <a:pt x="846" y="333"/>
                </a:lnTo>
                <a:lnTo>
                  <a:pt x="851" y="328"/>
                </a:lnTo>
                <a:lnTo>
                  <a:pt x="852" y="327"/>
                </a:lnTo>
                <a:lnTo>
                  <a:pt x="852" y="326"/>
                </a:lnTo>
                <a:lnTo>
                  <a:pt x="853" y="325"/>
                </a:lnTo>
                <a:lnTo>
                  <a:pt x="853" y="324"/>
                </a:lnTo>
                <a:lnTo>
                  <a:pt x="855" y="323"/>
                </a:lnTo>
                <a:lnTo>
                  <a:pt x="855" y="321"/>
                </a:lnTo>
                <a:lnTo>
                  <a:pt x="855" y="322"/>
                </a:lnTo>
                <a:lnTo>
                  <a:pt x="856" y="320"/>
                </a:lnTo>
                <a:lnTo>
                  <a:pt x="859" y="317"/>
                </a:lnTo>
                <a:lnTo>
                  <a:pt x="860" y="317"/>
                </a:lnTo>
                <a:lnTo>
                  <a:pt x="863" y="315"/>
                </a:lnTo>
                <a:lnTo>
                  <a:pt x="863" y="313"/>
                </a:lnTo>
                <a:lnTo>
                  <a:pt x="863" y="313"/>
                </a:lnTo>
                <a:lnTo>
                  <a:pt x="866" y="312"/>
                </a:lnTo>
                <a:lnTo>
                  <a:pt x="866" y="310"/>
                </a:lnTo>
                <a:lnTo>
                  <a:pt x="866" y="309"/>
                </a:lnTo>
                <a:lnTo>
                  <a:pt x="881" y="295"/>
                </a:lnTo>
                <a:lnTo>
                  <a:pt x="896" y="295"/>
                </a:lnTo>
                <a:lnTo>
                  <a:pt x="896" y="296"/>
                </a:lnTo>
                <a:lnTo>
                  <a:pt x="896" y="297"/>
                </a:lnTo>
                <a:lnTo>
                  <a:pt x="897" y="297"/>
                </a:lnTo>
                <a:lnTo>
                  <a:pt x="898" y="297"/>
                </a:lnTo>
                <a:lnTo>
                  <a:pt x="899" y="296"/>
                </a:lnTo>
                <a:lnTo>
                  <a:pt x="899" y="295"/>
                </a:lnTo>
                <a:lnTo>
                  <a:pt x="899" y="294"/>
                </a:lnTo>
                <a:lnTo>
                  <a:pt x="905" y="296"/>
                </a:lnTo>
                <a:lnTo>
                  <a:pt x="906" y="296"/>
                </a:lnTo>
                <a:lnTo>
                  <a:pt x="906" y="295"/>
                </a:lnTo>
                <a:lnTo>
                  <a:pt x="907" y="295"/>
                </a:lnTo>
                <a:lnTo>
                  <a:pt x="910" y="295"/>
                </a:lnTo>
                <a:lnTo>
                  <a:pt x="910" y="296"/>
                </a:lnTo>
                <a:lnTo>
                  <a:pt x="911" y="297"/>
                </a:lnTo>
                <a:lnTo>
                  <a:pt x="913" y="296"/>
                </a:lnTo>
                <a:lnTo>
                  <a:pt x="913" y="295"/>
                </a:lnTo>
                <a:lnTo>
                  <a:pt x="912" y="295"/>
                </a:lnTo>
                <a:lnTo>
                  <a:pt x="912" y="295"/>
                </a:lnTo>
                <a:lnTo>
                  <a:pt x="913" y="294"/>
                </a:lnTo>
                <a:lnTo>
                  <a:pt x="913" y="294"/>
                </a:lnTo>
                <a:lnTo>
                  <a:pt x="913" y="293"/>
                </a:lnTo>
                <a:lnTo>
                  <a:pt x="913" y="292"/>
                </a:lnTo>
                <a:lnTo>
                  <a:pt x="913" y="292"/>
                </a:lnTo>
                <a:lnTo>
                  <a:pt x="914" y="291"/>
                </a:lnTo>
                <a:lnTo>
                  <a:pt x="916" y="291"/>
                </a:lnTo>
                <a:lnTo>
                  <a:pt x="921" y="292"/>
                </a:lnTo>
                <a:lnTo>
                  <a:pt x="921" y="292"/>
                </a:lnTo>
                <a:lnTo>
                  <a:pt x="923" y="294"/>
                </a:lnTo>
                <a:lnTo>
                  <a:pt x="923" y="294"/>
                </a:lnTo>
                <a:lnTo>
                  <a:pt x="924" y="294"/>
                </a:lnTo>
                <a:lnTo>
                  <a:pt x="924" y="293"/>
                </a:lnTo>
                <a:lnTo>
                  <a:pt x="925" y="293"/>
                </a:lnTo>
                <a:lnTo>
                  <a:pt x="926" y="293"/>
                </a:lnTo>
                <a:lnTo>
                  <a:pt x="928" y="295"/>
                </a:lnTo>
                <a:lnTo>
                  <a:pt x="928" y="295"/>
                </a:lnTo>
                <a:lnTo>
                  <a:pt x="931" y="296"/>
                </a:lnTo>
                <a:lnTo>
                  <a:pt x="931" y="297"/>
                </a:lnTo>
                <a:lnTo>
                  <a:pt x="930" y="298"/>
                </a:lnTo>
                <a:lnTo>
                  <a:pt x="926" y="298"/>
                </a:lnTo>
                <a:lnTo>
                  <a:pt x="925" y="298"/>
                </a:lnTo>
                <a:lnTo>
                  <a:pt x="925" y="298"/>
                </a:lnTo>
                <a:lnTo>
                  <a:pt x="927" y="301"/>
                </a:lnTo>
                <a:lnTo>
                  <a:pt x="929" y="301"/>
                </a:lnTo>
                <a:lnTo>
                  <a:pt x="931" y="300"/>
                </a:lnTo>
                <a:lnTo>
                  <a:pt x="932" y="299"/>
                </a:lnTo>
                <a:lnTo>
                  <a:pt x="932" y="298"/>
                </a:lnTo>
                <a:lnTo>
                  <a:pt x="933" y="299"/>
                </a:lnTo>
                <a:lnTo>
                  <a:pt x="935" y="300"/>
                </a:lnTo>
                <a:lnTo>
                  <a:pt x="935" y="299"/>
                </a:lnTo>
                <a:lnTo>
                  <a:pt x="935" y="298"/>
                </a:lnTo>
                <a:lnTo>
                  <a:pt x="937" y="298"/>
                </a:lnTo>
                <a:lnTo>
                  <a:pt x="937" y="298"/>
                </a:lnTo>
                <a:lnTo>
                  <a:pt x="939" y="297"/>
                </a:lnTo>
                <a:lnTo>
                  <a:pt x="940" y="297"/>
                </a:lnTo>
                <a:lnTo>
                  <a:pt x="941" y="298"/>
                </a:lnTo>
                <a:lnTo>
                  <a:pt x="942" y="298"/>
                </a:lnTo>
                <a:lnTo>
                  <a:pt x="943" y="298"/>
                </a:lnTo>
                <a:lnTo>
                  <a:pt x="943" y="297"/>
                </a:lnTo>
                <a:lnTo>
                  <a:pt x="945" y="297"/>
                </a:lnTo>
                <a:lnTo>
                  <a:pt x="946" y="298"/>
                </a:lnTo>
                <a:lnTo>
                  <a:pt x="946" y="297"/>
                </a:lnTo>
                <a:lnTo>
                  <a:pt x="946" y="297"/>
                </a:lnTo>
                <a:lnTo>
                  <a:pt x="947" y="296"/>
                </a:lnTo>
                <a:lnTo>
                  <a:pt x="946" y="295"/>
                </a:lnTo>
                <a:lnTo>
                  <a:pt x="946" y="295"/>
                </a:lnTo>
                <a:lnTo>
                  <a:pt x="944" y="294"/>
                </a:lnTo>
                <a:lnTo>
                  <a:pt x="942" y="294"/>
                </a:lnTo>
                <a:lnTo>
                  <a:pt x="942" y="293"/>
                </a:lnTo>
                <a:lnTo>
                  <a:pt x="943" y="292"/>
                </a:lnTo>
                <a:lnTo>
                  <a:pt x="942" y="290"/>
                </a:lnTo>
                <a:lnTo>
                  <a:pt x="942" y="290"/>
                </a:lnTo>
                <a:lnTo>
                  <a:pt x="943" y="290"/>
                </a:lnTo>
                <a:lnTo>
                  <a:pt x="943" y="290"/>
                </a:lnTo>
                <a:lnTo>
                  <a:pt x="945" y="285"/>
                </a:lnTo>
                <a:lnTo>
                  <a:pt x="946" y="284"/>
                </a:lnTo>
                <a:lnTo>
                  <a:pt x="948" y="283"/>
                </a:lnTo>
                <a:lnTo>
                  <a:pt x="951" y="280"/>
                </a:lnTo>
                <a:lnTo>
                  <a:pt x="951" y="279"/>
                </a:lnTo>
                <a:lnTo>
                  <a:pt x="952" y="278"/>
                </a:lnTo>
                <a:lnTo>
                  <a:pt x="955" y="274"/>
                </a:lnTo>
                <a:lnTo>
                  <a:pt x="956" y="272"/>
                </a:lnTo>
                <a:lnTo>
                  <a:pt x="958" y="269"/>
                </a:lnTo>
                <a:lnTo>
                  <a:pt x="960" y="269"/>
                </a:lnTo>
                <a:lnTo>
                  <a:pt x="961" y="268"/>
                </a:lnTo>
                <a:lnTo>
                  <a:pt x="963" y="268"/>
                </a:lnTo>
                <a:lnTo>
                  <a:pt x="967" y="267"/>
                </a:lnTo>
                <a:lnTo>
                  <a:pt x="968" y="267"/>
                </a:lnTo>
                <a:lnTo>
                  <a:pt x="968" y="266"/>
                </a:lnTo>
                <a:lnTo>
                  <a:pt x="969" y="266"/>
                </a:lnTo>
                <a:lnTo>
                  <a:pt x="970" y="267"/>
                </a:lnTo>
                <a:lnTo>
                  <a:pt x="971" y="268"/>
                </a:lnTo>
                <a:lnTo>
                  <a:pt x="972" y="269"/>
                </a:lnTo>
                <a:lnTo>
                  <a:pt x="972" y="269"/>
                </a:lnTo>
                <a:lnTo>
                  <a:pt x="975" y="266"/>
                </a:lnTo>
                <a:lnTo>
                  <a:pt x="975" y="270"/>
                </a:lnTo>
                <a:lnTo>
                  <a:pt x="974" y="271"/>
                </a:lnTo>
                <a:lnTo>
                  <a:pt x="973" y="273"/>
                </a:lnTo>
                <a:lnTo>
                  <a:pt x="973" y="274"/>
                </a:lnTo>
                <a:lnTo>
                  <a:pt x="974" y="275"/>
                </a:lnTo>
                <a:lnTo>
                  <a:pt x="973" y="276"/>
                </a:lnTo>
                <a:lnTo>
                  <a:pt x="973" y="277"/>
                </a:lnTo>
                <a:lnTo>
                  <a:pt x="973" y="277"/>
                </a:lnTo>
                <a:lnTo>
                  <a:pt x="973" y="277"/>
                </a:lnTo>
                <a:lnTo>
                  <a:pt x="976" y="277"/>
                </a:lnTo>
                <a:lnTo>
                  <a:pt x="975" y="280"/>
                </a:lnTo>
                <a:lnTo>
                  <a:pt x="975" y="282"/>
                </a:lnTo>
                <a:lnTo>
                  <a:pt x="975" y="281"/>
                </a:lnTo>
                <a:lnTo>
                  <a:pt x="977" y="280"/>
                </a:lnTo>
                <a:lnTo>
                  <a:pt x="978" y="280"/>
                </a:lnTo>
                <a:lnTo>
                  <a:pt x="986" y="270"/>
                </a:lnTo>
                <a:lnTo>
                  <a:pt x="988" y="269"/>
                </a:lnTo>
                <a:lnTo>
                  <a:pt x="989" y="269"/>
                </a:lnTo>
                <a:lnTo>
                  <a:pt x="989" y="269"/>
                </a:lnTo>
                <a:lnTo>
                  <a:pt x="990" y="269"/>
                </a:lnTo>
                <a:lnTo>
                  <a:pt x="990" y="270"/>
                </a:lnTo>
                <a:lnTo>
                  <a:pt x="990" y="271"/>
                </a:lnTo>
                <a:lnTo>
                  <a:pt x="990" y="271"/>
                </a:lnTo>
                <a:lnTo>
                  <a:pt x="991" y="269"/>
                </a:lnTo>
                <a:lnTo>
                  <a:pt x="990" y="269"/>
                </a:lnTo>
                <a:lnTo>
                  <a:pt x="990" y="268"/>
                </a:lnTo>
                <a:lnTo>
                  <a:pt x="990" y="265"/>
                </a:lnTo>
                <a:lnTo>
                  <a:pt x="990" y="264"/>
                </a:lnTo>
                <a:lnTo>
                  <a:pt x="992" y="262"/>
                </a:lnTo>
                <a:lnTo>
                  <a:pt x="992" y="261"/>
                </a:lnTo>
                <a:lnTo>
                  <a:pt x="992" y="260"/>
                </a:lnTo>
                <a:lnTo>
                  <a:pt x="993" y="258"/>
                </a:lnTo>
                <a:lnTo>
                  <a:pt x="998" y="257"/>
                </a:lnTo>
                <a:lnTo>
                  <a:pt x="1000" y="258"/>
                </a:lnTo>
                <a:lnTo>
                  <a:pt x="1001" y="259"/>
                </a:lnTo>
                <a:lnTo>
                  <a:pt x="1001" y="260"/>
                </a:lnTo>
                <a:lnTo>
                  <a:pt x="999" y="260"/>
                </a:lnTo>
                <a:lnTo>
                  <a:pt x="997" y="262"/>
                </a:lnTo>
                <a:lnTo>
                  <a:pt x="996" y="269"/>
                </a:lnTo>
                <a:lnTo>
                  <a:pt x="994" y="270"/>
                </a:lnTo>
                <a:lnTo>
                  <a:pt x="994" y="272"/>
                </a:lnTo>
                <a:lnTo>
                  <a:pt x="995" y="273"/>
                </a:lnTo>
                <a:lnTo>
                  <a:pt x="995" y="274"/>
                </a:lnTo>
                <a:lnTo>
                  <a:pt x="994" y="275"/>
                </a:lnTo>
                <a:lnTo>
                  <a:pt x="993" y="275"/>
                </a:lnTo>
                <a:lnTo>
                  <a:pt x="993" y="277"/>
                </a:lnTo>
                <a:lnTo>
                  <a:pt x="994" y="277"/>
                </a:lnTo>
                <a:lnTo>
                  <a:pt x="994" y="278"/>
                </a:lnTo>
                <a:lnTo>
                  <a:pt x="992" y="280"/>
                </a:lnTo>
                <a:lnTo>
                  <a:pt x="990" y="280"/>
                </a:lnTo>
                <a:lnTo>
                  <a:pt x="990" y="280"/>
                </a:lnTo>
                <a:lnTo>
                  <a:pt x="988" y="282"/>
                </a:lnTo>
                <a:lnTo>
                  <a:pt x="987" y="282"/>
                </a:lnTo>
                <a:lnTo>
                  <a:pt x="984" y="283"/>
                </a:lnTo>
                <a:lnTo>
                  <a:pt x="984" y="284"/>
                </a:lnTo>
                <a:lnTo>
                  <a:pt x="984" y="284"/>
                </a:lnTo>
                <a:lnTo>
                  <a:pt x="983" y="286"/>
                </a:lnTo>
                <a:lnTo>
                  <a:pt x="979" y="291"/>
                </a:lnTo>
                <a:lnTo>
                  <a:pt x="976" y="293"/>
                </a:lnTo>
                <a:lnTo>
                  <a:pt x="975" y="295"/>
                </a:lnTo>
                <a:lnTo>
                  <a:pt x="975" y="295"/>
                </a:lnTo>
                <a:lnTo>
                  <a:pt x="972" y="298"/>
                </a:lnTo>
                <a:lnTo>
                  <a:pt x="972" y="300"/>
                </a:lnTo>
                <a:lnTo>
                  <a:pt x="964" y="309"/>
                </a:lnTo>
                <a:lnTo>
                  <a:pt x="963" y="309"/>
                </a:lnTo>
                <a:lnTo>
                  <a:pt x="961" y="309"/>
                </a:lnTo>
                <a:lnTo>
                  <a:pt x="960" y="312"/>
                </a:lnTo>
                <a:lnTo>
                  <a:pt x="957" y="311"/>
                </a:lnTo>
                <a:lnTo>
                  <a:pt x="957" y="311"/>
                </a:lnTo>
                <a:lnTo>
                  <a:pt x="957" y="314"/>
                </a:lnTo>
                <a:lnTo>
                  <a:pt x="956" y="319"/>
                </a:lnTo>
                <a:lnTo>
                  <a:pt x="952" y="321"/>
                </a:lnTo>
                <a:lnTo>
                  <a:pt x="950" y="330"/>
                </a:lnTo>
                <a:lnTo>
                  <a:pt x="951" y="349"/>
                </a:lnTo>
                <a:lnTo>
                  <a:pt x="951" y="349"/>
                </a:lnTo>
                <a:lnTo>
                  <a:pt x="956" y="377"/>
                </a:lnTo>
                <a:lnTo>
                  <a:pt x="964" y="368"/>
                </a:lnTo>
                <a:lnTo>
                  <a:pt x="965" y="364"/>
                </a:lnTo>
                <a:lnTo>
                  <a:pt x="965" y="362"/>
                </a:lnTo>
                <a:lnTo>
                  <a:pt x="965" y="361"/>
                </a:lnTo>
                <a:lnTo>
                  <a:pt x="966" y="360"/>
                </a:lnTo>
                <a:lnTo>
                  <a:pt x="965" y="360"/>
                </a:lnTo>
                <a:lnTo>
                  <a:pt x="966" y="359"/>
                </a:lnTo>
                <a:lnTo>
                  <a:pt x="966" y="359"/>
                </a:lnTo>
                <a:lnTo>
                  <a:pt x="967" y="359"/>
                </a:lnTo>
                <a:lnTo>
                  <a:pt x="969" y="357"/>
                </a:lnTo>
                <a:lnTo>
                  <a:pt x="972" y="356"/>
                </a:lnTo>
                <a:lnTo>
                  <a:pt x="974" y="357"/>
                </a:lnTo>
                <a:lnTo>
                  <a:pt x="973" y="356"/>
                </a:lnTo>
                <a:lnTo>
                  <a:pt x="973" y="355"/>
                </a:lnTo>
                <a:lnTo>
                  <a:pt x="973" y="349"/>
                </a:lnTo>
                <a:lnTo>
                  <a:pt x="977" y="345"/>
                </a:lnTo>
                <a:lnTo>
                  <a:pt x="979" y="343"/>
                </a:lnTo>
                <a:lnTo>
                  <a:pt x="980" y="343"/>
                </a:lnTo>
                <a:lnTo>
                  <a:pt x="981" y="344"/>
                </a:lnTo>
                <a:lnTo>
                  <a:pt x="982" y="344"/>
                </a:lnTo>
                <a:lnTo>
                  <a:pt x="983" y="344"/>
                </a:lnTo>
                <a:lnTo>
                  <a:pt x="985" y="342"/>
                </a:lnTo>
                <a:lnTo>
                  <a:pt x="985" y="342"/>
                </a:lnTo>
                <a:lnTo>
                  <a:pt x="983" y="338"/>
                </a:lnTo>
                <a:lnTo>
                  <a:pt x="982" y="335"/>
                </a:lnTo>
                <a:lnTo>
                  <a:pt x="984" y="330"/>
                </a:lnTo>
                <a:lnTo>
                  <a:pt x="985" y="329"/>
                </a:lnTo>
                <a:lnTo>
                  <a:pt x="986" y="328"/>
                </a:lnTo>
                <a:lnTo>
                  <a:pt x="986" y="327"/>
                </a:lnTo>
                <a:lnTo>
                  <a:pt x="986" y="326"/>
                </a:lnTo>
                <a:lnTo>
                  <a:pt x="989" y="325"/>
                </a:lnTo>
                <a:lnTo>
                  <a:pt x="990" y="324"/>
                </a:lnTo>
                <a:lnTo>
                  <a:pt x="990" y="325"/>
                </a:lnTo>
                <a:lnTo>
                  <a:pt x="990" y="326"/>
                </a:lnTo>
                <a:lnTo>
                  <a:pt x="989" y="327"/>
                </a:lnTo>
                <a:lnTo>
                  <a:pt x="988" y="328"/>
                </a:lnTo>
                <a:lnTo>
                  <a:pt x="989" y="329"/>
                </a:lnTo>
                <a:lnTo>
                  <a:pt x="990" y="330"/>
                </a:lnTo>
                <a:lnTo>
                  <a:pt x="990" y="330"/>
                </a:lnTo>
                <a:lnTo>
                  <a:pt x="991" y="328"/>
                </a:lnTo>
                <a:lnTo>
                  <a:pt x="991" y="327"/>
                </a:lnTo>
                <a:lnTo>
                  <a:pt x="991" y="324"/>
                </a:lnTo>
                <a:lnTo>
                  <a:pt x="990" y="323"/>
                </a:lnTo>
                <a:lnTo>
                  <a:pt x="989" y="323"/>
                </a:lnTo>
                <a:lnTo>
                  <a:pt x="989" y="323"/>
                </a:lnTo>
                <a:lnTo>
                  <a:pt x="989" y="317"/>
                </a:lnTo>
                <a:lnTo>
                  <a:pt x="989" y="316"/>
                </a:lnTo>
                <a:lnTo>
                  <a:pt x="990" y="315"/>
                </a:lnTo>
                <a:lnTo>
                  <a:pt x="991" y="313"/>
                </a:lnTo>
                <a:lnTo>
                  <a:pt x="991" y="312"/>
                </a:lnTo>
                <a:lnTo>
                  <a:pt x="988" y="310"/>
                </a:lnTo>
                <a:lnTo>
                  <a:pt x="987" y="310"/>
                </a:lnTo>
                <a:lnTo>
                  <a:pt x="986" y="312"/>
                </a:lnTo>
                <a:lnTo>
                  <a:pt x="986" y="313"/>
                </a:lnTo>
                <a:lnTo>
                  <a:pt x="986" y="312"/>
                </a:lnTo>
                <a:lnTo>
                  <a:pt x="985" y="311"/>
                </a:lnTo>
                <a:lnTo>
                  <a:pt x="984" y="310"/>
                </a:lnTo>
                <a:lnTo>
                  <a:pt x="984" y="309"/>
                </a:lnTo>
                <a:lnTo>
                  <a:pt x="990" y="299"/>
                </a:lnTo>
                <a:lnTo>
                  <a:pt x="990" y="298"/>
                </a:lnTo>
                <a:lnTo>
                  <a:pt x="990" y="298"/>
                </a:lnTo>
                <a:lnTo>
                  <a:pt x="990" y="298"/>
                </a:lnTo>
                <a:lnTo>
                  <a:pt x="990" y="297"/>
                </a:lnTo>
                <a:lnTo>
                  <a:pt x="990" y="296"/>
                </a:lnTo>
                <a:lnTo>
                  <a:pt x="991" y="296"/>
                </a:lnTo>
                <a:lnTo>
                  <a:pt x="992" y="295"/>
                </a:lnTo>
                <a:lnTo>
                  <a:pt x="991" y="294"/>
                </a:lnTo>
                <a:lnTo>
                  <a:pt x="991" y="292"/>
                </a:lnTo>
                <a:lnTo>
                  <a:pt x="992" y="291"/>
                </a:lnTo>
                <a:lnTo>
                  <a:pt x="993" y="290"/>
                </a:lnTo>
                <a:lnTo>
                  <a:pt x="993" y="290"/>
                </a:lnTo>
                <a:lnTo>
                  <a:pt x="994" y="289"/>
                </a:lnTo>
                <a:lnTo>
                  <a:pt x="995" y="288"/>
                </a:lnTo>
                <a:lnTo>
                  <a:pt x="996" y="289"/>
                </a:lnTo>
                <a:lnTo>
                  <a:pt x="997" y="290"/>
                </a:lnTo>
                <a:lnTo>
                  <a:pt x="997" y="288"/>
                </a:lnTo>
                <a:lnTo>
                  <a:pt x="999" y="287"/>
                </a:lnTo>
                <a:lnTo>
                  <a:pt x="1000" y="288"/>
                </a:lnTo>
                <a:lnTo>
                  <a:pt x="1000" y="290"/>
                </a:lnTo>
                <a:lnTo>
                  <a:pt x="1001" y="290"/>
                </a:lnTo>
                <a:lnTo>
                  <a:pt x="1001" y="288"/>
                </a:lnTo>
                <a:lnTo>
                  <a:pt x="1001" y="287"/>
                </a:lnTo>
                <a:lnTo>
                  <a:pt x="1002" y="286"/>
                </a:lnTo>
                <a:lnTo>
                  <a:pt x="1003" y="286"/>
                </a:lnTo>
                <a:lnTo>
                  <a:pt x="1005" y="285"/>
                </a:lnTo>
                <a:lnTo>
                  <a:pt x="1006" y="284"/>
                </a:lnTo>
                <a:lnTo>
                  <a:pt x="1008" y="282"/>
                </a:lnTo>
                <a:lnTo>
                  <a:pt x="1008" y="283"/>
                </a:lnTo>
                <a:lnTo>
                  <a:pt x="1008" y="284"/>
                </a:lnTo>
                <a:lnTo>
                  <a:pt x="1008" y="284"/>
                </a:lnTo>
                <a:lnTo>
                  <a:pt x="1008" y="286"/>
                </a:lnTo>
                <a:lnTo>
                  <a:pt x="1008" y="289"/>
                </a:lnTo>
                <a:lnTo>
                  <a:pt x="1007" y="290"/>
                </a:lnTo>
                <a:lnTo>
                  <a:pt x="1007" y="290"/>
                </a:lnTo>
                <a:lnTo>
                  <a:pt x="1008" y="290"/>
                </a:lnTo>
                <a:lnTo>
                  <a:pt x="1011" y="285"/>
                </a:lnTo>
                <a:lnTo>
                  <a:pt x="1011" y="285"/>
                </a:lnTo>
                <a:lnTo>
                  <a:pt x="1011" y="284"/>
                </a:lnTo>
                <a:lnTo>
                  <a:pt x="1011" y="284"/>
                </a:lnTo>
                <a:lnTo>
                  <a:pt x="1013" y="284"/>
                </a:lnTo>
                <a:lnTo>
                  <a:pt x="1014" y="284"/>
                </a:lnTo>
                <a:lnTo>
                  <a:pt x="1015" y="284"/>
                </a:lnTo>
                <a:lnTo>
                  <a:pt x="1016" y="282"/>
                </a:lnTo>
                <a:lnTo>
                  <a:pt x="1018" y="282"/>
                </a:lnTo>
                <a:lnTo>
                  <a:pt x="1019" y="281"/>
                </a:lnTo>
                <a:lnTo>
                  <a:pt x="1019" y="281"/>
                </a:lnTo>
                <a:lnTo>
                  <a:pt x="1022" y="281"/>
                </a:lnTo>
                <a:lnTo>
                  <a:pt x="1025" y="283"/>
                </a:lnTo>
                <a:lnTo>
                  <a:pt x="1026" y="284"/>
                </a:lnTo>
                <a:lnTo>
                  <a:pt x="1027" y="284"/>
                </a:lnTo>
                <a:lnTo>
                  <a:pt x="1029" y="287"/>
                </a:lnTo>
                <a:lnTo>
                  <a:pt x="1029" y="288"/>
                </a:lnTo>
                <a:lnTo>
                  <a:pt x="1030" y="288"/>
                </a:lnTo>
                <a:lnTo>
                  <a:pt x="1030" y="288"/>
                </a:lnTo>
                <a:lnTo>
                  <a:pt x="1030" y="287"/>
                </a:lnTo>
                <a:lnTo>
                  <a:pt x="1032" y="284"/>
                </a:lnTo>
                <a:lnTo>
                  <a:pt x="1032" y="284"/>
                </a:lnTo>
                <a:lnTo>
                  <a:pt x="1031" y="284"/>
                </a:lnTo>
                <a:lnTo>
                  <a:pt x="1033" y="282"/>
                </a:lnTo>
                <a:lnTo>
                  <a:pt x="1034" y="282"/>
                </a:lnTo>
                <a:lnTo>
                  <a:pt x="1034" y="281"/>
                </a:lnTo>
                <a:lnTo>
                  <a:pt x="1035" y="281"/>
                </a:lnTo>
                <a:lnTo>
                  <a:pt x="1036" y="281"/>
                </a:lnTo>
                <a:lnTo>
                  <a:pt x="1037" y="280"/>
                </a:lnTo>
                <a:lnTo>
                  <a:pt x="1037" y="280"/>
                </a:lnTo>
                <a:lnTo>
                  <a:pt x="1037" y="279"/>
                </a:lnTo>
                <a:lnTo>
                  <a:pt x="1038" y="279"/>
                </a:lnTo>
                <a:lnTo>
                  <a:pt x="1039" y="278"/>
                </a:lnTo>
                <a:lnTo>
                  <a:pt x="1040" y="278"/>
                </a:lnTo>
                <a:lnTo>
                  <a:pt x="1040" y="278"/>
                </a:lnTo>
                <a:lnTo>
                  <a:pt x="1041" y="277"/>
                </a:lnTo>
                <a:lnTo>
                  <a:pt x="1040" y="277"/>
                </a:lnTo>
                <a:lnTo>
                  <a:pt x="1040" y="277"/>
                </a:lnTo>
                <a:lnTo>
                  <a:pt x="1040" y="276"/>
                </a:lnTo>
                <a:lnTo>
                  <a:pt x="1041" y="277"/>
                </a:lnTo>
                <a:lnTo>
                  <a:pt x="1041" y="277"/>
                </a:lnTo>
                <a:lnTo>
                  <a:pt x="1041" y="277"/>
                </a:lnTo>
                <a:lnTo>
                  <a:pt x="1042" y="275"/>
                </a:lnTo>
                <a:lnTo>
                  <a:pt x="1041" y="275"/>
                </a:lnTo>
                <a:lnTo>
                  <a:pt x="1043" y="275"/>
                </a:lnTo>
                <a:lnTo>
                  <a:pt x="1044" y="274"/>
                </a:lnTo>
                <a:lnTo>
                  <a:pt x="1044" y="274"/>
                </a:lnTo>
                <a:lnTo>
                  <a:pt x="1044" y="273"/>
                </a:lnTo>
                <a:lnTo>
                  <a:pt x="1044" y="273"/>
                </a:lnTo>
                <a:lnTo>
                  <a:pt x="1044" y="272"/>
                </a:lnTo>
                <a:lnTo>
                  <a:pt x="1044" y="273"/>
                </a:lnTo>
                <a:lnTo>
                  <a:pt x="1045" y="273"/>
                </a:lnTo>
                <a:lnTo>
                  <a:pt x="1046" y="272"/>
                </a:lnTo>
                <a:lnTo>
                  <a:pt x="1046" y="272"/>
                </a:lnTo>
                <a:lnTo>
                  <a:pt x="1047" y="271"/>
                </a:lnTo>
                <a:lnTo>
                  <a:pt x="1047" y="271"/>
                </a:lnTo>
                <a:lnTo>
                  <a:pt x="1048" y="270"/>
                </a:lnTo>
                <a:lnTo>
                  <a:pt x="1048" y="269"/>
                </a:lnTo>
                <a:lnTo>
                  <a:pt x="1048" y="269"/>
                </a:lnTo>
                <a:lnTo>
                  <a:pt x="1048" y="269"/>
                </a:lnTo>
                <a:lnTo>
                  <a:pt x="1048" y="269"/>
                </a:lnTo>
                <a:lnTo>
                  <a:pt x="1049" y="269"/>
                </a:lnTo>
                <a:lnTo>
                  <a:pt x="1050" y="269"/>
                </a:lnTo>
                <a:lnTo>
                  <a:pt x="1051" y="268"/>
                </a:lnTo>
                <a:lnTo>
                  <a:pt x="1054" y="267"/>
                </a:lnTo>
                <a:lnTo>
                  <a:pt x="1055" y="266"/>
                </a:lnTo>
                <a:lnTo>
                  <a:pt x="1056" y="266"/>
                </a:lnTo>
                <a:lnTo>
                  <a:pt x="1056" y="265"/>
                </a:lnTo>
                <a:lnTo>
                  <a:pt x="1056" y="264"/>
                </a:lnTo>
                <a:lnTo>
                  <a:pt x="1056" y="263"/>
                </a:lnTo>
                <a:lnTo>
                  <a:pt x="1057" y="263"/>
                </a:lnTo>
                <a:lnTo>
                  <a:pt x="1057" y="265"/>
                </a:lnTo>
                <a:lnTo>
                  <a:pt x="1057" y="265"/>
                </a:lnTo>
                <a:lnTo>
                  <a:pt x="1060" y="263"/>
                </a:lnTo>
                <a:lnTo>
                  <a:pt x="1060" y="263"/>
                </a:lnTo>
                <a:lnTo>
                  <a:pt x="1065" y="260"/>
                </a:lnTo>
                <a:lnTo>
                  <a:pt x="1068" y="259"/>
                </a:lnTo>
                <a:lnTo>
                  <a:pt x="1068" y="258"/>
                </a:lnTo>
                <a:lnTo>
                  <a:pt x="1068" y="258"/>
                </a:lnTo>
                <a:lnTo>
                  <a:pt x="1068" y="258"/>
                </a:lnTo>
                <a:lnTo>
                  <a:pt x="1066" y="255"/>
                </a:lnTo>
                <a:lnTo>
                  <a:pt x="1067" y="255"/>
                </a:lnTo>
                <a:lnTo>
                  <a:pt x="1069" y="258"/>
                </a:lnTo>
                <a:lnTo>
                  <a:pt x="1069" y="258"/>
                </a:lnTo>
                <a:lnTo>
                  <a:pt x="1069" y="258"/>
                </a:lnTo>
                <a:lnTo>
                  <a:pt x="1070" y="258"/>
                </a:lnTo>
                <a:lnTo>
                  <a:pt x="1070" y="258"/>
                </a:lnTo>
                <a:lnTo>
                  <a:pt x="1070" y="258"/>
                </a:lnTo>
                <a:lnTo>
                  <a:pt x="1070" y="257"/>
                </a:lnTo>
                <a:lnTo>
                  <a:pt x="1070" y="257"/>
                </a:lnTo>
                <a:lnTo>
                  <a:pt x="1071" y="258"/>
                </a:lnTo>
                <a:lnTo>
                  <a:pt x="1071" y="258"/>
                </a:lnTo>
                <a:lnTo>
                  <a:pt x="1073" y="259"/>
                </a:lnTo>
                <a:lnTo>
                  <a:pt x="1076" y="261"/>
                </a:lnTo>
                <a:lnTo>
                  <a:pt x="1077" y="262"/>
                </a:lnTo>
                <a:lnTo>
                  <a:pt x="1078" y="262"/>
                </a:lnTo>
                <a:lnTo>
                  <a:pt x="1078" y="260"/>
                </a:lnTo>
                <a:lnTo>
                  <a:pt x="1079" y="260"/>
                </a:lnTo>
                <a:lnTo>
                  <a:pt x="1080" y="258"/>
                </a:lnTo>
                <a:lnTo>
                  <a:pt x="1080" y="256"/>
                </a:lnTo>
                <a:lnTo>
                  <a:pt x="1080" y="255"/>
                </a:lnTo>
                <a:lnTo>
                  <a:pt x="1080" y="255"/>
                </a:lnTo>
                <a:lnTo>
                  <a:pt x="1078" y="254"/>
                </a:lnTo>
                <a:lnTo>
                  <a:pt x="1078" y="254"/>
                </a:lnTo>
                <a:lnTo>
                  <a:pt x="1078" y="253"/>
                </a:lnTo>
                <a:lnTo>
                  <a:pt x="1078" y="253"/>
                </a:lnTo>
                <a:lnTo>
                  <a:pt x="1079" y="253"/>
                </a:lnTo>
                <a:lnTo>
                  <a:pt x="1080" y="253"/>
                </a:lnTo>
                <a:lnTo>
                  <a:pt x="1080" y="252"/>
                </a:lnTo>
                <a:lnTo>
                  <a:pt x="1080" y="251"/>
                </a:lnTo>
                <a:lnTo>
                  <a:pt x="1079" y="251"/>
                </a:lnTo>
                <a:lnTo>
                  <a:pt x="1077" y="248"/>
                </a:lnTo>
                <a:lnTo>
                  <a:pt x="1077" y="241"/>
                </a:lnTo>
                <a:lnTo>
                  <a:pt x="1075" y="242"/>
                </a:lnTo>
                <a:lnTo>
                  <a:pt x="1074" y="241"/>
                </a:lnTo>
                <a:lnTo>
                  <a:pt x="1074" y="240"/>
                </a:lnTo>
                <a:lnTo>
                  <a:pt x="1075" y="240"/>
                </a:lnTo>
                <a:lnTo>
                  <a:pt x="1076" y="240"/>
                </a:lnTo>
                <a:lnTo>
                  <a:pt x="1074" y="236"/>
                </a:lnTo>
                <a:lnTo>
                  <a:pt x="1073" y="238"/>
                </a:lnTo>
                <a:lnTo>
                  <a:pt x="1073" y="238"/>
                </a:lnTo>
                <a:lnTo>
                  <a:pt x="1072" y="237"/>
                </a:lnTo>
                <a:lnTo>
                  <a:pt x="1071" y="236"/>
                </a:lnTo>
                <a:lnTo>
                  <a:pt x="1070" y="236"/>
                </a:lnTo>
                <a:lnTo>
                  <a:pt x="1070" y="235"/>
                </a:lnTo>
                <a:lnTo>
                  <a:pt x="1070" y="232"/>
                </a:lnTo>
                <a:lnTo>
                  <a:pt x="1070" y="231"/>
                </a:lnTo>
                <a:lnTo>
                  <a:pt x="1071" y="232"/>
                </a:lnTo>
                <a:lnTo>
                  <a:pt x="1073" y="233"/>
                </a:lnTo>
                <a:lnTo>
                  <a:pt x="1073" y="232"/>
                </a:lnTo>
                <a:lnTo>
                  <a:pt x="1073" y="232"/>
                </a:lnTo>
                <a:lnTo>
                  <a:pt x="1074" y="233"/>
                </a:lnTo>
                <a:lnTo>
                  <a:pt x="1076" y="233"/>
                </a:lnTo>
                <a:lnTo>
                  <a:pt x="1076" y="233"/>
                </a:lnTo>
                <a:lnTo>
                  <a:pt x="1076" y="233"/>
                </a:lnTo>
                <a:lnTo>
                  <a:pt x="1077" y="233"/>
                </a:lnTo>
                <a:lnTo>
                  <a:pt x="1077" y="232"/>
                </a:lnTo>
                <a:lnTo>
                  <a:pt x="1080" y="231"/>
                </a:lnTo>
                <a:lnTo>
                  <a:pt x="1082" y="229"/>
                </a:lnTo>
                <a:lnTo>
                  <a:pt x="1084" y="227"/>
                </a:lnTo>
                <a:lnTo>
                  <a:pt x="1084" y="227"/>
                </a:lnTo>
                <a:lnTo>
                  <a:pt x="1087" y="224"/>
                </a:lnTo>
                <a:lnTo>
                  <a:pt x="1087" y="222"/>
                </a:lnTo>
                <a:lnTo>
                  <a:pt x="1088" y="222"/>
                </a:lnTo>
                <a:lnTo>
                  <a:pt x="1088" y="220"/>
                </a:lnTo>
                <a:lnTo>
                  <a:pt x="1084" y="217"/>
                </a:lnTo>
                <a:lnTo>
                  <a:pt x="1084" y="213"/>
                </a:lnTo>
                <a:lnTo>
                  <a:pt x="1085" y="213"/>
                </a:lnTo>
                <a:lnTo>
                  <a:pt x="1085" y="213"/>
                </a:lnTo>
                <a:lnTo>
                  <a:pt x="1086" y="214"/>
                </a:lnTo>
                <a:lnTo>
                  <a:pt x="1088" y="213"/>
                </a:lnTo>
                <a:lnTo>
                  <a:pt x="1088" y="211"/>
                </a:lnTo>
                <a:lnTo>
                  <a:pt x="1088" y="211"/>
                </a:lnTo>
                <a:lnTo>
                  <a:pt x="1088" y="211"/>
                </a:lnTo>
                <a:lnTo>
                  <a:pt x="1088" y="211"/>
                </a:lnTo>
                <a:lnTo>
                  <a:pt x="1090" y="213"/>
                </a:lnTo>
                <a:lnTo>
                  <a:pt x="1091" y="212"/>
                </a:lnTo>
                <a:lnTo>
                  <a:pt x="1091" y="211"/>
                </a:lnTo>
                <a:lnTo>
                  <a:pt x="1091" y="210"/>
                </a:lnTo>
                <a:lnTo>
                  <a:pt x="1092" y="211"/>
                </a:lnTo>
                <a:lnTo>
                  <a:pt x="1091" y="214"/>
                </a:lnTo>
                <a:lnTo>
                  <a:pt x="1091" y="215"/>
                </a:lnTo>
                <a:lnTo>
                  <a:pt x="1090" y="215"/>
                </a:lnTo>
                <a:lnTo>
                  <a:pt x="1089" y="214"/>
                </a:lnTo>
                <a:lnTo>
                  <a:pt x="1091" y="218"/>
                </a:lnTo>
                <a:lnTo>
                  <a:pt x="1091" y="218"/>
                </a:lnTo>
                <a:lnTo>
                  <a:pt x="1092" y="219"/>
                </a:lnTo>
                <a:lnTo>
                  <a:pt x="1092" y="221"/>
                </a:lnTo>
                <a:lnTo>
                  <a:pt x="1093" y="222"/>
                </a:lnTo>
                <a:lnTo>
                  <a:pt x="1096" y="222"/>
                </a:lnTo>
                <a:lnTo>
                  <a:pt x="1099" y="222"/>
                </a:lnTo>
                <a:lnTo>
                  <a:pt x="1099" y="220"/>
                </a:lnTo>
                <a:lnTo>
                  <a:pt x="1100" y="220"/>
                </a:lnTo>
                <a:lnTo>
                  <a:pt x="1102" y="221"/>
                </a:lnTo>
                <a:lnTo>
                  <a:pt x="1103" y="220"/>
                </a:lnTo>
                <a:lnTo>
                  <a:pt x="1104" y="222"/>
                </a:lnTo>
                <a:lnTo>
                  <a:pt x="1105" y="222"/>
                </a:lnTo>
                <a:lnTo>
                  <a:pt x="1106" y="222"/>
                </a:lnTo>
                <a:lnTo>
                  <a:pt x="1106" y="224"/>
                </a:lnTo>
                <a:lnTo>
                  <a:pt x="1106" y="226"/>
                </a:lnTo>
                <a:lnTo>
                  <a:pt x="1106" y="228"/>
                </a:lnTo>
                <a:lnTo>
                  <a:pt x="1108" y="229"/>
                </a:lnTo>
                <a:lnTo>
                  <a:pt x="1109" y="229"/>
                </a:lnTo>
                <a:lnTo>
                  <a:pt x="1109" y="230"/>
                </a:lnTo>
                <a:lnTo>
                  <a:pt x="1109" y="231"/>
                </a:lnTo>
                <a:lnTo>
                  <a:pt x="1110" y="231"/>
                </a:lnTo>
                <a:lnTo>
                  <a:pt x="1111" y="232"/>
                </a:lnTo>
                <a:lnTo>
                  <a:pt x="1112" y="232"/>
                </a:lnTo>
                <a:lnTo>
                  <a:pt x="1111" y="231"/>
                </a:lnTo>
                <a:lnTo>
                  <a:pt x="1112" y="230"/>
                </a:lnTo>
                <a:lnTo>
                  <a:pt x="1112" y="230"/>
                </a:lnTo>
                <a:lnTo>
                  <a:pt x="1113" y="231"/>
                </a:lnTo>
                <a:lnTo>
                  <a:pt x="1113" y="229"/>
                </a:lnTo>
                <a:lnTo>
                  <a:pt x="1113" y="229"/>
                </a:lnTo>
                <a:lnTo>
                  <a:pt x="1113" y="229"/>
                </a:lnTo>
                <a:lnTo>
                  <a:pt x="1113" y="229"/>
                </a:lnTo>
                <a:lnTo>
                  <a:pt x="1113" y="230"/>
                </a:lnTo>
                <a:lnTo>
                  <a:pt x="1113" y="232"/>
                </a:lnTo>
                <a:lnTo>
                  <a:pt x="1114" y="233"/>
                </a:lnTo>
                <a:lnTo>
                  <a:pt x="1115" y="233"/>
                </a:lnTo>
                <a:lnTo>
                  <a:pt x="1116" y="233"/>
                </a:lnTo>
                <a:lnTo>
                  <a:pt x="1116" y="233"/>
                </a:lnTo>
                <a:lnTo>
                  <a:pt x="1117" y="235"/>
                </a:lnTo>
                <a:lnTo>
                  <a:pt x="1117" y="236"/>
                </a:lnTo>
                <a:lnTo>
                  <a:pt x="1118" y="236"/>
                </a:lnTo>
                <a:lnTo>
                  <a:pt x="1118" y="235"/>
                </a:lnTo>
                <a:lnTo>
                  <a:pt x="1118" y="236"/>
                </a:lnTo>
                <a:lnTo>
                  <a:pt x="1119" y="236"/>
                </a:lnTo>
                <a:lnTo>
                  <a:pt x="1120" y="236"/>
                </a:lnTo>
                <a:lnTo>
                  <a:pt x="1120" y="235"/>
                </a:lnTo>
                <a:lnTo>
                  <a:pt x="1120" y="233"/>
                </a:lnTo>
                <a:lnTo>
                  <a:pt x="1121" y="234"/>
                </a:lnTo>
                <a:lnTo>
                  <a:pt x="1120" y="237"/>
                </a:lnTo>
                <a:lnTo>
                  <a:pt x="1121" y="238"/>
                </a:lnTo>
                <a:lnTo>
                  <a:pt x="1122" y="238"/>
                </a:lnTo>
                <a:lnTo>
                  <a:pt x="1122" y="238"/>
                </a:lnTo>
                <a:lnTo>
                  <a:pt x="1123" y="237"/>
                </a:lnTo>
                <a:lnTo>
                  <a:pt x="1123" y="236"/>
                </a:lnTo>
                <a:lnTo>
                  <a:pt x="1122" y="235"/>
                </a:lnTo>
                <a:lnTo>
                  <a:pt x="1122" y="235"/>
                </a:lnTo>
                <a:lnTo>
                  <a:pt x="1123" y="235"/>
                </a:lnTo>
                <a:lnTo>
                  <a:pt x="1124" y="235"/>
                </a:lnTo>
                <a:lnTo>
                  <a:pt x="1124" y="236"/>
                </a:lnTo>
                <a:lnTo>
                  <a:pt x="1126" y="236"/>
                </a:lnTo>
                <a:lnTo>
                  <a:pt x="1125" y="233"/>
                </a:lnTo>
                <a:lnTo>
                  <a:pt x="1125" y="233"/>
                </a:lnTo>
                <a:lnTo>
                  <a:pt x="1124" y="233"/>
                </a:lnTo>
                <a:lnTo>
                  <a:pt x="1123" y="233"/>
                </a:lnTo>
                <a:lnTo>
                  <a:pt x="1123" y="233"/>
                </a:lnTo>
                <a:lnTo>
                  <a:pt x="1123" y="233"/>
                </a:lnTo>
                <a:lnTo>
                  <a:pt x="1123" y="232"/>
                </a:lnTo>
                <a:lnTo>
                  <a:pt x="1124" y="232"/>
                </a:lnTo>
                <a:lnTo>
                  <a:pt x="1124" y="231"/>
                </a:lnTo>
                <a:lnTo>
                  <a:pt x="1123" y="230"/>
                </a:lnTo>
                <a:lnTo>
                  <a:pt x="1122" y="231"/>
                </a:lnTo>
                <a:lnTo>
                  <a:pt x="1123" y="230"/>
                </a:lnTo>
                <a:lnTo>
                  <a:pt x="1124" y="230"/>
                </a:lnTo>
                <a:lnTo>
                  <a:pt x="1124" y="229"/>
                </a:lnTo>
                <a:lnTo>
                  <a:pt x="1124" y="229"/>
                </a:lnTo>
                <a:lnTo>
                  <a:pt x="1124" y="229"/>
                </a:lnTo>
                <a:lnTo>
                  <a:pt x="1124" y="229"/>
                </a:lnTo>
                <a:lnTo>
                  <a:pt x="1125" y="2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37" name="Freeform 403"/>
          <p:cNvSpPr>
            <a:spLocks/>
          </p:cNvSpPr>
          <p:nvPr/>
        </p:nvSpPr>
        <p:spPr bwMode="auto">
          <a:xfrm>
            <a:off x="5900302" y="1865527"/>
            <a:ext cx="40884" cy="46451"/>
          </a:xfrm>
          <a:custGeom>
            <a:avLst/>
            <a:gdLst/>
            <a:ahLst/>
            <a:cxnLst>
              <a:cxn ang="0">
                <a:pos x="4" y="12"/>
              </a:cxn>
              <a:cxn ang="0">
                <a:pos x="5" y="12"/>
              </a:cxn>
              <a:cxn ang="0">
                <a:pos x="5" y="11"/>
              </a:cxn>
              <a:cxn ang="0">
                <a:pos x="6" y="11"/>
              </a:cxn>
              <a:cxn ang="0">
                <a:pos x="8" y="10"/>
              </a:cxn>
              <a:cxn ang="0">
                <a:pos x="10" y="10"/>
              </a:cxn>
              <a:cxn ang="0">
                <a:pos x="11" y="6"/>
              </a:cxn>
              <a:cxn ang="0">
                <a:pos x="12" y="4"/>
              </a:cxn>
              <a:cxn ang="0">
                <a:pos x="11" y="2"/>
              </a:cxn>
              <a:cxn ang="0">
                <a:pos x="11" y="2"/>
              </a:cxn>
              <a:cxn ang="0">
                <a:pos x="10" y="1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7" y="0"/>
              </a:cxn>
              <a:cxn ang="0">
                <a:pos x="6" y="0"/>
              </a:cxn>
              <a:cxn ang="0">
                <a:pos x="5" y="1"/>
              </a:cxn>
              <a:cxn ang="0">
                <a:pos x="5" y="2"/>
              </a:cxn>
              <a:cxn ang="0">
                <a:pos x="4" y="2"/>
              </a:cxn>
              <a:cxn ang="0">
                <a:pos x="3" y="2"/>
              </a:cxn>
              <a:cxn ang="0">
                <a:pos x="2" y="3"/>
              </a:cxn>
              <a:cxn ang="0">
                <a:pos x="0" y="4"/>
              </a:cxn>
              <a:cxn ang="0">
                <a:pos x="1" y="6"/>
              </a:cxn>
              <a:cxn ang="0">
                <a:pos x="2" y="6"/>
              </a:cxn>
              <a:cxn ang="0">
                <a:pos x="2" y="9"/>
              </a:cxn>
              <a:cxn ang="0">
                <a:pos x="3" y="10"/>
              </a:cxn>
              <a:cxn ang="0">
                <a:pos x="3" y="11"/>
              </a:cxn>
              <a:cxn ang="0">
                <a:pos x="4" y="12"/>
              </a:cxn>
            </a:cxnLst>
            <a:rect l="0" t="0" r="r" b="b"/>
            <a:pathLst>
              <a:path w="12" h="12">
                <a:moveTo>
                  <a:pt x="4" y="12"/>
                </a:moveTo>
                <a:lnTo>
                  <a:pt x="5" y="12"/>
                </a:lnTo>
                <a:lnTo>
                  <a:pt x="5" y="11"/>
                </a:lnTo>
                <a:lnTo>
                  <a:pt x="6" y="11"/>
                </a:lnTo>
                <a:lnTo>
                  <a:pt x="8" y="10"/>
                </a:lnTo>
                <a:lnTo>
                  <a:pt x="10" y="10"/>
                </a:lnTo>
                <a:lnTo>
                  <a:pt x="11" y="6"/>
                </a:lnTo>
                <a:lnTo>
                  <a:pt x="12" y="4"/>
                </a:lnTo>
                <a:lnTo>
                  <a:pt x="11" y="2"/>
                </a:lnTo>
                <a:lnTo>
                  <a:pt x="11" y="2"/>
                </a:lnTo>
                <a:lnTo>
                  <a:pt x="10" y="1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7" y="0"/>
                </a:lnTo>
                <a:lnTo>
                  <a:pt x="6" y="0"/>
                </a:lnTo>
                <a:lnTo>
                  <a:pt x="5" y="1"/>
                </a:lnTo>
                <a:lnTo>
                  <a:pt x="5" y="2"/>
                </a:lnTo>
                <a:lnTo>
                  <a:pt x="4" y="2"/>
                </a:lnTo>
                <a:lnTo>
                  <a:pt x="3" y="2"/>
                </a:lnTo>
                <a:lnTo>
                  <a:pt x="2" y="3"/>
                </a:lnTo>
                <a:lnTo>
                  <a:pt x="0" y="4"/>
                </a:lnTo>
                <a:lnTo>
                  <a:pt x="1" y="6"/>
                </a:lnTo>
                <a:lnTo>
                  <a:pt x="2" y="6"/>
                </a:lnTo>
                <a:lnTo>
                  <a:pt x="2" y="9"/>
                </a:lnTo>
                <a:lnTo>
                  <a:pt x="3" y="10"/>
                </a:lnTo>
                <a:lnTo>
                  <a:pt x="3" y="11"/>
                </a:lnTo>
                <a:lnTo>
                  <a:pt x="4" y="1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38" name="Freeform 404"/>
          <p:cNvSpPr>
            <a:spLocks/>
          </p:cNvSpPr>
          <p:nvPr/>
        </p:nvSpPr>
        <p:spPr bwMode="auto">
          <a:xfrm>
            <a:off x="6424977" y="2593257"/>
            <a:ext cx="37477" cy="50321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0" y="12"/>
              </a:cxn>
              <a:cxn ang="0">
                <a:pos x="0" y="11"/>
              </a:cxn>
              <a:cxn ang="0">
                <a:pos x="1" y="11"/>
              </a:cxn>
              <a:cxn ang="0">
                <a:pos x="2" y="12"/>
              </a:cxn>
              <a:cxn ang="0">
                <a:pos x="3" y="13"/>
              </a:cxn>
              <a:cxn ang="0">
                <a:pos x="3" y="12"/>
              </a:cxn>
              <a:cxn ang="0">
                <a:pos x="3" y="13"/>
              </a:cxn>
              <a:cxn ang="0">
                <a:pos x="4" y="12"/>
              </a:cxn>
              <a:cxn ang="0">
                <a:pos x="5" y="11"/>
              </a:cxn>
              <a:cxn ang="0">
                <a:pos x="7" y="11"/>
              </a:cxn>
              <a:cxn ang="0">
                <a:pos x="7" y="11"/>
              </a:cxn>
              <a:cxn ang="0">
                <a:pos x="11" y="7"/>
              </a:cxn>
              <a:cxn ang="0">
                <a:pos x="11" y="8"/>
              </a:cxn>
              <a:cxn ang="0">
                <a:pos x="11" y="7"/>
              </a:cxn>
              <a:cxn ang="0">
                <a:pos x="11" y="3"/>
              </a:cxn>
              <a:cxn ang="0">
                <a:pos x="11" y="5"/>
              </a:cxn>
              <a:cxn ang="0">
                <a:pos x="10" y="5"/>
              </a:cxn>
              <a:cxn ang="0">
                <a:pos x="9" y="3"/>
              </a:cxn>
              <a:cxn ang="0">
                <a:pos x="5" y="0"/>
              </a:cxn>
              <a:cxn ang="0">
                <a:pos x="5" y="0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3" y="1"/>
              </a:cxn>
              <a:cxn ang="0">
                <a:pos x="2" y="2"/>
              </a:cxn>
              <a:cxn ang="0">
                <a:pos x="0" y="6"/>
              </a:cxn>
              <a:cxn ang="0">
                <a:pos x="0" y="11"/>
              </a:cxn>
              <a:cxn ang="0">
                <a:pos x="0" y="11"/>
              </a:cxn>
              <a:cxn ang="0">
                <a:pos x="0" y="13"/>
              </a:cxn>
            </a:cxnLst>
            <a:rect l="0" t="0" r="r" b="b"/>
            <a:pathLst>
              <a:path w="11" h="13">
                <a:moveTo>
                  <a:pt x="0" y="13"/>
                </a:moveTo>
                <a:lnTo>
                  <a:pt x="0" y="12"/>
                </a:lnTo>
                <a:lnTo>
                  <a:pt x="0" y="11"/>
                </a:lnTo>
                <a:lnTo>
                  <a:pt x="1" y="11"/>
                </a:lnTo>
                <a:lnTo>
                  <a:pt x="2" y="12"/>
                </a:lnTo>
                <a:lnTo>
                  <a:pt x="3" y="13"/>
                </a:lnTo>
                <a:lnTo>
                  <a:pt x="3" y="12"/>
                </a:lnTo>
                <a:lnTo>
                  <a:pt x="3" y="13"/>
                </a:lnTo>
                <a:lnTo>
                  <a:pt x="4" y="12"/>
                </a:lnTo>
                <a:lnTo>
                  <a:pt x="5" y="11"/>
                </a:lnTo>
                <a:lnTo>
                  <a:pt x="7" y="11"/>
                </a:lnTo>
                <a:lnTo>
                  <a:pt x="7" y="11"/>
                </a:lnTo>
                <a:lnTo>
                  <a:pt x="11" y="7"/>
                </a:lnTo>
                <a:lnTo>
                  <a:pt x="11" y="8"/>
                </a:lnTo>
                <a:lnTo>
                  <a:pt x="11" y="7"/>
                </a:lnTo>
                <a:lnTo>
                  <a:pt x="11" y="3"/>
                </a:lnTo>
                <a:lnTo>
                  <a:pt x="11" y="5"/>
                </a:lnTo>
                <a:lnTo>
                  <a:pt x="10" y="5"/>
                </a:lnTo>
                <a:lnTo>
                  <a:pt x="9" y="3"/>
                </a:lnTo>
                <a:lnTo>
                  <a:pt x="5" y="0"/>
                </a:lnTo>
                <a:lnTo>
                  <a:pt x="5" y="0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3" y="1"/>
                </a:lnTo>
                <a:lnTo>
                  <a:pt x="2" y="2"/>
                </a:lnTo>
                <a:lnTo>
                  <a:pt x="0" y="6"/>
                </a:lnTo>
                <a:lnTo>
                  <a:pt x="0" y="11"/>
                </a:lnTo>
                <a:lnTo>
                  <a:pt x="0" y="11"/>
                </a:lnTo>
                <a:lnTo>
                  <a:pt x="0" y="1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39" name="Freeform 405"/>
          <p:cNvSpPr>
            <a:spLocks/>
          </p:cNvSpPr>
          <p:nvPr/>
        </p:nvSpPr>
        <p:spPr bwMode="auto">
          <a:xfrm>
            <a:off x="6016140" y="1846172"/>
            <a:ext cx="10221" cy="19355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3"/>
              </a:cxn>
              <a:cxn ang="0">
                <a:pos x="0" y="3"/>
              </a:cxn>
              <a:cxn ang="0">
                <a:pos x="0" y="4"/>
              </a:cxn>
              <a:cxn ang="0">
                <a:pos x="1" y="5"/>
              </a:cxn>
              <a:cxn ang="0">
                <a:pos x="3" y="4"/>
              </a:cxn>
              <a:cxn ang="0">
                <a:pos x="3" y="3"/>
              </a:cxn>
              <a:cxn ang="0">
                <a:pos x="3" y="3"/>
              </a:cxn>
              <a:cxn ang="0">
                <a:pos x="2" y="2"/>
              </a:cxn>
              <a:cxn ang="0">
                <a:pos x="1" y="2"/>
              </a:cxn>
            </a:cxnLst>
            <a:rect l="0" t="0" r="r" b="b"/>
            <a:pathLst>
              <a:path w="3" h="5">
                <a:moveTo>
                  <a:pt x="1" y="2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0" y="3"/>
                </a:lnTo>
                <a:lnTo>
                  <a:pt x="0" y="4"/>
                </a:lnTo>
                <a:lnTo>
                  <a:pt x="1" y="5"/>
                </a:lnTo>
                <a:lnTo>
                  <a:pt x="3" y="4"/>
                </a:lnTo>
                <a:lnTo>
                  <a:pt x="3" y="3"/>
                </a:lnTo>
                <a:lnTo>
                  <a:pt x="3" y="3"/>
                </a:lnTo>
                <a:lnTo>
                  <a:pt x="2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40" name="Freeform 406"/>
          <p:cNvSpPr>
            <a:spLocks/>
          </p:cNvSpPr>
          <p:nvPr/>
        </p:nvSpPr>
        <p:spPr bwMode="auto">
          <a:xfrm>
            <a:off x="5995697" y="2492612"/>
            <a:ext cx="13628" cy="11613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4" y="3"/>
              </a:cxn>
              <a:cxn ang="0">
                <a:pos x="4" y="2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2" y="1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2" y="1"/>
              </a:cxn>
              <a:cxn ang="0">
                <a:pos x="1" y="2"/>
              </a:cxn>
              <a:cxn ang="0">
                <a:pos x="0" y="2"/>
              </a:cxn>
            </a:cxnLst>
            <a:rect l="0" t="0" r="r" b="b"/>
            <a:pathLst>
              <a:path w="4" h="3">
                <a:moveTo>
                  <a:pt x="0" y="2"/>
                </a:move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4" y="3"/>
                </a:lnTo>
                <a:lnTo>
                  <a:pt x="4" y="2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2" y="1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2" y="1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41" name="Rectangle 407"/>
          <p:cNvSpPr>
            <a:spLocks noChangeArrowheads="1"/>
          </p:cNvSpPr>
          <p:nvPr/>
        </p:nvSpPr>
        <p:spPr bwMode="auto">
          <a:xfrm>
            <a:off x="5958221" y="1919720"/>
            <a:ext cx="3407" cy="387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42" name="Freeform 408"/>
          <p:cNvSpPr>
            <a:spLocks/>
          </p:cNvSpPr>
          <p:nvPr/>
        </p:nvSpPr>
        <p:spPr bwMode="auto">
          <a:xfrm>
            <a:off x="5859418" y="1617789"/>
            <a:ext cx="173756" cy="189675"/>
          </a:xfrm>
          <a:custGeom>
            <a:avLst/>
            <a:gdLst/>
            <a:ahLst/>
            <a:cxnLst>
              <a:cxn ang="0">
                <a:pos x="4" y="25"/>
              </a:cxn>
              <a:cxn ang="0">
                <a:pos x="5" y="30"/>
              </a:cxn>
              <a:cxn ang="0">
                <a:pos x="3" y="31"/>
              </a:cxn>
              <a:cxn ang="0">
                <a:pos x="2" y="32"/>
              </a:cxn>
              <a:cxn ang="0">
                <a:pos x="2" y="37"/>
              </a:cxn>
              <a:cxn ang="0">
                <a:pos x="3" y="39"/>
              </a:cxn>
              <a:cxn ang="0">
                <a:pos x="5" y="39"/>
              </a:cxn>
              <a:cxn ang="0">
                <a:pos x="10" y="41"/>
              </a:cxn>
              <a:cxn ang="0">
                <a:pos x="12" y="41"/>
              </a:cxn>
              <a:cxn ang="0">
                <a:pos x="16" y="39"/>
              </a:cxn>
              <a:cxn ang="0">
                <a:pos x="25" y="38"/>
              </a:cxn>
              <a:cxn ang="0">
                <a:pos x="26" y="39"/>
              </a:cxn>
              <a:cxn ang="0">
                <a:pos x="26" y="41"/>
              </a:cxn>
              <a:cxn ang="0">
                <a:pos x="21" y="42"/>
              </a:cxn>
              <a:cxn ang="0">
                <a:pos x="18" y="43"/>
              </a:cxn>
              <a:cxn ang="0">
                <a:pos x="19" y="46"/>
              </a:cxn>
              <a:cxn ang="0">
                <a:pos x="21" y="48"/>
              </a:cxn>
              <a:cxn ang="0">
                <a:pos x="16" y="46"/>
              </a:cxn>
              <a:cxn ang="0">
                <a:pos x="11" y="46"/>
              </a:cxn>
              <a:cxn ang="0">
                <a:pos x="13" y="49"/>
              </a:cxn>
              <a:cxn ang="0">
                <a:pos x="19" y="53"/>
              </a:cxn>
              <a:cxn ang="0">
                <a:pos x="21" y="55"/>
              </a:cxn>
              <a:cxn ang="0">
                <a:pos x="24" y="53"/>
              </a:cxn>
              <a:cxn ang="0">
                <a:pos x="28" y="53"/>
              </a:cxn>
              <a:cxn ang="0">
                <a:pos x="33" y="54"/>
              </a:cxn>
              <a:cxn ang="0">
                <a:pos x="33" y="59"/>
              </a:cxn>
              <a:cxn ang="0">
                <a:pos x="34" y="61"/>
              </a:cxn>
              <a:cxn ang="0">
                <a:pos x="37" y="63"/>
              </a:cxn>
              <a:cxn ang="0">
                <a:pos x="43" y="61"/>
              </a:cxn>
              <a:cxn ang="0">
                <a:pos x="46" y="57"/>
              </a:cxn>
              <a:cxn ang="0">
                <a:pos x="49" y="57"/>
              </a:cxn>
              <a:cxn ang="0">
                <a:pos x="54" y="54"/>
              </a:cxn>
              <a:cxn ang="0">
                <a:pos x="55" y="51"/>
              </a:cxn>
              <a:cxn ang="0">
                <a:pos x="55" y="48"/>
              </a:cxn>
              <a:cxn ang="0">
                <a:pos x="56" y="44"/>
              </a:cxn>
              <a:cxn ang="0">
                <a:pos x="59" y="41"/>
              </a:cxn>
              <a:cxn ang="0">
                <a:pos x="61" y="38"/>
              </a:cxn>
              <a:cxn ang="0">
                <a:pos x="63" y="33"/>
              </a:cxn>
              <a:cxn ang="0">
                <a:pos x="63" y="30"/>
              </a:cxn>
              <a:cxn ang="0">
                <a:pos x="64" y="25"/>
              </a:cxn>
              <a:cxn ang="0">
                <a:pos x="62" y="14"/>
              </a:cxn>
              <a:cxn ang="0">
                <a:pos x="54" y="11"/>
              </a:cxn>
              <a:cxn ang="0">
                <a:pos x="49" y="10"/>
              </a:cxn>
              <a:cxn ang="0">
                <a:pos x="44" y="9"/>
              </a:cxn>
              <a:cxn ang="0">
                <a:pos x="41" y="8"/>
              </a:cxn>
              <a:cxn ang="0">
                <a:pos x="38" y="0"/>
              </a:cxn>
              <a:cxn ang="0">
                <a:pos x="30" y="9"/>
              </a:cxn>
              <a:cxn ang="0">
                <a:pos x="20" y="2"/>
              </a:cxn>
              <a:cxn ang="0">
                <a:pos x="18" y="5"/>
              </a:cxn>
              <a:cxn ang="0">
                <a:pos x="17" y="11"/>
              </a:cxn>
              <a:cxn ang="0">
                <a:pos x="4" y="13"/>
              </a:cxn>
              <a:cxn ang="0">
                <a:pos x="1" y="22"/>
              </a:cxn>
            </a:cxnLst>
            <a:rect l="0" t="0" r="r" b="b"/>
            <a:pathLst>
              <a:path w="65" h="63">
                <a:moveTo>
                  <a:pt x="1" y="22"/>
                </a:moveTo>
                <a:cubicBezTo>
                  <a:pt x="3" y="22"/>
                  <a:pt x="6" y="23"/>
                  <a:pt x="6" y="23"/>
                </a:cubicBezTo>
                <a:cubicBezTo>
                  <a:pt x="5" y="24"/>
                  <a:pt x="6" y="26"/>
                  <a:pt x="5" y="26"/>
                </a:cubicBezTo>
                <a:cubicBezTo>
                  <a:pt x="4" y="26"/>
                  <a:pt x="4" y="25"/>
                  <a:pt x="4" y="25"/>
                </a:cubicBezTo>
                <a:cubicBezTo>
                  <a:pt x="4" y="25"/>
                  <a:pt x="4" y="25"/>
                  <a:pt x="4" y="26"/>
                </a:cubicBezTo>
                <a:cubicBezTo>
                  <a:pt x="4" y="27"/>
                  <a:pt x="5" y="28"/>
                  <a:pt x="5" y="28"/>
                </a:cubicBezTo>
                <a:cubicBezTo>
                  <a:pt x="5" y="30"/>
                  <a:pt x="5" y="30"/>
                  <a:pt x="5" y="30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30"/>
                  <a:pt x="4" y="30"/>
                  <a:pt x="4" y="30"/>
                </a:cubicBezTo>
                <a:cubicBezTo>
                  <a:pt x="5" y="31"/>
                  <a:pt x="5" y="31"/>
                  <a:pt x="5" y="31"/>
                </a:cubicBezTo>
                <a:cubicBezTo>
                  <a:pt x="4" y="32"/>
                  <a:pt x="4" y="32"/>
                  <a:pt x="4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3" y="31"/>
                  <a:pt x="3" y="31"/>
                  <a:pt x="3" y="31"/>
                </a:cubicBezTo>
                <a:cubicBezTo>
                  <a:pt x="4" y="32"/>
                  <a:pt x="4" y="32"/>
                  <a:pt x="4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1" y="34"/>
                  <a:pt x="1" y="34"/>
                  <a:pt x="1" y="34"/>
                </a:cubicBezTo>
                <a:cubicBezTo>
                  <a:pt x="1" y="35"/>
                  <a:pt x="1" y="35"/>
                  <a:pt x="1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7"/>
                  <a:pt x="2" y="37"/>
                  <a:pt x="2" y="37"/>
                </a:cubicBezTo>
                <a:cubicBezTo>
                  <a:pt x="3" y="37"/>
                  <a:pt x="3" y="37"/>
                  <a:pt x="3" y="37"/>
                </a:cubicBezTo>
                <a:cubicBezTo>
                  <a:pt x="3" y="38"/>
                  <a:pt x="3" y="38"/>
                  <a:pt x="3" y="38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39"/>
                  <a:pt x="3" y="39"/>
                  <a:pt x="3" y="39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9"/>
                  <a:pt x="4" y="39"/>
                  <a:pt x="4" y="39"/>
                </a:cubicBezTo>
                <a:cubicBezTo>
                  <a:pt x="4" y="39"/>
                  <a:pt x="4" y="39"/>
                  <a:pt x="4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4" y="40"/>
                  <a:pt x="4" y="40"/>
                  <a:pt x="4" y="40"/>
                </a:cubicBezTo>
                <a:cubicBezTo>
                  <a:pt x="5" y="41"/>
                  <a:pt x="5" y="41"/>
                  <a:pt x="5" y="41"/>
                </a:cubicBezTo>
                <a:cubicBezTo>
                  <a:pt x="9" y="41"/>
                  <a:pt x="9" y="41"/>
                  <a:pt x="9" y="41"/>
                </a:cubicBezTo>
                <a:cubicBezTo>
                  <a:pt x="10" y="41"/>
                  <a:pt x="10" y="41"/>
                  <a:pt x="10" y="41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0"/>
                  <a:pt x="14" y="40"/>
                  <a:pt x="14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16" y="39"/>
                  <a:pt x="16" y="39"/>
                  <a:pt x="16" y="39"/>
                </a:cubicBezTo>
                <a:cubicBezTo>
                  <a:pt x="19" y="39"/>
                  <a:pt x="19" y="39"/>
                  <a:pt x="19" y="39"/>
                </a:cubicBezTo>
                <a:cubicBezTo>
                  <a:pt x="19" y="38"/>
                  <a:pt x="19" y="38"/>
                  <a:pt x="19" y="38"/>
                </a:cubicBezTo>
                <a:cubicBezTo>
                  <a:pt x="24" y="39"/>
                  <a:pt x="24" y="39"/>
                  <a:pt x="24" y="39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38"/>
                  <a:pt x="26" y="38"/>
                  <a:pt x="26" y="38"/>
                </a:cubicBezTo>
                <a:cubicBezTo>
                  <a:pt x="27" y="37"/>
                  <a:pt x="27" y="37"/>
                  <a:pt x="27" y="37"/>
                </a:cubicBezTo>
                <a:cubicBezTo>
                  <a:pt x="27" y="39"/>
                  <a:pt x="27" y="39"/>
                  <a:pt x="27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8" y="40"/>
                  <a:pt x="28" y="40"/>
                  <a:pt x="28" y="40"/>
                </a:cubicBezTo>
                <a:cubicBezTo>
                  <a:pt x="27" y="40"/>
                  <a:pt x="27" y="40"/>
                  <a:pt x="27" y="40"/>
                </a:cubicBezTo>
                <a:cubicBezTo>
                  <a:pt x="27" y="41"/>
                  <a:pt x="27" y="41"/>
                  <a:pt x="27" y="41"/>
                </a:cubicBezTo>
                <a:cubicBezTo>
                  <a:pt x="26" y="41"/>
                  <a:pt x="26" y="41"/>
                  <a:pt x="26" y="41"/>
                </a:cubicBezTo>
                <a:cubicBezTo>
                  <a:pt x="26" y="42"/>
                  <a:pt x="26" y="42"/>
                  <a:pt x="26" y="42"/>
                </a:cubicBezTo>
                <a:cubicBezTo>
                  <a:pt x="26" y="42"/>
                  <a:pt x="26" y="42"/>
                  <a:pt x="26" y="42"/>
                </a:cubicBezTo>
                <a:cubicBezTo>
                  <a:pt x="26" y="42"/>
                  <a:pt x="26" y="42"/>
                  <a:pt x="26" y="42"/>
                </a:cubicBezTo>
                <a:cubicBezTo>
                  <a:pt x="21" y="42"/>
                  <a:pt x="21" y="42"/>
                  <a:pt x="21" y="42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2"/>
                  <a:pt x="20" y="42"/>
                  <a:pt x="20" y="42"/>
                </a:cubicBezTo>
                <a:cubicBezTo>
                  <a:pt x="18" y="43"/>
                  <a:pt x="18" y="43"/>
                  <a:pt x="18" y="43"/>
                </a:cubicBezTo>
                <a:cubicBezTo>
                  <a:pt x="18" y="44"/>
                  <a:pt x="18" y="44"/>
                  <a:pt x="18" y="44"/>
                </a:cubicBezTo>
                <a:cubicBezTo>
                  <a:pt x="17" y="45"/>
                  <a:pt x="17" y="45"/>
                  <a:pt x="17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6"/>
                  <a:pt x="19" y="46"/>
                  <a:pt x="19" y="46"/>
                </a:cubicBezTo>
                <a:cubicBezTo>
                  <a:pt x="21" y="46"/>
                  <a:pt x="21" y="46"/>
                  <a:pt x="21" y="46"/>
                </a:cubicBezTo>
                <a:cubicBezTo>
                  <a:pt x="21" y="46"/>
                  <a:pt x="21" y="46"/>
                  <a:pt x="21" y="46"/>
                </a:cubicBezTo>
                <a:cubicBezTo>
                  <a:pt x="21" y="47"/>
                  <a:pt x="21" y="47"/>
                  <a:pt x="21" y="47"/>
                </a:cubicBezTo>
                <a:cubicBezTo>
                  <a:pt x="21" y="48"/>
                  <a:pt x="21" y="48"/>
                  <a:pt x="21" y="48"/>
                </a:cubicBezTo>
                <a:cubicBezTo>
                  <a:pt x="20" y="48"/>
                  <a:pt x="20" y="48"/>
                  <a:pt x="20" y="48"/>
                </a:cubicBezTo>
                <a:cubicBezTo>
                  <a:pt x="19" y="47"/>
                  <a:pt x="19" y="47"/>
                  <a:pt x="19" y="47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46"/>
                  <a:pt x="16" y="46"/>
                  <a:pt x="16" y="46"/>
                </a:cubicBezTo>
                <a:cubicBezTo>
                  <a:pt x="15" y="46"/>
                  <a:pt x="15" y="46"/>
                  <a:pt x="15" y="46"/>
                </a:cubicBezTo>
                <a:cubicBezTo>
                  <a:pt x="15" y="46"/>
                  <a:pt x="15" y="46"/>
                  <a:pt x="15" y="46"/>
                </a:cubicBezTo>
                <a:cubicBezTo>
                  <a:pt x="13" y="45"/>
                  <a:pt x="13" y="45"/>
                  <a:pt x="13" y="45"/>
                </a:cubicBezTo>
                <a:cubicBezTo>
                  <a:pt x="11" y="46"/>
                  <a:pt x="11" y="46"/>
                  <a:pt x="11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2" y="47"/>
                  <a:pt x="12" y="47"/>
                  <a:pt x="12" y="47"/>
                </a:cubicBezTo>
                <a:cubicBezTo>
                  <a:pt x="13" y="48"/>
                  <a:pt x="13" y="48"/>
                  <a:pt x="13" y="48"/>
                </a:cubicBezTo>
                <a:cubicBezTo>
                  <a:pt x="13" y="49"/>
                  <a:pt x="13" y="49"/>
                  <a:pt x="13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2"/>
                  <a:pt x="15" y="52"/>
                  <a:pt x="15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9" y="53"/>
                  <a:pt x="19" y="53"/>
                  <a:pt x="19" y="53"/>
                </a:cubicBezTo>
                <a:cubicBezTo>
                  <a:pt x="19" y="54"/>
                  <a:pt x="19" y="54"/>
                  <a:pt x="19" y="54"/>
                </a:cubicBezTo>
                <a:cubicBezTo>
                  <a:pt x="20" y="55"/>
                  <a:pt x="20" y="55"/>
                  <a:pt x="20" y="55"/>
                </a:cubicBezTo>
                <a:cubicBezTo>
                  <a:pt x="21" y="55"/>
                  <a:pt x="21" y="55"/>
                  <a:pt x="21" y="55"/>
                </a:cubicBezTo>
                <a:cubicBezTo>
                  <a:pt x="21" y="55"/>
                  <a:pt x="21" y="55"/>
                  <a:pt x="21" y="55"/>
                </a:cubicBezTo>
                <a:cubicBezTo>
                  <a:pt x="21" y="54"/>
                  <a:pt x="21" y="54"/>
                  <a:pt x="21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4" y="55"/>
                  <a:pt x="24" y="55"/>
                  <a:pt x="24" y="55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3"/>
                  <a:pt x="24" y="53"/>
                  <a:pt x="24" y="53"/>
                </a:cubicBezTo>
                <a:cubicBezTo>
                  <a:pt x="25" y="54"/>
                  <a:pt x="25" y="54"/>
                  <a:pt x="25" y="54"/>
                </a:cubicBezTo>
                <a:cubicBezTo>
                  <a:pt x="27" y="55"/>
                  <a:pt x="27" y="55"/>
                  <a:pt x="27" y="55"/>
                </a:cubicBezTo>
                <a:cubicBezTo>
                  <a:pt x="28" y="53"/>
                  <a:pt x="28" y="53"/>
                  <a:pt x="28" y="53"/>
                </a:cubicBezTo>
                <a:cubicBezTo>
                  <a:pt x="31" y="55"/>
                  <a:pt x="31" y="55"/>
                  <a:pt x="31" y="55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53"/>
                  <a:pt x="32" y="53"/>
                  <a:pt x="32" y="53"/>
                </a:cubicBezTo>
                <a:cubicBezTo>
                  <a:pt x="33" y="54"/>
                  <a:pt x="33" y="54"/>
                  <a:pt x="33" y="54"/>
                </a:cubicBezTo>
                <a:cubicBezTo>
                  <a:pt x="32" y="55"/>
                  <a:pt x="32" y="55"/>
                  <a:pt x="32" y="55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58"/>
                  <a:pt x="32" y="58"/>
                  <a:pt x="32" y="58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60"/>
                  <a:pt x="33" y="60"/>
                  <a:pt x="33" y="60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62"/>
                  <a:pt x="34" y="62"/>
                  <a:pt x="34" y="62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3"/>
                  <a:pt x="36" y="63"/>
                  <a:pt x="36" y="63"/>
                </a:cubicBezTo>
                <a:cubicBezTo>
                  <a:pt x="37" y="63"/>
                  <a:pt x="37" y="63"/>
                  <a:pt x="37" y="63"/>
                </a:cubicBezTo>
                <a:cubicBezTo>
                  <a:pt x="37" y="62"/>
                  <a:pt x="37" y="62"/>
                  <a:pt x="37" y="62"/>
                </a:cubicBezTo>
                <a:cubicBezTo>
                  <a:pt x="37" y="63"/>
                  <a:pt x="37" y="63"/>
                  <a:pt x="37" y="63"/>
                </a:cubicBezTo>
                <a:cubicBezTo>
                  <a:pt x="41" y="62"/>
                  <a:pt x="41" y="62"/>
                  <a:pt x="41" y="62"/>
                </a:cubicBezTo>
                <a:cubicBezTo>
                  <a:pt x="43" y="61"/>
                  <a:pt x="43" y="61"/>
                  <a:pt x="43" y="61"/>
                </a:cubicBezTo>
                <a:cubicBezTo>
                  <a:pt x="43" y="60"/>
                  <a:pt x="43" y="60"/>
                  <a:pt x="43" y="60"/>
                </a:cubicBezTo>
                <a:cubicBezTo>
                  <a:pt x="43" y="58"/>
                  <a:pt x="43" y="58"/>
                  <a:pt x="43" y="58"/>
                </a:cubicBezTo>
                <a:cubicBezTo>
                  <a:pt x="44" y="57"/>
                  <a:pt x="44" y="57"/>
                  <a:pt x="44" y="57"/>
                </a:cubicBezTo>
                <a:cubicBezTo>
                  <a:pt x="46" y="57"/>
                  <a:pt x="46" y="57"/>
                  <a:pt x="46" y="57"/>
                </a:cubicBezTo>
                <a:cubicBezTo>
                  <a:pt x="48" y="55"/>
                  <a:pt x="48" y="55"/>
                  <a:pt x="48" y="55"/>
                </a:cubicBezTo>
                <a:cubicBezTo>
                  <a:pt x="49" y="56"/>
                  <a:pt x="49" y="56"/>
                  <a:pt x="49" y="56"/>
                </a:cubicBezTo>
                <a:cubicBezTo>
                  <a:pt x="49" y="56"/>
                  <a:pt x="49" y="56"/>
                  <a:pt x="49" y="56"/>
                </a:cubicBezTo>
                <a:cubicBezTo>
                  <a:pt x="49" y="57"/>
                  <a:pt x="49" y="57"/>
                  <a:pt x="49" y="57"/>
                </a:cubicBezTo>
                <a:cubicBezTo>
                  <a:pt x="50" y="56"/>
                  <a:pt x="50" y="56"/>
                  <a:pt x="50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52" y="54"/>
                  <a:pt x="52" y="54"/>
                  <a:pt x="52" y="54"/>
                </a:cubicBezTo>
                <a:cubicBezTo>
                  <a:pt x="54" y="54"/>
                  <a:pt x="54" y="54"/>
                  <a:pt x="54" y="54"/>
                </a:cubicBezTo>
                <a:cubicBezTo>
                  <a:pt x="53" y="53"/>
                  <a:pt x="53" y="53"/>
                  <a:pt x="53" y="53"/>
                </a:cubicBezTo>
                <a:cubicBezTo>
                  <a:pt x="54" y="52"/>
                  <a:pt x="54" y="52"/>
                  <a:pt x="54" y="52"/>
                </a:cubicBezTo>
                <a:cubicBezTo>
                  <a:pt x="54" y="51"/>
                  <a:pt x="54" y="51"/>
                  <a:pt x="54" y="51"/>
                </a:cubicBezTo>
                <a:cubicBezTo>
                  <a:pt x="55" y="51"/>
                  <a:pt x="55" y="51"/>
                  <a:pt x="55" y="51"/>
                </a:cubicBezTo>
                <a:cubicBezTo>
                  <a:pt x="55" y="50"/>
                  <a:pt x="55" y="50"/>
                  <a:pt x="55" y="50"/>
                </a:cubicBezTo>
                <a:cubicBezTo>
                  <a:pt x="55" y="49"/>
                  <a:pt x="55" y="49"/>
                  <a:pt x="55" y="49"/>
                </a:cubicBezTo>
                <a:cubicBezTo>
                  <a:pt x="55" y="49"/>
                  <a:pt x="55" y="49"/>
                  <a:pt x="55" y="49"/>
                </a:cubicBezTo>
                <a:cubicBezTo>
                  <a:pt x="55" y="48"/>
                  <a:pt x="55" y="48"/>
                  <a:pt x="55" y="48"/>
                </a:cubicBezTo>
                <a:cubicBezTo>
                  <a:pt x="55" y="48"/>
                  <a:pt x="55" y="48"/>
                  <a:pt x="55" y="48"/>
                </a:cubicBezTo>
                <a:cubicBezTo>
                  <a:pt x="54" y="46"/>
                  <a:pt x="54" y="46"/>
                  <a:pt x="54" y="46"/>
                </a:cubicBezTo>
                <a:cubicBezTo>
                  <a:pt x="56" y="44"/>
                  <a:pt x="56" y="44"/>
                  <a:pt x="56" y="44"/>
                </a:cubicBezTo>
                <a:cubicBezTo>
                  <a:pt x="56" y="44"/>
                  <a:pt x="56" y="44"/>
                  <a:pt x="56" y="44"/>
                </a:cubicBezTo>
                <a:cubicBezTo>
                  <a:pt x="57" y="44"/>
                  <a:pt x="57" y="44"/>
                  <a:pt x="57" y="44"/>
                </a:cubicBezTo>
                <a:cubicBezTo>
                  <a:pt x="58" y="42"/>
                  <a:pt x="58" y="42"/>
                  <a:pt x="58" y="42"/>
                </a:cubicBezTo>
                <a:cubicBezTo>
                  <a:pt x="59" y="42"/>
                  <a:pt x="59" y="42"/>
                  <a:pt x="59" y="42"/>
                </a:cubicBezTo>
                <a:cubicBezTo>
                  <a:pt x="59" y="41"/>
                  <a:pt x="59" y="41"/>
                  <a:pt x="59" y="41"/>
                </a:cubicBezTo>
                <a:cubicBezTo>
                  <a:pt x="60" y="41"/>
                  <a:pt x="60" y="41"/>
                  <a:pt x="60" y="41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37"/>
                  <a:pt x="61" y="37"/>
                  <a:pt x="61" y="37"/>
                </a:cubicBezTo>
                <a:cubicBezTo>
                  <a:pt x="63" y="37"/>
                  <a:pt x="63" y="37"/>
                  <a:pt x="63" y="37"/>
                </a:cubicBezTo>
                <a:cubicBezTo>
                  <a:pt x="64" y="34"/>
                  <a:pt x="64" y="34"/>
                  <a:pt x="64" y="34"/>
                </a:cubicBezTo>
                <a:cubicBezTo>
                  <a:pt x="63" y="33"/>
                  <a:pt x="63" y="33"/>
                  <a:pt x="63" y="33"/>
                </a:cubicBezTo>
                <a:cubicBezTo>
                  <a:pt x="63" y="33"/>
                  <a:pt x="63" y="33"/>
                  <a:pt x="63" y="33"/>
                </a:cubicBezTo>
                <a:cubicBezTo>
                  <a:pt x="63" y="32"/>
                  <a:pt x="63" y="32"/>
                  <a:pt x="63" y="32"/>
                </a:cubicBezTo>
                <a:cubicBezTo>
                  <a:pt x="64" y="31"/>
                  <a:pt x="64" y="31"/>
                  <a:pt x="64" y="31"/>
                </a:cubicBezTo>
                <a:cubicBezTo>
                  <a:pt x="63" y="30"/>
                  <a:pt x="63" y="30"/>
                  <a:pt x="63" y="30"/>
                </a:cubicBezTo>
                <a:cubicBezTo>
                  <a:pt x="63" y="30"/>
                  <a:pt x="63" y="30"/>
                  <a:pt x="63" y="30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26"/>
                  <a:pt x="64" y="26"/>
                  <a:pt x="64" y="26"/>
                </a:cubicBezTo>
                <a:cubicBezTo>
                  <a:pt x="64" y="26"/>
                  <a:pt x="65" y="26"/>
                  <a:pt x="64" y="25"/>
                </a:cubicBezTo>
                <a:cubicBezTo>
                  <a:pt x="62" y="24"/>
                  <a:pt x="62" y="23"/>
                  <a:pt x="62" y="23"/>
                </a:cubicBezTo>
                <a:cubicBezTo>
                  <a:pt x="64" y="20"/>
                  <a:pt x="64" y="20"/>
                  <a:pt x="64" y="20"/>
                </a:cubicBezTo>
                <a:cubicBezTo>
                  <a:pt x="63" y="18"/>
                  <a:pt x="63" y="18"/>
                  <a:pt x="63" y="18"/>
                </a:cubicBezTo>
                <a:cubicBezTo>
                  <a:pt x="63" y="18"/>
                  <a:pt x="63" y="14"/>
                  <a:pt x="62" y="14"/>
                </a:cubicBezTo>
                <a:cubicBezTo>
                  <a:pt x="61" y="14"/>
                  <a:pt x="60" y="14"/>
                  <a:pt x="60" y="14"/>
                </a:cubicBezTo>
                <a:cubicBezTo>
                  <a:pt x="60" y="14"/>
                  <a:pt x="60" y="14"/>
                  <a:pt x="60" y="14"/>
                </a:cubicBezTo>
                <a:cubicBezTo>
                  <a:pt x="59" y="14"/>
                  <a:pt x="57" y="14"/>
                  <a:pt x="57" y="14"/>
                </a:cubicBezTo>
                <a:cubicBezTo>
                  <a:pt x="56" y="13"/>
                  <a:pt x="54" y="11"/>
                  <a:pt x="54" y="11"/>
                </a:cubicBezTo>
                <a:cubicBezTo>
                  <a:pt x="53" y="9"/>
                  <a:pt x="53" y="9"/>
                  <a:pt x="53" y="9"/>
                </a:cubicBezTo>
                <a:cubicBezTo>
                  <a:pt x="53" y="9"/>
                  <a:pt x="53" y="10"/>
                  <a:pt x="52" y="10"/>
                </a:cubicBezTo>
                <a:cubicBezTo>
                  <a:pt x="51" y="10"/>
                  <a:pt x="51" y="10"/>
                  <a:pt x="50" y="10"/>
                </a:cubicBezTo>
                <a:cubicBezTo>
                  <a:pt x="50" y="10"/>
                  <a:pt x="50" y="10"/>
                  <a:pt x="49" y="10"/>
                </a:cubicBezTo>
                <a:cubicBezTo>
                  <a:pt x="48" y="9"/>
                  <a:pt x="48" y="7"/>
                  <a:pt x="48" y="7"/>
                </a:cubicBezTo>
                <a:cubicBezTo>
                  <a:pt x="48" y="7"/>
                  <a:pt x="47" y="7"/>
                  <a:pt x="47" y="7"/>
                </a:cubicBezTo>
                <a:cubicBezTo>
                  <a:pt x="46" y="7"/>
                  <a:pt x="46" y="7"/>
                  <a:pt x="46" y="7"/>
                </a:cubicBezTo>
                <a:cubicBezTo>
                  <a:pt x="45" y="8"/>
                  <a:pt x="44" y="9"/>
                  <a:pt x="44" y="9"/>
                </a:cubicBezTo>
                <a:cubicBezTo>
                  <a:pt x="44" y="9"/>
                  <a:pt x="45" y="10"/>
                  <a:pt x="45" y="10"/>
                </a:cubicBezTo>
                <a:cubicBezTo>
                  <a:pt x="44" y="11"/>
                  <a:pt x="43" y="12"/>
                  <a:pt x="43" y="12"/>
                </a:cubicBezTo>
                <a:cubicBezTo>
                  <a:pt x="43" y="12"/>
                  <a:pt x="42" y="12"/>
                  <a:pt x="41" y="11"/>
                </a:cubicBezTo>
                <a:cubicBezTo>
                  <a:pt x="40" y="10"/>
                  <a:pt x="41" y="9"/>
                  <a:pt x="41" y="8"/>
                </a:cubicBezTo>
                <a:cubicBezTo>
                  <a:pt x="41" y="7"/>
                  <a:pt x="41" y="8"/>
                  <a:pt x="41" y="6"/>
                </a:cubicBezTo>
                <a:cubicBezTo>
                  <a:pt x="41" y="4"/>
                  <a:pt x="42" y="2"/>
                  <a:pt x="42" y="2"/>
                </a:cubicBezTo>
                <a:cubicBezTo>
                  <a:pt x="42" y="2"/>
                  <a:pt x="41" y="0"/>
                  <a:pt x="39" y="0"/>
                </a:cubicBezTo>
                <a:cubicBezTo>
                  <a:pt x="39" y="0"/>
                  <a:pt x="39" y="0"/>
                  <a:pt x="38" y="0"/>
                </a:cubicBezTo>
                <a:cubicBezTo>
                  <a:pt x="35" y="1"/>
                  <a:pt x="34" y="0"/>
                  <a:pt x="34" y="2"/>
                </a:cubicBezTo>
                <a:cubicBezTo>
                  <a:pt x="34" y="4"/>
                  <a:pt x="33" y="6"/>
                  <a:pt x="33" y="6"/>
                </a:cubicBezTo>
                <a:cubicBezTo>
                  <a:pt x="33" y="6"/>
                  <a:pt x="34" y="6"/>
                  <a:pt x="33" y="7"/>
                </a:cubicBezTo>
                <a:cubicBezTo>
                  <a:pt x="32" y="9"/>
                  <a:pt x="30" y="9"/>
                  <a:pt x="30" y="9"/>
                </a:cubicBezTo>
                <a:cubicBezTo>
                  <a:pt x="28" y="5"/>
                  <a:pt x="28" y="5"/>
                  <a:pt x="28" y="5"/>
                </a:cubicBezTo>
                <a:cubicBezTo>
                  <a:pt x="28" y="5"/>
                  <a:pt x="27" y="3"/>
                  <a:pt x="25" y="3"/>
                </a:cubicBezTo>
                <a:cubicBezTo>
                  <a:pt x="23" y="3"/>
                  <a:pt x="21" y="2"/>
                  <a:pt x="21" y="2"/>
                </a:cubicBezTo>
                <a:cubicBezTo>
                  <a:pt x="21" y="2"/>
                  <a:pt x="21" y="2"/>
                  <a:pt x="20" y="2"/>
                </a:cubicBezTo>
                <a:cubicBezTo>
                  <a:pt x="19" y="2"/>
                  <a:pt x="18" y="2"/>
                  <a:pt x="17" y="3"/>
                </a:cubicBezTo>
                <a:cubicBezTo>
                  <a:pt x="16" y="4"/>
                  <a:pt x="15" y="5"/>
                  <a:pt x="15" y="5"/>
                </a:cubicBezTo>
                <a:cubicBezTo>
                  <a:pt x="16" y="7"/>
                  <a:pt x="16" y="7"/>
                  <a:pt x="16" y="7"/>
                </a:cubicBezTo>
                <a:cubicBezTo>
                  <a:pt x="18" y="5"/>
                  <a:pt x="18" y="5"/>
                  <a:pt x="18" y="5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7"/>
                  <a:pt x="25" y="10"/>
                  <a:pt x="23" y="10"/>
                </a:cubicBezTo>
                <a:cubicBezTo>
                  <a:pt x="21" y="10"/>
                  <a:pt x="19" y="11"/>
                  <a:pt x="18" y="11"/>
                </a:cubicBezTo>
                <a:cubicBezTo>
                  <a:pt x="17" y="11"/>
                  <a:pt x="18" y="11"/>
                  <a:pt x="17" y="11"/>
                </a:cubicBezTo>
                <a:cubicBezTo>
                  <a:pt x="17" y="11"/>
                  <a:pt x="16" y="11"/>
                  <a:pt x="15" y="11"/>
                </a:cubicBezTo>
                <a:cubicBezTo>
                  <a:pt x="11" y="9"/>
                  <a:pt x="10" y="7"/>
                  <a:pt x="10" y="7"/>
                </a:cubicBezTo>
                <a:cubicBezTo>
                  <a:pt x="10" y="7"/>
                  <a:pt x="8" y="11"/>
                  <a:pt x="7" y="11"/>
                </a:cubicBezTo>
                <a:cubicBezTo>
                  <a:pt x="6" y="12"/>
                  <a:pt x="4" y="13"/>
                  <a:pt x="4" y="13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2" y="18"/>
                  <a:pt x="1" y="19"/>
                </a:cubicBezTo>
                <a:cubicBezTo>
                  <a:pt x="0" y="20"/>
                  <a:pt x="0" y="22"/>
                  <a:pt x="1" y="2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43" name="Freeform 410"/>
          <p:cNvSpPr>
            <a:spLocks/>
          </p:cNvSpPr>
          <p:nvPr/>
        </p:nvSpPr>
        <p:spPr bwMode="auto">
          <a:xfrm>
            <a:off x="6413125" y="1709915"/>
            <a:ext cx="6813" cy="3872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2" y="0"/>
              </a:cxn>
            </a:cxnLst>
            <a:rect l="0" t="0" r="r" b="b"/>
            <a:pathLst>
              <a:path w="2" h="1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44" name="Freeform 411"/>
          <p:cNvSpPr>
            <a:spLocks/>
          </p:cNvSpPr>
          <p:nvPr/>
        </p:nvSpPr>
        <p:spPr bwMode="auto">
          <a:xfrm>
            <a:off x="9032818" y="2906344"/>
            <a:ext cx="61319" cy="34848"/>
          </a:xfrm>
          <a:custGeom>
            <a:avLst/>
            <a:gdLst/>
            <a:ahLst/>
            <a:cxnLst>
              <a:cxn ang="0">
                <a:pos x="17" y="6"/>
              </a:cxn>
              <a:cxn ang="0">
                <a:pos x="16" y="5"/>
              </a:cxn>
              <a:cxn ang="0">
                <a:pos x="15" y="5"/>
              </a:cxn>
              <a:cxn ang="0">
                <a:pos x="14" y="6"/>
              </a:cxn>
              <a:cxn ang="0">
                <a:pos x="13" y="5"/>
              </a:cxn>
              <a:cxn ang="0">
                <a:pos x="13" y="4"/>
              </a:cxn>
              <a:cxn ang="0">
                <a:pos x="11" y="3"/>
              </a:cxn>
              <a:cxn ang="0">
                <a:pos x="11" y="3"/>
              </a:cxn>
              <a:cxn ang="0">
                <a:pos x="10" y="2"/>
              </a:cxn>
              <a:cxn ang="0">
                <a:pos x="10" y="2"/>
              </a:cxn>
              <a:cxn ang="0">
                <a:pos x="9" y="1"/>
              </a:cxn>
              <a:cxn ang="0">
                <a:pos x="8" y="1"/>
              </a:cxn>
              <a:cxn ang="0">
                <a:pos x="7" y="1"/>
              </a:cxn>
              <a:cxn ang="0">
                <a:pos x="7" y="1"/>
              </a:cxn>
              <a:cxn ang="0">
                <a:pos x="7" y="1"/>
              </a:cxn>
              <a:cxn ang="0">
                <a:pos x="6" y="2"/>
              </a:cxn>
              <a:cxn ang="0">
                <a:pos x="5" y="2"/>
              </a:cxn>
              <a:cxn ang="0">
                <a:pos x="4" y="1"/>
              </a:cxn>
              <a:cxn ang="0">
                <a:pos x="2" y="1"/>
              </a:cxn>
              <a:cxn ang="0">
                <a:pos x="1" y="0"/>
              </a:cxn>
              <a:cxn ang="0">
                <a:pos x="1" y="0"/>
              </a:cxn>
              <a:cxn ang="0">
                <a:pos x="0" y="3"/>
              </a:cxn>
              <a:cxn ang="0">
                <a:pos x="1" y="5"/>
              </a:cxn>
              <a:cxn ang="0">
                <a:pos x="2" y="5"/>
              </a:cxn>
              <a:cxn ang="0">
                <a:pos x="3" y="6"/>
              </a:cxn>
              <a:cxn ang="0">
                <a:pos x="3" y="5"/>
              </a:cxn>
              <a:cxn ang="0">
                <a:pos x="4" y="5"/>
              </a:cxn>
              <a:cxn ang="0">
                <a:pos x="6" y="5"/>
              </a:cxn>
              <a:cxn ang="0">
                <a:pos x="7" y="5"/>
              </a:cxn>
              <a:cxn ang="0">
                <a:pos x="9" y="7"/>
              </a:cxn>
              <a:cxn ang="0">
                <a:pos x="11" y="8"/>
              </a:cxn>
              <a:cxn ang="0">
                <a:pos x="12" y="8"/>
              </a:cxn>
              <a:cxn ang="0">
                <a:pos x="12" y="9"/>
              </a:cxn>
              <a:cxn ang="0">
                <a:pos x="13" y="9"/>
              </a:cxn>
              <a:cxn ang="0">
                <a:pos x="14" y="8"/>
              </a:cxn>
              <a:cxn ang="0">
                <a:pos x="14" y="7"/>
              </a:cxn>
              <a:cxn ang="0">
                <a:pos x="15" y="7"/>
              </a:cxn>
              <a:cxn ang="0">
                <a:pos x="17" y="7"/>
              </a:cxn>
              <a:cxn ang="0">
                <a:pos x="18" y="7"/>
              </a:cxn>
              <a:cxn ang="0">
                <a:pos x="18" y="7"/>
              </a:cxn>
              <a:cxn ang="0">
                <a:pos x="18" y="6"/>
              </a:cxn>
              <a:cxn ang="0">
                <a:pos x="18" y="6"/>
              </a:cxn>
              <a:cxn ang="0">
                <a:pos x="17" y="6"/>
              </a:cxn>
            </a:cxnLst>
            <a:rect l="0" t="0" r="r" b="b"/>
            <a:pathLst>
              <a:path w="18" h="9">
                <a:moveTo>
                  <a:pt x="17" y="6"/>
                </a:moveTo>
                <a:lnTo>
                  <a:pt x="16" y="5"/>
                </a:lnTo>
                <a:lnTo>
                  <a:pt x="15" y="5"/>
                </a:lnTo>
                <a:lnTo>
                  <a:pt x="14" y="6"/>
                </a:lnTo>
                <a:lnTo>
                  <a:pt x="13" y="5"/>
                </a:lnTo>
                <a:lnTo>
                  <a:pt x="13" y="4"/>
                </a:lnTo>
                <a:lnTo>
                  <a:pt x="11" y="3"/>
                </a:lnTo>
                <a:lnTo>
                  <a:pt x="11" y="3"/>
                </a:lnTo>
                <a:lnTo>
                  <a:pt x="10" y="2"/>
                </a:lnTo>
                <a:lnTo>
                  <a:pt x="10" y="2"/>
                </a:lnTo>
                <a:lnTo>
                  <a:pt x="9" y="1"/>
                </a:lnTo>
                <a:lnTo>
                  <a:pt x="8" y="1"/>
                </a:lnTo>
                <a:lnTo>
                  <a:pt x="7" y="1"/>
                </a:lnTo>
                <a:lnTo>
                  <a:pt x="7" y="1"/>
                </a:lnTo>
                <a:lnTo>
                  <a:pt x="7" y="1"/>
                </a:lnTo>
                <a:lnTo>
                  <a:pt x="6" y="2"/>
                </a:lnTo>
                <a:lnTo>
                  <a:pt x="5" y="2"/>
                </a:lnTo>
                <a:lnTo>
                  <a:pt x="4" y="1"/>
                </a:lnTo>
                <a:lnTo>
                  <a:pt x="2" y="1"/>
                </a:lnTo>
                <a:lnTo>
                  <a:pt x="1" y="0"/>
                </a:lnTo>
                <a:lnTo>
                  <a:pt x="1" y="0"/>
                </a:lnTo>
                <a:lnTo>
                  <a:pt x="0" y="3"/>
                </a:lnTo>
                <a:lnTo>
                  <a:pt x="1" y="5"/>
                </a:lnTo>
                <a:lnTo>
                  <a:pt x="2" y="5"/>
                </a:lnTo>
                <a:lnTo>
                  <a:pt x="3" y="6"/>
                </a:lnTo>
                <a:lnTo>
                  <a:pt x="3" y="5"/>
                </a:lnTo>
                <a:lnTo>
                  <a:pt x="4" y="5"/>
                </a:lnTo>
                <a:lnTo>
                  <a:pt x="6" y="5"/>
                </a:lnTo>
                <a:lnTo>
                  <a:pt x="7" y="5"/>
                </a:lnTo>
                <a:lnTo>
                  <a:pt x="9" y="7"/>
                </a:lnTo>
                <a:lnTo>
                  <a:pt x="11" y="8"/>
                </a:lnTo>
                <a:lnTo>
                  <a:pt x="12" y="8"/>
                </a:lnTo>
                <a:lnTo>
                  <a:pt x="12" y="9"/>
                </a:lnTo>
                <a:lnTo>
                  <a:pt x="13" y="9"/>
                </a:lnTo>
                <a:lnTo>
                  <a:pt x="14" y="8"/>
                </a:lnTo>
                <a:lnTo>
                  <a:pt x="14" y="7"/>
                </a:lnTo>
                <a:lnTo>
                  <a:pt x="15" y="7"/>
                </a:lnTo>
                <a:lnTo>
                  <a:pt x="17" y="7"/>
                </a:lnTo>
                <a:lnTo>
                  <a:pt x="18" y="7"/>
                </a:lnTo>
                <a:lnTo>
                  <a:pt x="18" y="7"/>
                </a:lnTo>
                <a:lnTo>
                  <a:pt x="18" y="6"/>
                </a:lnTo>
                <a:lnTo>
                  <a:pt x="18" y="6"/>
                </a:lnTo>
                <a:lnTo>
                  <a:pt x="17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45" name="Freeform 412"/>
          <p:cNvSpPr>
            <a:spLocks/>
          </p:cNvSpPr>
          <p:nvPr/>
        </p:nvSpPr>
        <p:spPr bwMode="auto">
          <a:xfrm>
            <a:off x="9117983" y="3061221"/>
            <a:ext cx="34066" cy="23232"/>
          </a:xfrm>
          <a:custGeom>
            <a:avLst/>
            <a:gdLst/>
            <a:ahLst/>
            <a:cxnLst>
              <a:cxn ang="0">
                <a:pos x="10" y="3"/>
              </a:cxn>
              <a:cxn ang="0">
                <a:pos x="9" y="3"/>
              </a:cxn>
              <a:cxn ang="0">
                <a:pos x="9" y="0"/>
              </a:cxn>
              <a:cxn ang="0">
                <a:pos x="9" y="0"/>
              </a:cxn>
              <a:cxn ang="0">
                <a:pos x="7" y="0"/>
              </a:cxn>
              <a:cxn ang="0">
                <a:pos x="6" y="0"/>
              </a:cxn>
              <a:cxn ang="0">
                <a:pos x="5" y="0"/>
              </a:cxn>
              <a:cxn ang="0">
                <a:pos x="3" y="1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4"/>
              </a:cxn>
              <a:cxn ang="0">
                <a:pos x="2" y="4"/>
              </a:cxn>
              <a:cxn ang="0">
                <a:pos x="3" y="4"/>
              </a:cxn>
              <a:cxn ang="0">
                <a:pos x="7" y="6"/>
              </a:cxn>
              <a:cxn ang="0">
                <a:pos x="7" y="5"/>
              </a:cxn>
              <a:cxn ang="0">
                <a:pos x="7" y="5"/>
              </a:cxn>
              <a:cxn ang="0">
                <a:pos x="8" y="4"/>
              </a:cxn>
              <a:cxn ang="0">
                <a:pos x="8" y="4"/>
              </a:cxn>
              <a:cxn ang="0">
                <a:pos x="9" y="4"/>
              </a:cxn>
              <a:cxn ang="0">
                <a:pos x="10" y="3"/>
              </a:cxn>
              <a:cxn ang="0">
                <a:pos x="10" y="3"/>
              </a:cxn>
            </a:cxnLst>
            <a:rect l="0" t="0" r="r" b="b"/>
            <a:pathLst>
              <a:path w="10" h="6">
                <a:moveTo>
                  <a:pt x="10" y="3"/>
                </a:moveTo>
                <a:lnTo>
                  <a:pt x="9" y="3"/>
                </a:lnTo>
                <a:lnTo>
                  <a:pt x="9" y="0"/>
                </a:lnTo>
                <a:lnTo>
                  <a:pt x="9" y="0"/>
                </a:lnTo>
                <a:lnTo>
                  <a:pt x="7" y="0"/>
                </a:lnTo>
                <a:lnTo>
                  <a:pt x="6" y="0"/>
                </a:lnTo>
                <a:lnTo>
                  <a:pt x="5" y="0"/>
                </a:lnTo>
                <a:lnTo>
                  <a:pt x="3" y="1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4"/>
                </a:lnTo>
                <a:lnTo>
                  <a:pt x="2" y="4"/>
                </a:lnTo>
                <a:lnTo>
                  <a:pt x="3" y="4"/>
                </a:lnTo>
                <a:lnTo>
                  <a:pt x="7" y="6"/>
                </a:lnTo>
                <a:lnTo>
                  <a:pt x="7" y="5"/>
                </a:lnTo>
                <a:lnTo>
                  <a:pt x="7" y="5"/>
                </a:lnTo>
                <a:lnTo>
                  <a:pt x="8" y="4"/>
                </a:lnTo>
                <a:lnTo>
                  <a:pt x="8" y="4"/>
                </a:lnTo>
                <a:lnTo>
                  <a:pt x="9" y="4"/>
                </a:lnTo>
                <a:lnTo>
                  <a:pt x="10" y="3"/>
                </a:lnTo>
                <a:lnTo>
                  <a:pt x="10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46" name="Freeform 413"/>
          <p:cNvSpPr>
            <a:spLocks/>
          </p:cNvSpPr>
          <p:nvPr/>
        </p:nvSpPr>
        <p:spPr bwMode="auto">
          <a:xfrm>
            <a:off x="2294517" y="2906344"/>
            <a:ext cx="61319" cy="34848"/>
          </a:xfrm>
          <a:custGeom>
            <a:avLst/>
            <a:gdLst/>
            <a:ahLst/>
            <a:cxnLst>
              <a:cxn ang="0">
                <a:pos x="17" y="7"/>
              </a:cxn>
              <a:cxn ang="0">
                <a:pos x="18" y="7"/>
              </a:cxn>
              <a:cxn ang="0">
                <a:pos x="18" y="7"/>
              </a:cxn>
              <a:cxn ang="0">
                <a:pos x="18" y="6"/>
              </a:cxn>
              <a:cxn ang="0">
                <a:pos x="18" y="6"/>
              </a:cxn>
              <a:cxn ang="0">
                <a:pos x="17" y="6"/>
              </a:cxn>
              <a:cxn ang="0">
                <a:pos x="16" y="5"/>
              </a:cxn>
              <a:cxn ang="0">
                <a:pos x="15" y="5"/>
              </a:cxn>
              <a:cxn ang="0">
                <a:pos x="15" y="6"/>
              </a:cxn>
              <a:cxn ang="0">
                <a:pos x="14" y="5"/>
              </a:cxn>
              <a:cxn ang="0">
                <a:pos x="13" y="4"/>
              </a:cxn>
              <a:cxn ang="0">
                <a:pos x="10" y="3"/>
              </a:cxn>
              <a:cxn ang="0">
                <a:pos x="10" y="3"/>
              </a:cxn>
              <a:cxn ang="0">
                <a:pos x="10" y="2"/>
              </a:cxn>
              <a:cxn ang="0">
                <a:pos x="10" y="2"/>
              </a:cxn>
              <a:cxn ang="0">
                <a:pos x="9" y="1"/>
              </a:cxn>
              <a:cxn ang="0">
                <a:pos x="8" y="1"/>
              </a:cxn>
              <a:cxn ang="0">
                <a:pos x="7" y="1"/>
              </a:cxn>
              <a:cxn ang="0">
                <a:pos x="7" y="1"/>
              </a:cxn>
              <a:cxn ang="0">
                <a:pos x="7" y="1"/>
              </a:cxn>
              <a:cxn ang="0">
                <a:pos x="6" y="2"/>
              </a:cxn>
              <a:cxn ang="0">
                <a:pos x="5" y="2"/>
              </a:cxn>
              <a:cxn ang="0">
                <a:pos x="4" y="1"/>
              </a:cxn>
              <a:cxn ang="0">
                <a:pos x="2" y="1"/>
              </a:cxn>
              <a:cxn ang="0">
                <a:pos x="1" y="0"/>
              </a:cxn>
              <a:cxn ang="0">
                <a:pos x="1" y="0"/>
              </a:cxn>
              <a:cxn ang="0">
                <a:pos x="0" y="3"/>
              </a:cxn>
              <a:cxn ang="0">
                <a:pos x="1" y="5"/>
              </a:cxn>
              <a:cxn ang="0">
                <a:pos x="2" y="5"/>
              </a:cxn>
              <a:cxn ang="0">
                <a:pos x="3" y="6"/>
              </a:cxn>
              <a:cxn ang="0">
                <a:pos x="3" y="5"/>
              </a:cxn>
              <a:cxn ang="0">
                <a:pos x="4" y="5"/>
              </a:cxn>
              <a:cxn ang="0">
                <a:pos x="6" y="5"/>
              </a:cxn>
              <a:cxn ang="0">
                <a:pos x="7" y="5"/>
              </a:cxn>
              <a:cxn ang="0">
                <a:pos x="9" y="7"/>
              </a:cxn>
              <a:cxn ang="0">
                <a:pos x="11" y="8"/>
              </a:cxn>
              <a:cxn ang="0">
                <a:pos x="12" y="8"/>
              </a:cxn>
              <a:cxn ang="0">
                <a:pos x="12" y="9"/>
              </a:cxn>
              <a:cxn ang="0">
                <a:pos x="14" y="9"/>
              </a:cxn>
              <a:cxn ang="0">
                <a:pos x="14" y="8"/>
              </a:cxn>
              <a:cxn ang="0">
                <a:pos x="14" y="7"/>
              </a:cxn>
              <a:cxn ang="0">
                <a:pos x="15" y="7"/>
              </a:cxn>
              <a:cxn ang="0">
                <a:pos x="17" y="7"/>
              </a:cxn>
            </a:cxnLst>
            <a:rect l="0" t="0" r="r" b="b"/>
            <a:pathLst>
              <a:path w="18" h="9">
                <a:moveTo>
                  <a:pt x="17" y="7"/>
                </a:moveTo>
                <a:lnTo>
                  <a:pt x="18" y="7"/>
                </a:lnTo>
                <a:lnTo>
                  <a:pt x="18" y="7"/>
                </a:lnTo>
                <a:lnTo>
                  <a:pt x="18" y="6"/>
                </a:lnTo>
                <a:lnTo>
                  <a:pt x="18" y="6"/>
                </a:lnTo>
                <a:lnTo>
                  <a:pt x="17" y="6"/>
                </a:lnTo>
                <a:lnTo>
                  <a:pt x="16" y="5"/>
                </a:lnTo>
                <a:lnTo>
                  <a:pt x="15" y="5"/>
                </a:lnTo>
                <a:lnTo>
                  <a:pt x="15" y="6"/>
                </a:lnTo>
                <a:lnTo>
                  <a:pt x="14" y="5"/>
                </a:lnTo>
                <a:lnTo>
                  <a:pt x="13" y="4"/>
                </a:lnTo>
                <a:lnTo>
                  <a:pt x="10" y="3"/>
                </a:lnTo>
                <a:lnTo>
                  <a:pt x="10" y="3"/>
                </a:lnTo>
                <a:lnTo>
                  <a:pt x="10" y="2"/>
                </a:lnTo>
                <a:lnTo>
                  <a:pt x="10" y="2"/>
                </a:lnTo>
                <a:lnTo>
                  <a:pt x="9" y="1"/>
                </a:lnTo>
                <a:lnTo>
                  <a:pt x="8" y="1"/>
                </a:lnTo>
                <a:lnTo>
                  <a:pt x="7" y="1"/>
                </a:lnTo>
                <a:lnTo>
                  <a:pt x="7" y="1"/>
                </a:lnTo>
                <a:lnTo>
                  <a:pt x="7" y="1"/>
                </a:lnTo>
                <a:lnTo>
                  <a:pt x="6" y="2"/>
                </a:lnTo>
                <a:lnTo>
                  <a:pt x="5" y="2"/>
                </a:lnTo>
                <a:lnTo>
                  <a:pt x="4" y="1"/>
                </a:lnTo>
                <a:lnTo>
                  <a:pt x="2" y="1"/>
                </a:lnTo>
                <a:lnTo>
                  <a:pt x="1" y="0"/>
                </a:lnTo>
                <a:lnTo>
                  <a:pt x="1" y="0"/>
                </a:lnTo>
                <a:lnTo>
                  <a:pt x="0" y="3"/>
                </a:lnTo>
                <a:lnTo>
                  <a:pt x="1" y="5"/>
                </a:lnTo>
                <a:lnTo>
                  <a:pt x="2" y="5"/>
                </a:lnTo>
                <a:lnTo>
                  <a:pt x="3" y="6"/>
                </a:lnTo>
                <a:lnTo>
                  <a:pt x="3" y="5"/>
                </a:lnTo>
                <a:lnTo>
                  <a:pt x="4" y="5"/>
                </a:lnTo>
                <a:lnTo>
                  <a:pt x="6" y="5"/>
                </a:lnTo>
                <a:lnTo>
                  <a:pt x="7" y="5"/>
                </a:lnTo>
                <a:lnTo>
                  <a:pt x="9" y="7"/>
                </a:lnTo>
                <a:lnTo>
                  <a:pt x="11" y="8"/>
                </a:lnTo>
                <a:lnTo>
                  <a:pt x="12" y="8"/>
                </a:lnTo>
                <a:lnTo>
                  <a:pt x="12" y="9"/>
                </a:lnTo>
                <a:lnTo>
                  <a:pt x="14" y="9"/>
                </a:lnTo>
                <a:lnTo>
                  <a:pt x="14" y="8"/>
                </a:lnTo>
                <a:lnTo>
                  <a:pt x="14" y="7"/>
                </a:lnTo>
                <a:lnTo>
                  <a:pt x="15" y="7"/>
                </a:lnTo>
                <a:lnTo>
                  <a:pt x="17" y="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47" name="Freeform 414"/>
          <p:cNvSpPr>
            <a:spLocks/>
          </p:cNvSpPr>
          <p:nvPr/>
        </p:nvSpPr>
        <p:spPr bwMode="auto">
          <a:xfrm>
            <a:off x="2379682" y="3061221"/>
            <a:ext cx="34066" cy="23232"/>
          </a:xfrm>
          <a:custGeom>
            <a:avLst/>
            <a:gdLst/>
            <a:ahLst/>
            <a:cxnLst>
              <a:cxn ang="0">
                <a:pos x="10" y="3"/>
              </a:cxn>
              <a:cxn ang="0">
                <a:pos x="10" y="0"/>
              </a:cxn>
              <a:cxn ang="0">
                <a:pos x="9" y="0"/>
              </a:cxn>
              <a:cxn ang="0">
                <a:pos x="7" y="0"/>
              </a:cxn>
              <a:cxn ang="0">
                <a:pos x="7" y="0"/>
              </a:cxn>
              <a:cxn ang="0">
                <a:pos x="5" y="0"/>
              </a:cxn>
              <a:cxn ang="0">
                <a:pos x="3" y="1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1" y="4"/>
              </a:cxn>
              <a:cxn ang="0">
                <a:pos x="2" y="4"/>
              </a:cxn>
              <a:cxn ang="0">
                <a:pos x="3" y="4"/>
              </a:cxn>
              <a:cxn ang="0">
                <a:pos x="7" y="6"/>
              </a:cxn>
              <a:cxn ang="0">
                <a:pos x="7" y="5"/>
              </a:cxn>
              <a:cxn ang="0">
                <a:pos x="7" y="5"/>
              </a:cxn>
              <a:cxn ang="0">
                <a:pos x="8" y="4"/>
              </a:cxn>
              <a:cxn ang="0">
                <a:pos x="8" y="4"/>
              </a:cxn>
              <a:cxn ang="0">
                <a:pos x="10" y="4"/>
              </a:cxn>
              <a:cxn ang="0">
                <a:pos x="10" y="3"/>
              </a:cxn>
              <a:cxn ang="0">
                <a:pos x="10" y="3"/>
              </a:cxn>
              <a:cxn ang="0">
                <a:pos x="10" y="3"/>
              </a:cxn>
            </a:cxnLst>
            <a:rect l="0" t="0" r="r" b="b"/>
            <a:pathLst>
              <a:path w="10" h="6">
                <a:moveTo>
                  <a:pt x="10" y="3"/>
                </a:moveTo>
                <a:lnTo>
                  <a:pt x="10" y="0"/>
                </a:lnTo>
                <a:lnTo>
                  <a:pt x="9" y="0"/>
                </a:lnTo>
                <a:lnTo>
                  <a:pt x="7" y="0"/>
                </a:lnTo>
                <a:lnTo>
                  <a:pt x="7" y="0"/>
                </a:lnTo>
                <a:lnTo>
                  <a:pt x="5" y="0"/>
                </a:lnTo>
                <a:lnTo>
                  <a:pt x="3" y="1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1" y="4"/>
                </a:lnTo>
                <a:lnTo>
                  <a:pt x="2" y="4"/>
                </a:lnTo>
                <a:lnTo>
                  <a:pt x="3" y="4"/>
                </a:lnTo>
                <a:lnTo>
                  <a:pt x="7" y="6"/>
                </a:lnTo>
                <a:lnTo>
                  <a:pt x="7" y="5"/>
                </a:lnTo>
                <a:lnTo>
                  <a:pt x="7" y="5"/>
                </a:lnTo>
                <a:lnTo>
                  <a:pt x="8" y="4"/>
                </a:lnTo>
                <a:lnTo>
                  <a:pt x="8" y="4"/>
                </a:lnTo>
                <a:lnTo>
                  <a:pt x="10" y="4"/>
                </a:lnTo>
                <a:lnTo>
                  <a:pt x="10" y="3"/>
                </a:lnTo>
                <a:lnTo>
                  <a:pt x="10" y="3"/>
                </a:lnTo>
                <a:lnTo>
                  <a:pt x="10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48" name="Freeform 415"/>
          <p:cNvSpPr>
            <a:spLocks/>
          </p:cNvSpPr>
          <p:nvPr/>
        </p:nvSpPr>
        <p:spPr bwMode="auto">
          <a:xfrm>
            <a:off x="2417155" y="3037989"/>
            <a:ext cx="23846" cy="23232"/>
          </a:xfrm>
          <a:custGeom>
            <a:avLst/>
            <a:gdLst/>
            <a:ahLst/>
            <a:cxnLst>
              <a:cxn ang="0">
                <a:pos x="4" y="6"/>
              </a:cxn>
              <a:cxn ang="0">
                <a:pos x="7" y="3"/>
              </a:cxn>
              <a:cxn ang="0">
                <a:pos x="7" y="2"/>
              </a:cxn>
              <a:cxn ang="0">
                <a:pos x="6" y="2"/>
              </a:cxn>
              <a:cxn ang="0">
                <a:pos x="3" y="0"/>
              </a:cxn>
              <a:cxn ang="0">
                <a:pos x="2" y="1"/>
              </a:cxn>
              <a:cxn ang="0">
                <a:pos x="0" y="2"/>
              </a:cxn>
              <a:cxn ang="0">
                <a:pos x="0" y="2"/>
              </a:cxn>
              <a:cxn ang="0">
                <a:pos x="1" y="2"/>
              </a:cxn>
              <a:cxn ang="0">
                <a:pos x="3" y="3"/>
              </a:cxn>
              <a:cxn ang="0">
                <a:pos x="4" y="6"/>
              </a:cxn>
            </a:cxnLst>
            <a:rect l="0" t="0" r="r" b="b"/>
            <a:pathLst>
              <a:path w="7" h="6">
                <a:moveTo>
                  <a:pt x="4" y="6"/>
                </a:moveTo>
                <a:lnTo>
                  <a:pt x="7" y="3"/>
                </a:lnTo>
                <a:lnTo>
                  <a:pt x="7" y="2"/>
                </a:lnTo>
                <a:lnTo>
                  <a:pt x="6" y="2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3" y="3"/>
                </a:ln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49" name="Freeform 416"/>
          <p:cNvSpPr>
            <a:spLocks/>
          </p:cNvSpPr>
          <p:nvPr/>
        </p:nvSpPr>
        <p:spPr bwMode="auto">
          <a:xfrm>
            <a:off x="4065961" y="2910216"/>
            <a:ext cx="17033" cy="1161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2"/>
              </a:cxn>
              <a:cxn ang="0">
                <a:pos x="3" y="3"/>
              </a:cxn>
              <a:cxn ang="0">
                <a:pos x="5" y="3"/>
              </a:cxn>
              <a:cxn ang="0">
                <a:pos x="4" y="2"/>
              </a:cxn>
              <a:cxn ang="0">
                <a:pos x="4" y="2"/>
              </a:cxn>
              <a:cxn ang="0">
                <a:pos x="0" y="0"/>
              </a:cxn>
            </a:cxnLst>
            <a:rect l="0" t="0" r="r" b="b"/>
            <a:pathLst>
              <a:path w="5" h="3">
                <a:moveTo>
                  <a:pt x="0" y="0"/>
                </a:moveTo>
                <a:lnTo>
                  <a:pt x="1" y="2"/>
                </a:lnTo>
                <a:lnTo>
                  <a:pt x="3" y="3"/>
                </a:lnTo>
                <a:lnTo>
                  <a:pt x="5" y="3"/>
                </a:lnTo>
                <a:lnTo>
                  <a:pt x="4" y="2"/>
                </a:lnTo>
                <a:lnTo>
                  <a:pt x="4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50" name="Freeform 417"/>
          <p:cNvSpPr>
            <a:spLocks/>
          </p:cNvSpPr>
          <p:nvPr/>
        </p:nvSpPr>
        <p:spPr bwMode="auto">
          <a:xfrm>
            <a:off x="3946729" y="2945063"/>
            <a:ext cx="34066" cy="38720"/>
          </a:xfrm>
          <a:custGeom>
            <a:avLst/>
            <a:gdLst/>
            <a:ahLst/>
            <a:cxnLst>
              <a:cxn ang="0">
                <a:pos x="7" y="5"/>
              </a:cxn>
              <a:cxn ang="0">
                <a:pos x="9" y="3"/>
              </a:cxn>
              <a:cxn ang="0">
                <a:pos x="10" y="2"/>
              </a:cxn>
              <a:cxn ang="0">
                <a:pos x="10" y="1"/>
              </a:cxn>
              <a:cxn ang="0">
                <a:pos x="10" y="1"/>
              </a:cxn>
              <a:cxn ang="0">
                <a:pos x="8" y="0"/>
              </a:cxn>
              <a:cxn ang="0">
                <a:pos x="8" y="1"/>
              </a:cxn>
              <a:cxn ang="0">
                <a:pos x="4" y="1"/>
              </a:cxn>
              <a:cxn ang="0">
                <a:pos x="3" y="3"/>
              </a:cxn>
              <a:cxn ang="0">
                <a:pos x="1" y="8"/>
              </a:cxn>
              <a:cxn ang="0">
                <a:pos x="0" y="10"/>
              </a:cxn>
              <a:cxn ang="0">
                <a:pos x="1" y="10"/>
              </a:cxn>
              <a:cxn ang="0">
                <a:pos x="2" y="9"/>
              </a:cxn>
              <a:cxn ang="0">
                <a:pos x="4" y="9"/>
              </a:cxn>
              <a:cxn ang="0">
                <a:pos x="4" y="8"/>
              </a:cxn>
              <a:cxn ang="0">
                <a:pos x="6" y="8"/>
              </a:cxn>
              <a:cxn ang="0">
                <a:pos x="5" y="6"/>
              </a:cxn>
              <a:cxn ang="0">
                <a:pos x="6" y="5"/>
              </a:cxn>
              <a:cxn ang="0">
                <a:pos x="7" y="5"/>
              </a:cxn>
            </a:cxnLst>
            <a:rect l="0" t="0" r="r" b="b"/>
            <a:pathLst>
              <a:path w="10" h="10">
                <a:moveTo>
                  <a:pt x="7" y="5"/>
                </a:moveTo>
                <a:lnTo>
                  <a:pt x="9" y="3"/>
                </a:lnTo>
                <a:lnTo>
                  <a:pt x="10" y="2"/>
                </a:lnTo>
                <a:lnTo>
                  <a:pt x="10" y="1"/>
                </a:lnTo>
                <a:lnTo>
                  <a:pt x="10" y="1"/>
                </a:lnTo>
                <a:lnTo>
                  <a:pt x="8" y="0"/>
                </a:lnTo>
                <a:lnTo>
                  <a:pt x="8" y="1"/>
                </a:lnTo>
                <a:lnTo>
                  <a:pt x="4" y="1"/>
                </a:lnTo>
                <a:lnTo>
                  <a:pt x="3" y="3"/>
                </a:lnTo>
                <a:lnTo>
                  <a:pt x="1" y="8"/>
                </a:lnTo>
                <a:lnTo>
                  <a:pt x="0" y="10"/>
                </a:lnTo>
                <a:lnTo>
                  <a:pt x="1" y="10"/>
                </a:lnTo>
                <a:lnTo>
                  <a:pt x="2" y="9"/>
                </a:lnTo>
                <a:lnTo>
                  <a:pt x="4" y="9"/>
                </a:lnTo>
                <a:lnTo>
                  <a:pt x="4" y="8"/>
                </a:lnTo>
                <a:lnTo>
                  <a:pt x="6" y="8"/>
                </a:lnTo>
                <a:lnTo>
                  <a:pt x="5" y="6"/>
                </a:lnTo>
                <a:lnTo>
                  <a:pt x="6" y="5"/>
                </a:lnTo>
                <a:lnTo>
                  <a:pt x="7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51" name="Freeform 418"/>
          <p:cNvSpPr>
            <a:spLocks/>
          </p:cNvSpPr>
          <p:nvPr/>
        </p:nvSpPr>
        <p:spPr bwMode="auto">
          <a:xfrm>
            <a:off x="2645398" y="3138660"/>
            <a:ext cx="20440" cy="19360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5" y="1"/>
              </a:cxn>
              <a:cxn ang="0">
                <a:pos x="5" y="2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5" y="1"/>
              </a:cxn>
              <a:cxn ang="0">
                <a:pos x="3" y="0"/>
              </a:cxn>
              <a:cxn ang="0">
                <a:pos x="2" y="1"/>
              </a:cxn>
              <a:cxn ang="0">
                <a:pos x="2" y="1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3" y="2"/>
              </a:cxn>
              <a:cxn ang="0">
                <a:pos x="3" y="2"/>
              </a:cxn>
              <a:cxn ang="0">
                <a:pos x="2" y="2"/>
              </a:cxn>
              <a:cxn ang="0">
                <a:pos x="2" y="2"/>
              </a:cxn>
              <a:cxn ang="0">
                <a:pos x="1" y="2"/>
              </a:cxn>
              <a:cxn ang="0">
                <a:pos x="1" y="2"/>
              </a:cxn>
              <a:cxn ang="0">
                <a:pos x="1" y="3"/>
              </a:cxn>
              <a:cxn ang="0">
                <a:pos x="0" y="3"/>
              </a:cxn>
              <a:cxn ang="0">
                <a:pos x="1" y="4"/>
              </a:cxn>
              <a:cxn ang="0">
                <a:pos x="2" y="5"/>
              </a:cxn>
              <a:cxn ang="0">
                <a:pos x="2" y="5"/>
              </a:cxn>
              <a:cxn ang="0">
                <a:pos x="2" y="5"/>
              </a:cxn>
              <a:cxn ang="0">
                <a:pos x="2" y="5"/>
              </a:cxn>
              <a:cxn ang="0">
                <a:pos x="3" y="4"/>
              </a:cxn>
              <a:cxn ang="0">
                <a:pos x="3" y="4"/>
              </a:cxn>
              <a:cxn ang="0">
                <a:pos x="4" y="4"/>
              </a:cxn>
              <a:cxn ang="0">
                <a:pos x="5" y="4"/>
              </a:cxn>
              <a:cxn ang="0">
                <a:pos x="5" y="3"/>
              </a:cxn>
              <a:cxn ang="0">
                <a:pos x="6" y="3"/>
              </a:cxn>
              <a:cxn ang="0">
                <a:pos x="6" y="2"/>
              </a:cxn>
              <a:cxn ang="0">
                <a:pos x="5" y="2"/>
              </a:cxn>
            </a:cxnLst>
            <a:rect l="0" t="0" r="r" b="b"/>
            <a:pathLst>
              <a:path w="6" h="5">
                <a:moveTo>
                  <a:pt x="5" y="2"/>
                </a:moveTo>
                <a:lnTo>
                  <a:pt x="5" y="1"/>
                </a:lnTo>
                <a:lnTo>
                  <a:pt x="5" y="2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5" y="1"/>
                </a:lnTo>
                <a:lnTo>
                  <a:pt x="3" y="0"/>
                </a:lnTo>
                <a:lnTo>
                  <a:pt x="2" y="1"/>
                </a:lnTo>
                <a:lnTo>
                  <a:pt x="2" y="1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3" y="2"/>
                </a:lnTo>
                <a:lnTo>
                  <a:pt x="3" y="2"/>
                </a:lnTo>
                <a:lnTo>
                  <a:pt x="2" y="2"/>
                </a:lnTo>
                <a:lnTo>
                  <a:pt x="2" y="2"/>
                </a:lnTo>
                <a:lnTo>
                  <a:pt x="1" y="2"/>
                </a:lnTo>
                <a:lnTo>
                  <a:pt x="1" y="2"/>
                </a:lnTo>
                <a:lnTo>
                  <a:pt x="1" y="3"/>
                </a:lnTo>
                <a:lnTo>
                  <a:pt x="0" y="3"/>
                </a:lnTo>
                <a:lnTo>
                  <a:pt x="1" y="4"/>
                </a:lnTo>
                <a:lnTo>
                  <a:pt x="2" y="5"/>
                </a:lnTo>
                <a:lnTo>
                  <a:pt x="2" y="5"/>
                </a:lnTo>
                <a:lnTo>
                  <a:pt x="2" y="5"/>
                </a:lnTo>
                <a:lnTo>
                  <a:pt x="2" y="5"/>
                </a:lnTo>
                <a:lnTo>
                  <a:pt x="3" y="4"/>
                </a:lnTo>
                <a:lnTo>
                  <a:pt x="3" y="4"/>
                </a:lnTo>
                <a:lnTo>
                  <a:pt x="4" y="4"/>
                </a:lnTo>
                <a:lnTo>
                  <a:pt x="5" y="4"/>
                </a:lnTo>
                <a:lnTo>
                  <a:pt x="5" y="3"/>
                </a:lnTo>
                <a:lnTo>
                  <a:pt x="6" y="3"/>
                </a:lnTo>
                <a:lnTo>
                  <a:pt x="6" y="2"/>
                </a:lnTo>
                <a:lnTo>
                  <a:pt x="5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52" name="Freeform 419"/>
          <p:cNvSpPr>
            <a:spLocks/>
          </p:cNvSpPr>
          <p:nvPr/>
        </p:nvSpPr>
        <p:spPr bwMode="auto">
          <a:xfrm>
            <a:off x="2655619" y="3130916"/>
            <a:ext cx="6813" cy="7744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0"/>
              </a:cxn>
              <a:cxn ang="0">
                <a:pos x="0" y="1"/>
              </a:cxn>
              <a:cxn ang="0">
                <a:pos x="1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0"/>
                </a:lnTo>
                <a:lnTo>
                  <a:pt x="0" y="1"/>
                </a:lnTo>
                <a:lnTo>
                  <a:pt x="1" y="2"/>
                </a:lnTo>
                <a:lnTo>
                  <a:pt x="2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53" name="Freeform 420"/>
          <p:cNvSpPr>
            <a:spLocks/>
          </p:cNvSpPr>
          <p:nvPr/>
        </p:nvSpPr>
        <p:spPr bwMode="auto">
          <a:xfrm>
            <a:off x="2277484" y="3053477"/>
            <a:ext cx="6813" cy="7744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1" y="2"/>
              </a:cxn>
              <a:cxn ang="0">
                <a:pos x="1" y="2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1" y="2"/>
                </a:lnTo>
                <a:lnTo>
                  <a:pt x="1" y="2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2"/>
                </a:lnTo>
                <a:lnTo>
                  <a:pt x="2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54" name="Freeform 421"/>
          <p:cNvSpPr>
            <a:spLocks/>
          </p:cNvSpPr>
          <p:nvPr/>
        </p:nvSpPr>
        <p:spPr bwMode="auto">
          <a:xfrm>
            <a:off x="4185192" y="2952807"/>
            <a:ext cx="13626" cy="774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2" y="2"/>
              </a:cxn>
              <a:cxn ang="0">
                <a:pos x="3" y="2"/>
              </a:cxn>
              <a:cxn ang="0">
                <a:pos x="4" y="2"/>
              </a:cxn>
              <a:cxn ang="0">
                <a:pos x="4" y="2"/>
              </a:cxn>
              <a:cxn ang="0">
                <a:pos x="3" y="1"/>
              </a:cxn>
              <a:cxn ang="0">
                <a:pos x="2" y="0"/>
              </a:cxn>
            </a:cxnLst>
            <a:rect l="0" t="0" r="r" b="b"/>
            <a:pathLst>
              <a:path w="4" h="2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  <a:lnTo>
                  <a:pt x="3" y="2"/>
                </a:lnTo>
                <a:lnTo>
                  <a:pt x="4" y="2"/>
                </a:lnTo>
                <a:lnTo>
                  <a:pt x="4" y="2"/>
                </a:lnTo>
                <a:lnTo>
                  <a:pt x="3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55" name="Freeform 422"/>
          <p:cNvSpPr>
            <a:spLocks/>
          </p:cNvSpPr>
          <p:nvPr/>
        </p:nvSpPr>
        <p:spPr bwMode="auto">
          <a:xfrm>
            <a:off x="4117061" y="2952807"/>
            <a:ext cx="17033" cy="7744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3" y="2"/>
              </a:cxn>
              <a:cxn ang="0">
                <a:pos x="4" y="2"/>
              </a:cxn>
              <a:cxn ang="0">
                <a:pos x="5" y="1"/>
              </a:cxn>
              <a:cxn ang="0">
                <a:pos x="4" y="1"/>
              </a:cxn>
              <a:cxn ang="0">
                <a:pos x="4" y="0"/>
              </a:cxn>
              <a:cxn ang="0">
                <a:pos x="4" y="1"/>
              </a:cxn>
              <a:cxn ang="0">
                <a:pos x="4" y="1"/>
              </a:cxn>
              <a:cxn ang="0">
                <a:pos x="2" y="1"/>
              </a:cxn>
            </a:cxnLst>
            <a:rect l="0" t="0" r="r" b="b"/>
            <a:pathLst>
              <a:path w="5" h="2">
                <a:moveTo>
                  <a:pt x="2" y="1"/>
                </a:move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3" y="2"/>
                </a:lnTo>
                <a:lnTo>
                  <a:pt x="4" y="2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4" y="1"/>
                </a:lnTo>
                <a:lnTo>
                  <a:pt x="4" y="1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56" name="Freeform 423"/>
          <p:cNvSpPr>
            <a:spLocks/>
          </p:cNvSpPr>
          <p:nvPr/>
        </p:nvSpPr>
        <p:spPr bwMode="auto">
          <a:xfrm>
            <a:off x="2614740" y="3158021"/>
            <a:ext cx="47693" cy="50335"/>
          </a:xfrm>
          <a:custGeom>
            <a:avLst/>
            <a:gdLst/>
            <a:ahLst/>
            <a:cxnLst>
              <a:cxn ang="0">
                <a:pos x="13" y="4"/>
              </a:cxn>
              <a:cxn ang="0">
                <a:pos x="13" y="3"/>
              </a:cxn>
              <a:cxn ang="0">
                <a:pos x="13" y="1"/>
              </a:cxn>
              <a:cxn ang="0">
                <a:pos x="11" y="3"/>
              </a:cxn>
              <a:cxn ang="0">
                <a:pos x="11" y="1"/>
              </a:cxn>
              <a:cxn ang="0">
                <a:pos x="10" y="1"/>
              </a:cxn>
              <a:cxn ang="0">
                <a:pos x="10" y="1"/>
              </a:cxn>
              <a:cxn ang="0">
                <a:pos x="9" y="2"/>
              </a:cxn>
              <a:cxn ang="0">
                <a:pos x="7" y="3"/>
              </a:cxn>
              <a:cxn ang="0">
                <a:pos x="7" y="4"/>
              </a:cxn>
              <a:cxn ang="0">
                <a:pos x="6" y="1"/>
              </a:cxn>
              <a:cxn ang="0">
                <a:pos x="5" y="2"/>
              </a:cxn>
              <a:cxn ang="0">
                <a:pos x="7" y="4"/>
              </a:cxn>
              <a:cxn ang="0">
                <a:pos x="6" y="5"/>
              </a:cxn>
              <a:cxn ang="0">
                <a:pos x="6" y="6"/>
              </a:cxn>
              <a:cxn ang="0">
                <a:pos x="4" y="5"/>
              </a:cxn>
              <a:cxn ang="0">
                <a:pos x="4" y="4"/>
              </a:cxn>
              <a:cxn ang="0">
                <a:pos x="3" y="4"/>
              </a:cxn>
              <a:cxn ang="0">
                <a:pos x="1" y="5"/>
              </a:cxn>
              <a:cxn ang="0">
                <a:pos x="0" y="7"/>
              </a:cxn>
              <a:cxn ang="0">
                <a:pos x="0" y="7"/>
              </a:cxn>
              <a:cxn ang="0">
                <a:pos x="1" y="8"/>
              </a:cxn>
              <a:cxn ang="0">
                <a:pos x="3" y="11"/>
              </a:cxn>
              <a:cxn ang="0">
                <a:pos x="3" y="9"/>
              </a:cxn>
              <a:cxn ang="0">
                <a:pos x="3" y="9"/>
              </a:cxn>
              <a:cxn ang="0">
                <a:pos x="4" y="9"/>
              </a:cxn>
              <a:cxn ang="0">
                <a:pos x="4" y="10"/>
              </a:cxn>
              <a:cxn ang="0">
                <a:pos x="5" y="11"/>
              </a:cxn>
              <a:cxn ang="0">
                <a:pos x="5" y="11"/>
              </a:cxn>
              <a:cxn ang="0">
                <a:pos x="7" y="11"/>
              </a:cxn>
              <a:cxn ang="0">
                <a:pos x="7" y="11"/>
              </a:cxn>
              <a:cxn ang="0">
                <a:pos x="7" y="10"/>
              </a:cxn>
              <a:cxn ang="0">
                <a:pos x="8" y="8"/>
              </a:cxn>
              <a:cxn ang="0">
                <a:pos x="10" y="8"/>
              </a:cxn>
              <a:cxn ang="0">
                <a:pos x="10" y="8"/>
              </a:cxn>
              <a:cxn ang="0">
                <a:pos x="11" y="7"/>
              </a:cxn>
              <a:cxn ang="0">
                <a:pos x="11" y="8"/>
              </a:cxn>
              <a:cxn ang="0">
                <a:pos x="12" y="7"/>
              </a:cxn>
              <a:cxn ang="0">
                <a:pos x="11" y="6"/>
              </a:cxn>
              <a:cxn ang="0">
                <a:pos x="11" y="5"/>
              </a:cxn>
              <a:cxn ang="0">
                <a:pos x="14" y="6"/>
              </a:cxn>
              <a:cxn ang="0">
                <a:pos x="13" y="4"/>
              </a:cxn>
            </a:cxnLst>
            <a:rect l="0" t="0" r="r" b="b"/>
            <a:pathLst>
              <a:path w="14" h="13">
                <a:moveTo>
                  <a:pt x="13" y="4"/>
                </a:moveTo>
                <a:lnTo>
                  <a:pt x="13" y="4"/>
                </a:lnTo>
                <a:lnTo>
                  <a:pt x="13" y="3"/>
                </a:lnTo>
                <a:lnTo>
                  <a:pt x="13" y="3"/>
                </a:lnTo>
                <a:lnTo>
                  <a:pt x="13" y="1"/>
                </a:lnTo>
                <a:lnTo>
                  <a:pt x="13" y="1"/>
                </a:lnTo>
                <a:lnTo>
                  <a:pt x="12" y="1"/>
                </a:lnTo>
                <a:lnTo>
                  <a:pt x="11" y="3"/>
                </a:lnTo>
                <a:lnTo>
                  <a:pt x="11" y="2"/>
                </a:lnTo>
                <a:lnTo>
                  <a:pt x="11" y="1"/>
                </a:lnTo>
                <a:lnTo>
                  <a:pt x="10" y="1"/>
                </a:lnTo>
                <a:lnTo>
                  <a:pt x="10" y="1"/>
                </a:lnTo>
                <a:lnTo>
                  <a:pt x="9" y="0"/>
                </a:lnTo>
                <a:lnTo>
                  <a:pt x="10" y="1"/>
                </a:lnTo>
                <a:lnTo>
                  <a:pt x="10" y="2"/>
                </a:lnTo>
                <a:lnTo>
                  <a:pt x="9" y="2"/>
                </a:lnTo>
                <a:lnTo>
                  <a:pt x="8" y="2"/>
                </a:lnTo>
                <a:lnTo>
                  <a:pt x="7" y="3"/>
                </a:lnTo>
                <a:lnTo>
                  <a:pt x="7" y="4"/>
                </a:lnTo>
                <a:lnTo>
                  <a:pt x="7" y="4"/>
                </a:lnTo>
                <a:lnTo>
                  <a:pt x="7" y="2"/>
                </a:lnTo>
                <a:lnTo>
                  <a:pt x="6" y="1"/>
                </a:lnTo>
                <a:lnTo>
                  <a:pt x="5" y="1"/>
                </a:lnTo>
                <a:lnTo>
                  <a:pt x="5" y="2"/>
                </a:lnTo>
                <a:lnTo>
                  <a:pt x="5" y="2"/>
                </a:lnTo>
                <a:lnTo>
                  <a:pt x="7" y="4"/>
                </a:lnTo>
                <a:lnTo>
                  <a:pt x="6" y="4"/>
                </a:lnTo>
                <a:lnTo>
                  <a:pt x="6" y="5"/>
                </a:lnTo>
                <a:lnTo>
                  <a:pt x="6" y="5"/>
                </a:lnTo>
                <a:lnTo>
                  <a:pt x="6" y="6"/>
                </a:lnTo>
                <a:lnTo>
                  <a:pt x="5" y="6"/>
                </a:lnTo>
                <a:lnTo>
                  <a:pt x="4" y="5"/>
                </a:lnTo>
                <a:lnTo>
                  <a:pt x="4" y="4"/>
                </a:lnTo>
                <a:lnTo>
                  <a:pt x="4" y="4"/>
                </a:lnTo>
                <a:lnTo>
                  <a:pt x="3" y="4"/>
                </a:lnTo>
                <a:lnTo>
                  <a:pt x="3" y="4"/>
                </a:lnTo>
                <a:lnTo>
                  <a:pt x="2" y="4"/>
                </a:lnTo>
                <a:lnTo>
                  <a:pt x="1" y="5"/>
                </a:lnTo>
                <a:lnTo>
                  <a:pt x="1" y="7"/>
                </a:lnTo>
                <a:lnTo>
                  <a:pt x="0" y="7"/>
                </a:lnTo>
                <a:lnTo>
                  <a:pt x="0" y="7"/>
                </a:lnTo>
                <a:lnTo>
                  <a:pt x="0" y="7"/>
                </a:lnTo>
                <a:lnTo>
                  <a:pt x="1" y="8"/>
                </a:lnTo>
                <a:lnTo>
                  <a:pt x="1" y="8"/>
                </a:lnTo>
                <a:lnTo>
                  <a:pt x="2" y="11"/>
                </a:lnTo>
                <a:lnTo>
                  <a:pt x="3" y="11"/>
                </a:lnTo>
                <a:lnTo>
                  <a:pt x="3" y="11"/>
                </a:lnTo>
                <a:lnTo>
                  <a:pt x="3" y="9"/>
                </a:lnTo>
                <a:lnTo>
                  <a:pt x="3" y="9"/>
                </a:lnTo>
                <a:lnTo>
                  <a:pt x="3" y="9"/>
                </a:lnTo>
                <a:lnTo>
                  <a:pt x="3" y="8"/>
                </a:lnTo>
                <a:lnTo>
                  <a:pt x="4" y="9"/>
                </a:lnTo>
                <a:lnTo>
                  <a:pt x="4" y="9"/>
                </a:lnTo>
                <a:lnTo>
                  <a:pt x="4" y="10"/>
                </a:lnTo>
                <a:lnTo>
                  <a:pt x="4" y="10"/>
                </a:lnTo>
                <a:lnTo>
                  <a:pt x="5" y="11"/>
                </a:lnTo>
                <a:lnTo>
                  <a:pt x="5" y="11"/>
                </a:lnTo>
                <a:lnTo>
                  <a:pt x="5" y="11"/>
                </a:lnTo>
                <a:lnTo>
                  <a:pt x="4" y="13"/>
                </a:lnTo>
                <a:lnTo>
                  <a:pt x="7" y="11"/>
                </a:lnTo>
                <a:lnTo>
                  <a:pt x="7" y="11"/>
                </a:lnTo>
                <a:lnTo>
                  <a:pt x="7" y="11"/>
                </a:lnTo>
                <a:lnTo>
                  <a:pt x="7" y="10"/>
                </a:lnTo>
                <a:lnTo>
                  <a:pt x="7" y="10"/>
                </a:lnTo>
                <a:lnTo>
                  <a:pt x="7" y="9"/>
                </a:lnTo>
                <a:lnTo>
                  <a:pt x="8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0" y="8"/>
                </a:lnTo>
                <a:lnTo>
                  <a:pt x="11" y="7"/>
                </a:lnTo>
                <a:lnTo>
                  <a:pt x="11" y="7"/>
                </a:lnTo>
                <a:lnTo>
                  <a:pt x="11" y="7"/>
                </a:lnTo>
                <a:lnTo>
                  <a:pt x="11" y="8"/>
                </a:lnTo>
                <a:lnTo>
                  <a:pt x="12" y="8"/>
                </a:lnTo>
                <a:lnTo>
                  <a:pt x="12" y="7"/>
                </a:lnTo>
                <a:lnTo>
                  <a:pt x="12" y="6"/>
                </a:lnTo>
                <a:lnTo>
                  <a:pt x="11" y="6"/>
                </a:lnTo>
                <a:lnTo>
                  <a:pt x="11" y="5"/>
                </a:lnTo>
                <a:lnTo>
                  <a:pt x="11" y="5"/>
                </a:lnTo>
                <a:lnTo>
                  <a:pt x="13" y="6"/>
                </a:lnTo>
                <a:lnTo>
                  <a:pt x="14" y="6"/>
                </a:lnTo>
                <a:lnTo>
                  <a:pt x="14" y="4"/>
                </a:lnTo>
                <a:lnTo>
                  <a:pt x="13" y="4"/>
                </a:lnTo>
                <a:lnTo>
                  <a:pt x="13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57" name="Freeform 424"/>
          <p:cNvSpPr>
            <a:spLocks/>
          </p:cNvSpPr>
          <p:nvPr/>
        </p:nvSpPr>
        <p:spPr bwMode="auto">
          <a:xfrm>
            <a:off x="2427375" y="2941191"/>
            <a:ext cx="13626" cy="15488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3" y="3"/>
              </a:cxn>
              <a:cxn ang="0">
                <a:pos x="4" y="1"/>
              </a:cxn>
              <a:cxn ang="0">
                <a:pos x="3" y="0"/>
              </a:cxn>
              <a:cxn ang="0">
                <a:pos x="2" y="0"/>
              </a:cxn>
              <a:cxn ang="0">
                <a:pos x="0" y="2"/>
              </a:cxn>
              <a:cxn ang="0">
                <a:pos x="0" y="4"/>
              </a:cxn>
              <a:cxn ang="0">
                <a:pos x="0" y="4"/>
              </a:cxn>
              <a:cxn ang="0">
                <a:pos x="1" y="3"/>
              </a:cxn>
            </a:cxnLst>
            <a:rect l="0" t="0" r="r" b="b"/>
            <a:pathLst>
              <a:path w="4" h="4">
                <a:moveTo>
                  <a:pt x="1" y="3"/>
                </a:moveTo>
                <a:lnTo>
                  <a:pt x="3" y="3"/>
                </a:lnTo>
                <a:lnTo>
                  <a:pt x="4" y="1"/>
                </a:lnTo>
                <a:lnTo>
                  <a:pt x="3" y="0"/>
                </a:lnTo>
                <a:lnTo>
                  <a:pt x="2" y="0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1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58" name="Freeform 425"/>
          <p:cNvSpPr>
            <a:spLocks/>
          </p:cNvSpPr>
          <p:nvPr/>
        </p:nvSpPr>
        <p:spPr bwMode="auto">
          <a:xfrm>
            <a:off x="2495508" y="3123172"/>
            <a:ext cx="6813" cy="11616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1" y="2"/>
              </a:cxn>
              <a:cxn ang="0">
                <a:pos x="1" y="2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  <a:cxn ang="0">
                <a:pos x="2" y="3"/>
              </a:cxn>
            </a:cxnLst>
            <a:rect l="0" t="0" r="r" b="b"/>
            <a:pathLst>
              <a:path w="2" h="3">
                <a:moveTo>
                  <a:pt x="2" y="3"/>
                </a:move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1" y="2"/>
                </a:lnTo>
                <a:lnTo>
                  <a:pt x="1" y="2"/>
                </a:ln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59" name="Freeform 426"/>
          <p:cNvSpPr>
            <a:spLocks/>
          </p:cNvSpPr>
          <p:nvPr/>
        </p:nvSpPr>
        <p:spPr bwMode="auto">
          <a:xfrm>
            <a:off x="4290799" y="3003143"/>
            <a:ext cx="17033" cy="1548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1" y="3"/>
              </a:cxn>
              <a:cxn ang="0">
                <a:pos x="2" y="2"/>
              </a:cxn>
              <a:cxn ang="0">
                <a:pos x="2" y="4"/>
              </a:cxn>
              <a:cxn ang="0">
                <a:pos x="4" y="4"/>
              </a:cxn>
              <a:cxn ang="0">
                <a:pos x="4" y="4"/>
              </a:cxn>
              <a:cxn ang="0">
                <a:pos x="5" y="1"/>
              </a:cxn>
              <a:cxn ang="0">
                <a:pos x="4" y="0"/>
              </a:cxn>
              <a:cxn ang="0">
                <a:pos x="4" y="0"/>
              </a:cxn>
            </a:cxnLst>
            <a:rect l="0" t="0" r="r" b="b"/>
            <a:pathLst>
              <a:path w="5" h="4">
                <a:moveTo>
                  <a:pt x="4" y="0"/>
                </a:move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1" y="3"/>
                </a:lnTo>
                <a:lnTo>
                  <a:pt x="2" y="2"/>
                </a:lnTo>
                <a:lnTo>
                  <a:pt x="2" y="4"/>
                </a:lnTo>
                <a:lnTo>
                  <a:pt x="4" y="4"/>
                </a:lnTo>
                <a:lnTo>
                  <a:pt x="4" y="4"/>
                </a:lnTo>
                <a:lnTo>
                  <a:pt x="5" y="1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60" name="Freeform 427"/>
          <p:cNvSpPr>
            <a:spLocks/>
          </p:cNvSpPr>
          <p:nvPr/>
        </p:nvSpPr>
        <p:spPr bwMode="auto">
          <a:xfrm>
            <a:off x="4236292" y="3049605"/>
            <a:ext cx="10220" cy="15488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1" y="2"/>
              </a:cxn>
              <a:cxn ang="0">
                <a:pos x="1" y="1"/>
              </a:cxn>
              <a:cxn ang="0">
                <a:pos x="0" y="3"/>
              </a:cxn>
              <a:cxn ang="0">
                <a:pos x="1" y="4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3" y="0"/>
              </a:cxn>
              <a:cxn ang="0">
                <a:pos x="2" y="0"/>
              </a:cxn>
              <a:cxn ang="0">
                <a:pos x="2" y="1"/>
              </a:cxn>
            </a:cxnLst>
            <a:rect l="0" t="0" r="r" b="b"/>
            <a:pathLst>
              <a:path w="3" h="4">
                <a:moveTo>
                  <a:pt x="2" y="1"/>
                </a:moveTo>
                <a:lnTo>
                  <a:pt x="1" y="2"/>
                </a:lnTo>
                <a:lnTo>
                  <a:pt x="1" y="1"/>
                </a:lnTo>
                <a:lnTo>
                  <a:pt x="0" y="3"/>
                </a:lnTo>
                <a:lnTo>
                  <a:pt x="1" y="4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61" name="Freeform 428"/>
          <p:cNvSpPr>
            <a:spLocks/>
          </p:cNvSpPr>
          <p:nvPr/>
        </p:nvSpPr>
        <p:spPr bwMode="auto">
          <a:xfrm>
            <a:off x="2638585" y="3154148"/>
            <a:ext cx="10220" cy="3872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3" y="1"/>
              </a:cxn>
              <a:cxn ang="0">
                <a:pos x="3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1" y="1"/>
              </a:cxn>
              <a:cxn ang="0">
                <a:pos x="2" y="0"/>
              </a:cxn>
            </a:cxnLst>
            <a:rect l="0" t="0" r="r" b="b"/>
            <a:pathLst>
              <a:path w="3" h="1">
                <a:moveTo>
                  <a:pt x="2" y="0"/>
                </a:moveTo>
                <a:lnTo>
                  <a:pt x="3" y="1"/>
                </a:lnTo>
                <a:lnTo>
                  <a:pt x="3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62" name="Freeform 429"/>
          <p:cNvSpPr>
            <a:spLocks/>
          </p:cNvSpPr>
          <p:nvPr/>
        </p:nvSpPr>
        <p:spPr bwMode="auto">
          <a:xfrm>
            <a:off x="4048928" y="2917960"/>
            <a:ext cx="17033" cy="19360"/>
          </a:xfrm>
          <a:custGeom>
            <a:avLst/>
            <a:gdLst/>
            <a:ahLst/>
            <a:cxnLst>
              <a:cxn ang="0">
                <a:pos x="3" y="5"/>
              </a:cxn>
              <a:cxn ang="0">
                <a:pos x="5" y="4"/>
              </a:cxn>
              <a:cxn ang="0">
                <a:pos x="4" y="2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3" y="5"/>
              </a:cxn>
            </a:cxnLst>
            <a:rect l="0" t="0" r="r" b="b"/>
            <a:pathLst>
              <a:path w="5" h="5">
                <a:moveTo>
                  <a:pt x="3" y="5"/>
                </a:moveTo>
                <a:lnTo>
                  <a:pt x="5" y="4"/>
                </a:lnTo>
                <a:lnTo>
                  <a:pt x="4" y="2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3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63" name="Freeform 430"/>
          <p:cNvSpPr>
            <a:spLocks/>
          </p:cNvSpPr>
          <p:nvPr/>
        </p:nvSpPr>
        <p:spPr bwMode="auto">
          <a:xfrm>
            <a:off x="2958809" y="3146404"/>
            <a:ext cx="27253" cy="34848"/>
          </a:xfrm>
          <a:custGeom>
            <a:avLst/>
            <a:gdLst/>
            <a:ahLst/>
            <a:cxnLst>
              <a:cxn ang="0">
                <a:pos x="4" y="6"/>
              </a:cxn>
              <a:cxn ang="0">
                <a:pos x="5" y="7"/>
              </a:cxn>
              <a:cxn ang="0">
                <a:pos x="8" y="9"/>
              </a:cxn>
              <a:cxn ang="0">
                <a:pos x="8" y="8"/>
              </a:cxn>
              <a:cxn ang="0">
                <a:pos x="8" y="8"/>
              </a:cxn>
              <a:cxn ang="0">
                <a:pos x="8" y="6"/>
              </a:cxn>
              <a:cxn ang="0">
                <a:pos x="8" y="6"/>
              </a:cxn>
              <a:cxn ang="0">
                <a:pos x="7" y="6"/>
              </a:cxn>
              <a:cxn ang="0">
                <a:pos x="6" y="6"/>
              </a:cxn>
              <a:cxn ang="0">
                <a:pos x="4" y="4"/>
              </a:cxn>
              <a:cxn ang="0">
                <a:pos x="5" y="4"/>
              </a:cxn>
              <a:cxn ang="0">
                <a:pos x="8" y="5"/>
              </a:cxn>
              <a:cxn ang="0">
                <a:pos x="8" y="5"/>
              </a:cxn>
              <a:cxn ang="0">
                <a:pos x="8" y="4"/>
              </a:cxn>
              <a:cxn ang="0">
                <a:pos x="8" y="3"/>
              </a:cxn>
              <a:cxn ang="0">
                <a:pos x="8" y="4"/>
              </a:cxn>
              <a:cxn ang="0">
                <a:pos x="8" y="3"/>
              </a:cxn>
              <a:cxn ang="0">
                <a:pos x="8" y="3"/>
              </a:cxn>
              <a:cxn ang="0">
                <a:pos x="8" y="3"/>
              </a:cxn>
              <a:cxn ang="0">
                <a:pos x="8" y="2"/>
              </a:cxn>
              <a:cxn ang="0">
                <a:pos x="6" y="2"/>
              </a:cxn>
              <a:cxn ang="0">
                <a:pos x="6" y="2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1"/>
              </a:cxn>
              <a:cxn ang="0">
                <a:pos x="2" y="1"/>
              </a:cxn>
              <a:cxn ang="0">
                <a:pos x="2" y="2"/>
              </a:cxn>
              <a:cxn ang="0">
                <a:pos x="1" y="2"/>
              </a:cxn>
              <a:cxn ang="0">
                <a:pos x="1" y="1"/>
              </a:cxn>
              <a:cxn ang="0">
                <a:pos x="0" y="2"/>
              </a:cxn>
              <a:cxn ang="0">
                <a:pos x="0" y="2"/>
              </a:cxn>
              <a:cxn ang="0">
                <a:pos x="2" y="3"/>
              </a:cxn>
              <a:cxn ang="0">
                <a:pos x="1" y="4"/>
              </a:cxn>
              <a:cxn ang="0">
                <a:pos x="1" y="3"/>
              </a:cxn>
              <a:cxn ang="0">
                <a:pos x="1" y="4"/>
              </a:cxn>
              <a:cxn ang="0">
                <a:pos x="1" y="5"/>
              </a:cxn>
              <a:cxn ang="0">
                <a:pos x="1" y="6"/>
              </a:cxn>
              <a:cxn ang="0">
                <a:pos x="2" y="6"/>
              </a:cxn>
              <a:cxn ang="0">
                <a:pos x="2" y="7"/>
              </a:cxn>
              <a:cxn ang="0">
                <a:pos x="2" y="7"/>
              </a:cxn>
              <a:cxn ang="0">
                <a:pos x="3" y="7"/>
              </a:cxn>
              <a:cxn ang="0">
                <a:pos x="4" y="8"/>
              </a:cxn>
              <a:cxn ang="0">
                <a:pos x="3" y="8"/>
              </a:cxn>
              <a:cxn ang="0">
                <a:pos x="3" y="9"/>
              </a:cxn>
              <a:cxn ang="0">
                <a:pos x="4" y="9"/>
              </a:cxn>
              <a:cxn ang="0">
                <a:pos x="4" y="9"/>
              </a:cxn>
              <a:cxn ang="0">
                <a:pos x="4" y="9"/>
              </a:cxn>
              <a:cxn ang="0">
                <a:pos x="4" y="8"/>
              </a:cxn>
              <a:cxn ang="0">
                <a:pos x="4" y="7"/>
              </a:cxn>
              <a:cxn ang="0">
                <a:pos x="4" y="7"/>
              </a:cxn>
              <a:cxn ang="0">
                <a:pos x="4" y="6"/>
              </a:cxn>
              <a:cxn ang="0">
                <a:pos x="4" y="6"/>
              </a:cxn>
            </a:cxnLst>
            <a:rect l="0" t="0" r="r" b="b"/>
            <a:pathLst>
              <a:path w="8" h="9">
                <a:moveTo>
                  <a:pt x="4" y="6"/>
                </a:moveTo>
                <a:lnTo>
                  <a:pt x="5" y="7"/>
                </a:lnTo>
                <a:lnTo>
                  <a:pt x="8" y="9"/>
                </a:lnTo>
                <a:lnTo>
                  <a:pt x="8" y="8"/>
                </a:lnTo>
                <a:lnTo>
                  <a:pt x="8" y="8"/>
                </a:lnTo>
                <a:lnTo>
                  <a:pt x="8" y="6"/>
                </a:lnTo>
                <a:lnTo>
                  <a:pt x="8" y="6"/>
                </a:lnTo>
                <a:lnTo>
                  <a:pt x="7" y="6"/>
                </a:lnTo>
                <a:lnTo>
                  <a:pt x="6" y="6"/>
                </a:lnTo>
                <a:lnTo>
                  <a:pt x="4" y="4"/>
                </a:lnTo>
                <a:lnTo>
                  <a:pt x="5" y="4"/>
                </a:lnTo>
                <a:lnTo>
                  <a:pt x="8" y="5"/>
                </a:lnTo>
                <a:lnTo>
                  <a:pt x="8" y="5"/>
                </a:lnTo>
                <a:lnTo>
                  <a:pt x="8" y="4"/>
                </a:lnTo>
                <a:lnTo>
                  <a:pt x="8" y="3"/>
                </a:lnTo>
                <a:lnTo>
                  <a:pt x="8" y="4"/>
                </a:lnTo>
                <a:lnTo>
                  <a:pt x="8" y="3"/>
                </a:lnTo>
                <a:lnTo>
                  <a:pt x="8" y="3"/>
                </a:lnTo>
                <a:lnTo>
                  <a:pt x="8" y="3"/>
                </a:lnTo>
                <a:lnTo>
                  <a:pt x="8" y="2"/>
                </a:lnTo>
                <a:lnTo>
                  <a:pt x="6" y="2"/>
                </a:lnTo>
                <a:lnTo>
                  <a:pt x="6" y="2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1"/>
                </a:lnTo>
                <a:lnTo>
                  <a:pt x="2" y="1"/>
                </a:lnTo>
                <a:lnTo>
                  <a:pt x="2" y="2"/>
                </a:lnTo>
                <a:lnTo>
                  <a:pt x="1" y="2"/>
                </a:lnTo>
                <a:lnTo>
                  <a:pt x="1" y="1"/>
                </a:lnTo>
                <a:lnTo>
                  <a:pt x="0" y="2"/>
                </a:lnTo>
                <a:lnTo>
                  <a:pt x="0" y="2"/>
                </a:lnTo>
                <a:lnTo>
                  <a:pt x="2" y="3"/>
                </a:lnTo>
                <a:lnTo>
                  <a:pt x="1" y="4"/>
                </a:lnTo>
                <a:lnTo>
                  <a:pt x="1" y="3"/>
                </a:lnTo>
                <a:lnTo>
                  <a:pt x="1" y="4"/>
                </a:lnTo>
                <a:lnTo>
                  <a:pt x="1" y="5"/>
                </a:lnTo>
                <a:lnTo>
                  <a:pt x="1" y="6"/>
                </a:lnTo>
                <a:lnTo>
                  <a:pt x="2" y="6"/>
                </a:lnTo>
                <a:lnTo>
                  <a:pt x="2" y="7"/>
                </a:lnTo>
                <a:lnTo>
                  <a:pt x="2" y="7"/>
                </a:lnTo>
                <a:lnTo>
                  <a:pt x="3" y="7"/>
                </a:lnTo>
                <a:lnTo>
                  <a:pt x="4" y="8"/>
                </a:lnTo>
                <a:lnTo>
                  <a:pt x="3" y="8"/>
                </a:lnTo>
                <a:lnTo>
                  <a:pt x="3" y="9"/>
                </a:lnTo>
                <a:lnTo>
                  <a:pt x="4" y="9"/>
                </a:lnTo>
                <a:lnTo>
                  <a:pt x="4" y="9"/>
                </a:lnTo>
                <a:lnTo>
                  <a:pt x="4" y="9"/>
                </a:lnTo>
                <a:lnTo>
                  <a:pt x="4" y="8"/>
                </a:lnTo>
                <a:lnTo>
                  <a:pt x="4" y="7"/>
                </a:lnTo>
                <a:lnTo>
                  <a:pt x="4" y="7"/>
                </a:lnTo>
                <a:lnTo>
                  <a:pt x="4" y="6"/>
                </a:ln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64" name="Freeform 431"/>
          <p:cNvSpPr>
            <a:spLocks/>
          </p:cNvSpPr>
          <p:nvPr/>
        </p:nvSpPr>
        <p:spPr bwMode="auto">
          <a:xfrm>
            <a:off x="4120467" y="2867624"/>
            <a:ext cx="3407" cy="387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1" y="1"/>
              </a:cxn>
              <a:cxn ang="0">
                <a:pos x="1" y="0"/>
              </a:cxn>
            </a:cxnLst>
            <a:rect l="0" t="0" r="r" b="b"/>
            <a:pathLst>
              <a:path w="1" h="1">
                <a:moveTo>
                  <a:pt x="1" y="0"/>
                </a:moveTo>
                <a:lnTo>
                  <a:pt x="0" y="0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65" name="Freeform 432"/>
          <p:cNvSpPr>
            <a:spLocks/>
          </p:cNvSpPr>
          <p:nvPr/>
        </p:nvSpPr>
        <p:spPr bwMode="auto">
          <a:xfrm>
            <a:off x="2992875" y="3154149"/>
            <a:ext cx="17033" cy="42591"/>
          </a:xfrm>
          <a:custGeom>
            <a:avLst/>
            <a:gdLst/>
            <a:ahLst/>
            <a:cxnLst>
              <a:cxn ang="0">
                <a:pos x="2" y="9"/>
              </a:cxn>
              <a:cxn ang="0">
                <a:pos x="3" y="9"/>
              </a:cxn>
              <a:cxn ang="0">
                <a:pos x="3" y="9"/>
              </a:cxn>
              <a:cxn ang="0">
                <a:pos x="3" y="8"/>
              </a:cxn>
              <a:cxn ang="0">
                <a:pos x="4" y="8"/>
              </a:cxn>
              <a:cxn ang="0">
                <a:pos x="5" y="8"/>
              </a:cxn>
              <a:cxn ang="0">
                <a:pos x="5" y="7"/>
              </a:cxn>
              <a:cxn ang="0">
                <a:pos x="4" y="7"/>
              </a:cxn>
              <a:cxn ang="0">
                <a:pos x="4" y="6"/>
              </a:cxn>
              <a:cxn ang="0">
                <a:pos x="4" y="6"/>
              </a:cxn>
              <a:cxn ang="0">
                <a:pos x="5" y="6"/>
              </a:cxn>
              <a:cxn ang="0">
                <a:pos x="4" y="5"/>
              </a:cxn>
              <a:cxn ang="0">
                <a:pos x="3" y="5"/>
              </a:cxn>
              <a:cxn ang="0">
                <a:pos x="3" y="4"/>
              </a:cxn>
              <a:cxn ang="0">
                <a:pos x="3" y="4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3" y="1"/>
              </a:cxn>
              <a:cxn ang="0">
                <a:pos x="5" y="5"/>
              </a:cxn>
              <a:cxn ang="0">
                <a:pos x="5" y="5"/>
              </a:cxn>
              <a:cxn ang="0">
                <a:pos x="5" y="4"/>
              </a:cxn>
              <a:cxn ang="0">
                <a:pos x="4" y="2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5"/>
              </a:cxn>
              <a:cxn ang="0">
                <a:pos x="1" y="5"/>
              </a:cxn>
              <a:cxn ang="0">
                <a:pos x="1" y="6"/>
              </a:cxn>
              <a:cxn ang="0">
                <a:pos x="1" y="5"/>
              </a:cxn>
              <a:cxn ang="0">
                <a:pos x="2" y="5"/>
              </a:cxn>
              <a:cxn ang="0">
                <a:pos x="1" y="6"/>
              </a:cxn>
              <a:cxn ang="0">
                <a:pos x="1" y="6"/>
              </a:cxn>
              <a:cxn ang="0">
                <a:pos x="1" y="7"/>
              </a:cxn>
              <a:cxn ang="0">
                <a:pos x="1" y="7"/>
              </a:cxn>
              <a:cxn ang="0">
                <a:pos x="1" y="8"/>
              </a:cxn>
              <a:cxn ang="0">
                <a:pos x="1" y="8"/>
              </a:cxn>
              <a:cxn ang="0">
                <a:pos x="1" y="8"/>
              </a:cxn>
              <a:cxn ang="0">
                <a:pos x="1" y="10"/>
              </a:cxn>
              <a:cxn ang="0">
                <a:pos x="1" y="11"/>
              </a:cxn>
              <a:cxn ang="0">
                <a:pos x="1" y="11"/>
              </a:cxn>
              <a:cxn ang="0">
                <a:pos x="1" y="11"/>
              </a:cxn>
              <a:cxn ang="0">
                <a:pos x="2" y="9"/>
              </a:cxn>
            </a:cxnLst>
            <a:rect l="0" t="0" r="r" b="b"/>
            <a:pathLst>
              <a:path w="5" h="11">
                <a:moveTo>
                  <a:pt x="2" y="9"/>
                </a:moveTo>
                <a:lnTo>
                  <a:pt x="3" y="9"/>
                </a:lnTo>
                <a:lnTo>
                  <a:pt x="3" y="9"/>
                </a:lnTo>
                <a:lnTo>
                  <a:pt x="3" y="8"/>
                </a:lnTo>
                <a:lnTo>
                  <a:pt x="4" y="8"/>
                </a:lnTo>
                <a:lnTo>
                  <a:pt x="5" y="8"/>
                </a:lnTo>
                <a:lnTo>
                  <a:pt x="5" y="7"/>
                </a:lnTo>
                <a:lnTo>
                  <a:pt x="4" y="7"/>
                </a:lnTo>
                <a:lnTo>
                  <a:pt x="4" y="6"/>
                </a:lnTo>
                <a:lnTo>
                  <a:pt x="4" y="6"/>
                </a:lnTo>
                <a:lnTo>
                  <a:pt x="5" y="6"/>
                </a:lnTo>
                <a:lnTo>
                  <a:pt x="4" y="5"/>
                </a:lnTo>
                <a:lnTo>
                  <a:pt x="3" y="5"/>
                </a:lnTo>
                <a:lnTo>
                  <a:pt x="3" y="4"/>
                </a:lnTo>
                <a:lnTo>
                  <a:pt x="3" y="4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3" y="1"/>
                </a:lnTo>
                <a:lnTo>
                  <a:pt x="5" y="5"/>
                </a:lnTo>
                <a:lnTo>
                  <a:pt x="5" y="5"/>
                </a:lnTo>
                <a:lnTo>
                  <a:pt x="5" y="4"/>
                </a:ln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5"/>
                </a:lnTo>
                <a:lnTo>
                  <a:pt x="1" y="5"/>
                </a:lnTo>
                <a:lnTo>
                  <a:pt x="1" y="6"/>
                </a:lnTo>
                <a:lnTo>
                  <a:pt x="1" y="5"/>
                </a:lnTo>
                <a:lnTo>
                  <a:pt x="2" y="5"/>
                </a:lnTo>
                <a:lnTo>
                  <a:pt x="1" y="6"/>
                </a:lnTo>
                <a:lnTo>
                  <a:pt x="1" y="6"/>
                </a:lnTo>
                <a:lnTo>
                  <a:pt x="1" y="7"/>
                </a:lnTo>
                <a:lnTo>
                  <a:pt x="1" y="7"/>
                </a:lnTo>
                <a:lnTo>
                  <a:pt x="1" y="8"/>
                </a:lnTo>
                <a:lnTo>
                  <a:pt x="1" y="8"/>
                </a:lnTo>
                <a:lnTo>
                  <a:pt x="1" y="8"/>
                </a:lnTo>
                <a:lnTo>
                  <a:pt x="1" y="10"/>
                </a:lnTo>
                <a:lnTo>
                  <a:pt x="1" y="11"/>
                </a:lnTo>
                <a:lnTo>
                  <a:pt x="1" y="11"/>
                </a:lnTo>
                <a:lnTo>
                  <a:pt x="1" y="11"/>
                </a:lnTo>
                <a:lnTo>
                  <a:pt x="2" y="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66" name="Freeform 433"/>
          <p:cNvSpPr>
            <a:spLocks/>
          </p:cNvSpPr>
          <p:nvPr/>
        </p:nvSpPr>
        <p:spPr bwMode="auto">
          <a:xfrm>
            <a:off x="8569516" y="3111556"/>
            <a:ext cx="23846" cy="30976"/>
          </a:xfrm>
          <a:custGeom>
            <a:avLst/>
            <a:gdLst/>
            <a:ahLst/>
            <a:cxnLst>
              <a:cxn ang="0">
                <a:pos x="4" y="5"/>
              </a:cxn>
              <a:cxn ang="0">
                <a:pos x="6" y="4"/>
              </a:cxn>
              <a:cxn ang="0">
                <a:pos x="7" y="2"/>
              </a:cxn>
              <a:cxn ang="0">
                <a:pos x="7" y="1"/>
              </a:cxn>
              <a:cxn ang="0">
                <a:pos x="6" y="0"/>
              </a:cxn>
              <a:cxn ang="0">
                <a:pos x="5" y="0"/>
              </a:cxn>
              <a:cxn ang="0">
                <a:pos x="5" y="1"/>
              </a:cxn>
              <a:cxn ang="0">
                <a:pos x="2" y="1"/>
              </a:cxn>
              <a:cxn ang="0">
                <a:pos x="1" y="2"/>
              </a:cxn>
              <a:cxn ang="0">
                <a:pos x="2" y="2"/>
              </a:cxn>
              <a:cxn ang="0">
                <a:pos x="0" y="8"/>
              </a:cxn>
              <a:cxn ang="0">
                <a:pos x="4" y="5"/>
              </a:cxn>
            </a:cxnLst>
            <a:rect l="0" t="0" r="r" b="b"/>
            <a:pathLst>
              <a:path w="7" h="8">
                <a:moveTo>
                  <a:pt x="4" y="5"/>
                </a:moveTo>
                <a:lnTo>
                  <a:pt x="6" y="4"/>
                </a:lnTo>
                <a:lnTo>
                  <a:pt x="7" y="2"/>
                </a:lnTo>
                <a:lnTo>
                  <a:pt x="7" y="1"/>
                </a:lnTo>
                <a:lnTo>
                  <a:pt x="6" y="0"/>
                </a:lnTo>
                <a:lnTo>
                  <a:pt x="5" y="0"/>
                </a:lnTo>
                <a:lnTo>
                  <a:pt x="5" y="1"/>
                </a:lnTo>
                <a:lnTo>
                  <a:pt x="2" y="1"/>
                </a:lnTo>
                <a:lnTo>
                  <a:pt x="1" y="2"/>
                </a:lnTo>
                <a:lnTo>
                  <a:pt x="2" y="2"/>
                </a:lnTo>
                <a:lnTo>
                  <a:pt x="0" y="8"/>
                </a:lnTo>
                <a:lnTo>
                  <a:pt x="4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67" name="Freeform 434"/>
          <p:cNvSpPr>
            <a:spLocks/>
          </p:cNvSpPr>
          <p:nvPr/>
        </p:nvSpPr>
        <p:spPr bwMode="auto">
          <a:xfrm>
            <a:off x="4011454" y="2972167"/>
            <a:ext cx="20440" cy="34848"/>
          </a:xfrm>
          <a:custGeom>
            <a:avLst/>
            <a:gdLst/>
            <a:ahLst/>
            <a:cxnLst>
              <a:cxn ang="0">
                <a:pos x="2" y="8"/>
              </a:cxn>
              <a:cxn ang="0">
                <a:pos x="3" y="9"/>
              </a:cxn>
              <a:cxn ang="0">
                <a:pos x="3" y="9"/>
              </a:cxn>
              <a:cxn ang="0">
                <a:pos x="4" y="8"/>
              </a:cxn>
              <a:cxn ang="0">
                <a:pos x="4" y="8"/>
              </a:cxn>
              <a:cxn ang="0">
                <a:pos x="6" y="1"/>
              </a:cxn>
              <a:cxn ang="0">
                <a:pos x="5" y="1"/>
              </a:cxn>
              <a:cxn ang="0">
                <a:pos x="2" y="0"/>
              </a:cxn>
              <a:cxn ang="0">
                <a:pos x="2" y="1"/>
              </a:cxn>
              <a:cxn ang="0">
                <a:pos x="2" y="1"/>
              </a:cxn>
              <a:cxn ang="0">
                <a:pos x="1" y="1"/>
              </a:cxn>
              <a:cxn ang="0">
                <a:pos x="1" y="1"/>
              </a:cxn>
              <a:cxn ang="0">
                <a:pos x="0" y="7"/>
              </a:cxn>
              <a:cxn ang="0">
                <a:pos x="1" y="8"/>
              </a:cxn>
              <a:cxn ang="0">
                <a:pos x="2" y="8"/>
              </a:cxn>
            </a:cxnLst>
            <a:rect l="0" t="0" r="r" b="b"/>
            <a:pathLst>
              <a:path w="6" h="9">
                <a:moveTo>
                  <a:pt x="2" y="8"/>
                </a:moveTo>
                <a:lnTo>
                  <a:pt x="3" y="9"/>
                </a:lnTo>
                <a:lnTo>
                  <a:pt x="3" y="9"/>
                </a:lnTo>
                <a:lnTo>
                  <a:pt x="4" y="8"/>
                </a:lnTo>
                <a:lnTo>
                  <a:pt x="4" y="8"/>
                </a:lnTo>
                <a:lnTo>
                  <a:pt x="6" y="1"/>
                </a:lnTo>
                <a:lnTo>
                  <a:pt x="5" y="1"/>
                </a:lnTo>
                <a:lnTo>
                  <a:pt x="2" y="0"/>
                </a:lnTo>
                <a:lnTo>
                  <a:pt x="2" y="1"/>
                </a:lnTo>
                <a:lnTo>
                  <a:pt x="2" y="1"/>
                </a:lnTo>
                <a:lnTo>
                  <a:pt x="1" y="1"/>
                </a:lnTo>
                <a:lnTo>
                  <a:pt x="1" y="1"/>
                </a:lnTo>
                <a:lnTo>
                  <a:pt x="0" y="7"/>
                </a:lnTo>
                <a:lnTo>
                  <a:pt x="1" y="8"/>
                </a:lnTo>
                <a:lnTo>
                  <a:pt x="2" y="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68" name="Freeform 435"/>
          <p:cNvSpPr>
            <a:spLocks/>
          </p:cNvSpPr>
          <p:nvPr/>
        </p:nvSpPr>
        <p:spPr bwMode="auto">
          <a:xfrm>
            <a:off x="2764630" y="3053477"/>
            <a:ext cx="10220" cy="7744"/>
          </a:xfrm>
          <a:custGeom>
            <a:avLst/>
            <a:gdLst/>
            <a:ahLst/>
            <a:cxnLst>
              <a:cxn ang="0">
                <a:pos x="3" y="1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  <a:cxn ang="0">
                <a:pos x="2" y="2"/>
              </a:cxn>
              <a:cxn ang="0">
                <a:pos x="1" y="2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1"/>
              </a:cxn>
            </a:cxnLst>
            <a:rect l="0" t="0" r="r" b="b"/>
            <a:pathLst>
              <a:path w="3" h="2">
                <a:moveTo>
                  <a:pt x="3" y="1"/>
                </a:move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1" y="2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69" name="Freeform 436"/>
          <p:cNvSpPr>
            <a:spLocks/>
          </p:cNvSpPr>
          <p:nvPr/>
        </p:nvSpPr>
        <p:spPr bwMode="auto">
          <a:xfrm>
            <a:off x="2744192" y="3061221"/>
            <a:ext cx="17033" cy="23232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4" y="1"/>
              </a:cxn>
              <a:cxn ang="0">
                <a:pos x="2" y="3"/>
              </a:cxn>
              <a:cxn ang="0">
                <a:pos x="2" y="3"/>
              </a:cxn>
              <a:cxn ang="0">
                <a:pos x="1" y="3"/>
              </a:cxn>
              <a:cxn ang="0">
                <a:pos x="1" y="4"/>
              </a:cxn>
              <a:cxn ang="0">
                <a:pos x="1" y="4"/>
              </a:cxn>
              <a:cxn ang="0">
                <a:pos x="0" y="5"/>
              </a:cxn>
              <a:cxn ang="0">
                <a:pos x="0" y="6"/>
              </a:cxn>
              <a:cxn ang="0">
                <a:pos x="1" y="6"/>
              </a:cxn>
              <a:cxn ang="0">
                <a:pos x="2" y="5"/>
              </a:cxn>
              <a:cxn ang="0">
                <a:pos x="2" y="5"/>
              </a:cxn>
              <a:cxn ang="0">
                <a:pos x="3" y="4"/>
              </a:cxn>
              <a:cxn ang="0">
                <a:pos x="3" y="3"/>
              </a:cxn>
              <a:cxn ang="0">
                <a:pos x="5" y="0"/>
              </a:cxn>
              <a:cxn ang="0">
                <a:pos x="5" y="0"/>
              </a:cxn>
              <a:cxn ang="0">
                <a:pos x="5" y="0"/>
              </a:cxn>
            </a:cxnLst>
            <a:rect l="0" t="0" r="r" b="b"/>
            <a:pathLst>
              <a:path w="5" h="6">
                <a:moveTo>
                  <a:pt x="5" y="0"/>
                </a:moveTo>
                <a:lnTo>
                  <a:pt x="5" y="0"/>
                </a:lnTo>
                <a:lnTo>
                  <a:pt x="4" y="0"/>
                </a:lnTo>
                <a:lnTo>
                  <a:pt x="4" y="1"/>
                </a:lnTo>
                <a:lnTo>
                  <a:pt x="2" y="3"/>
                </a:lnTo>
                <a:lnTo>
                  <a:pt x="2" y="3"/>
                </a:lnTo>
                <a:lnTo>
                  <a:pt x="1" y="3"/>
                </a:lnTo>
                <a:lnTo>
                  <a:pt x="1" y="4"/>
                </a:lnTo>
                <a:lnTo>
                  <a:pt x="1" y="4"/>
                </a:lnTo>
                <a:lnTo>
                  <a:pt x="0" y="5"/>
                </a:lnTo>
                <a:lnTo>
                  <a:pt x="0" y="6"/>
                </a:lnTo>
                <a:lnTo>
                  <a:pt x="1" y="6"/>
                </a:lnTo>
                <a:lnTo>
                  <a:pt x="2" y="5"/>
                </a:lnTo>
                <a:lnTo>
                  <a:pt x="2" y="5"/>
                </a:lnTo>
                <a:lnTo>
                  <a:pt x="3" y="4"/>
                </a:lnTo>
                <a:lnTo>
                  <a:pt x="3" y="3"/>
                </a:lnTo>
                <a:lnTo>
                  <a:pt x="5" y="0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70" name="Freeform 437"/>
          <p:cNvSpPr>
            <a:spLocks/>
          </p:cNvSpPr>
          <p:nvPr/>
        </p:nvSpPr>
        <p:spPr bwMode="auto">
          <a:xfrm>
            <a:off x="3885409" y="2797930"/>
            <a:ext cx="129452" cy="135517"/>
          </a:xfrm>
          <a:custGeom>
            <a:avLst/>
            <a:gdLst/>
            <a:ahLst/>
            <a:cxnLst>
              <a:cxn ang="0">
                <a:pos x="38" y="27"/>
              </a:cxn>
              <a:cxn ang="0">
                <a:pos x="36" y="26"/>
              </a:cxn>
              <a:cxn ang="0">
                <a:pos x="35" y="24"/>
              </a:cxn>
              <a:cxn ang="0">
                <a:pos x="34" y="23"/>
              </a:cxn>
              <a:cxn ang="0">
                <a:pos x="33" y="24"/>
              </a:cxn>
              <a:cxn ang="0">
                <a:pos x="30" y="24"/>
              </a:cxn>
              <a:cxn ang="0">
                <a:pos x="30" y="23"/>
              </a:cxn>
              <a:cxn ang="0">
                <a:pos x="30" y="19"/>
              </a:cxn>
              <a:cxn ang="0">
                <a:pos x="26" y="15"/>
              </a:cxn>
              <a:cxn ang="0">
                <a:pos x="24" y="15"/>
              </a:cxn>
              <a:cxn ang="0">
                <a:pos x="22" y="13"/>
              </a:cxn>
              <a:cxn ang="0">
                <a:pos x="21" y="12"/>
              </a:cxn>
              <a:cxn ang="0">
                <a:pos x="18" y="10"/>
              </a:cxn>
              <a:cxn ang="0">
                <a:pos x="16" y="8"/>
              </a:cxn>
              <a:cxn ang="0">
                <a:pos x="15" y="6"/>
              </a:cxn>
              <a:cxn ang="0">
                <a:pos x="13" y="7"/>
              </a:cxn>
              <a:cxn ang="0">
                <a:pos x="12" y="9"/>
              </a:cxn>
              <a:cxn ang="0">
                <a:pos x="12" y="4"/>
              </a:cxn>
              <a:cxn ang="0">
                <a:pos x="10" y="2"/>
              </a:cxn>
              <a:cxn ang="0">
                <a:pos x="8" y="0"/>
              </a:cxn>
              <a:cxn ang="0">
                <a:pos x="8" y="2"/>
              </a:cxn>
              <a:cxn ang="0">
                <a:pos x="5" y="13"/>
              </a:cxn>
              <a:cxn ang="0">
                <a:pos x="4" y="21"/>
              </a:cxn>
              <a:cxn ang="0">
                <a:pos x="3" y="25"/>
              </a:cxn>
              <a:cxn ang="0">
                <a:pos x="1" y="26"/>
              </a:cxn>
              <a:cxn ang="0">
                <a:pos x="0" y="30"/>
              </a:cxn>
              <a:cxn ang="0">
                <a:pos x="2" y="30"/>
              </a:cxn>
              <a:cxn ang="0">
                <a:pos x="4" y="29"/>
              </a:cxn>
              <a:cxn ang="0">
                <a:pos x="6" y="29"/>
              </a:cxn>
              <a:cxn ang="0">
                <a:pos x="7" y="28"/>
              </a:cxn>
              <a:cxn ang="0">
                <a:pos x="8" y="27"/>
              </a:cxn>
              <a:cxn ang="0">
                <a:pos x="8" y="29"/>
              </a:cxn>
              <a:cxn ang="0">
                <a:pos x="9" y="35"/>
              </a:cxn>
              <a:cxn ang="0">
                <a:pos x="10" y="35"/>
              </a:cxn>
              <a:cxn ang="0">
                <a:pos x="14" y="33"/>
              </a:cxn>
              <a:cxn ang="0">
                <a:pos x="15" y="32"/>
              </a:cxn>
              <a:cxn ang="0">
                <a:pos x="15" y="30"/>
              </a:cxn>
              <a:cxn ang="0">
                <a:pos x="17" y="30"/>
              </a:cxn>
              <a:cxn ang="0">
                <a:pos x="18" y="28"/>
              </a:cxn>
              <a:cxn ang="0">
                <a:pos x="19" y="28"/>
              </a:cxn>
              <a:cxn ang="0">
                <a:pos x="19" y="26"/>
              </a:cxn>
              <a:cxn ang="0">
                <a:pos x="23" y="23"/>
              </a:cxn>
              <a:cxn ang="0">
                <a:pos x="22" y="24"/>
              </a:cxn>
              <a:cxn ang="0">
                <a:pos x="23" y="25"/>
              </a:cxn>
              <a:cxn ang="0">
                <a:pos x="23" y="25"/>
              </a:cxn>
              <a:cxn ang="0">
                <a:pos x="26" y="26"/>
              </a:cxn>
              <a:cxn ang="0">
                <a:pos x="26" y="28"/>
              </a:cxn>
              <a:cxn ang="0">
                <a:pos x="27" y="29"/>
              </a:cxn>
              <a:cxn ang="0">
                <a:pos x="28" y="29"/>
              </a:cxn>
              <a:cxn ang="0">
                <a:pos x="30" y="29"/>
              </a:cxn>
              <a:cxn ang="0">
                <a:pos x="31" y="30"/>
              </a:cxn>
              <a:cxn ang="0">
                <a:pos x="32" y="31"/>
              </a:cxn>
              <a:cxn ang="0">
                <a:pos x="34" y="31"/>
              </a:cxn>
              <a:cxn ang="0">
                <a:pos x="38" y="28"/>
              </a:cxn>
            </a:cxnLst>
            <a:rect l="0" t="0" r="r" b="b"/>
            <a:pathLst>
              <a:path w="38" h="35">
                <a:moveTo>
                  <a:pt x="38" y="28"/>
                </a:moveTo>
                <a:lnTo>
                  <a:pt x="38" y="27"/>
                </a:lnTo>
                <a:lnTo>
                  <a:pt x="36" y="27"/>
                </a:lnTo>
                <a:lnTo>
                  <a:pt x="36" y="26"/>
                </a:lnTo>
                <a:lnTo>
                  <a:pt x="36" y="25"/>
                </a:lnTo>
                <a:lnTo>
                  <a:pt x="35" y="24"/>
                </a:lnTo>
                <a:lnTo>
                  <a:pt x="35" y="24"/>
                </a:lnTo>
                <a:lnTo>
                  <a:pt x="34" y="23"/>
                </a:lnTo>
                <a:lnTo>
                  <a:pt x="33" y="24"/>
                </a:lnTo>
                <a:lnTo>
                  <a:pt x="33" y="24"/>
                </a:lnTo>
                <a:lnTo>
                  <a:pt x="32" y="24"/>
                </a:lnTo>
                <a:lnTo>
                  <a:pt x="30" y="24"/>
                </a:lnTo>
                <a:lnTo>
                  <a:pt x="30" y="24"/>
                </a:lnTo>
                <a:lnTo>
                  <a:pt x="30" y="23"/>
                </a:lnTo>
                <a:lnTo>
                  <a:pt x="30" y="22"/>
                </a:lnTo>
                <a:lnTo>
                  <a:pt x="30" y="19"/>
                </a:lnTo>
                <a:lnTo>
                  <a:pt x="28" y="17"/>
                </a:lnTo>
                <a:lnTo>
                  <a:pt x="26" y="15"/>
                </a:lnTo>
                <a:lnTo>
                  <a:pt x="25" y="16"/>
                </a:lnTo>
                <a:lnTo>
                  <a:pt x="24" y="15"/>
                </a:lnTo>
                <a:lnTo>
                  <a:pt x="23" y="13"/>
                </a:lnTo>
                <a:lnTo>
                  <a:pt x="22" y="13"/>
                </a:lnTo>
                <a:lnTo>
                  <a:pt x="22" y="13"/>
                </a:lnTo>
                <a:lnTo>
                  <a:pt x="21" y="12"/>
                </a:lnTo>
                <a:lnTo>
                  <a:pt x="20" y="10"/>
                </a:lnTo>
                <a:lnTo>
                  <a:pt x="18" y="10"/>
                </a:lnTo>
                <a:lnTo>
                  <a:pt x="16" y="10"/>
                </a:lnTo>
                <a:lnTo>
                  <a:pt x="16" y="8"/>
                </a:lnTo>
                <a:lnTo>
                  <a:pt x="15" y="7"/>
                </a:lnTo>
                <a:lnTo>
                  <a:pt x="15" y="6"/>
                </a:lnTo>
                <a:lnTo>
                  <a:pt x="14" y="6"/>
                </a:lnTo>
                <a:lnTo>
                  <a:pt x="13" y="7"/>
                </a:lnTo>
                <a:lnTo>
                  <a:pt x="12" y="9"/>
                </a:lnTo>
                <a:lnTo>
                  <a:pt x="12" y="9"/>
                </a:lnTo>
                <a:lnTo>
                  <a:pt x="11" y="6"/>
                </a:lnTo>
                <a:lnTo>
                  <a:pt x="12" y="4"/>
                </a:lnTo>
                <a:lnTo>
                  <a:pt x="11" y="3"/>
                </a:lnTo>
                <a:lnTo>
                  <a:pt x="10" y="2"/>
                </a:lnTo>
                <a:lnTo>
                  <a:pt x="9" y="2"/>
                </a:lnTo>
                <a:lnTo>
                  <a:pt x="8" y="0"/>
                </a:lnTo>
                <a:lnTo>
                  <a:pt x="8" y="1"/>
                </a:lnTo>
                <a:lnTo>
                  <a:pt x="8" y="2"/>
                </a:lnTo>
                <a:lnTo>
                  <a:pt x="6" y="3"/>
                </a:lnTo>
                <a:lnTo>
                  <a:pt x="5" y="13"/>
                </a:lnTo>
                <a:lnTo>
                  <a:pt x="4" y="21"/>
                </a:lnTo>
                <a:lnTo>
                  <a:pt x="4" y="21"/>
                </a:lnTo>
                <a:lnTo>
                  <a:pt x="4" y="23"/>
                </a:lnTo>
                <a:lnTo>
                  <a:pt x="3" y="25"/>
                </a:lnTo>
                <a:lnTo>
                  <a:pt x="1" y="25"/>
                </a:lnTo>
                <a:lnTo>
                  <a:pt x="1" y="26"/>
                </a:lnTo>
                <a:lnTo>
                  <a:pt x="0" y="29"/>
                </a:lnTo>
                <a:lnTo>
                  <a:pt x="0" y="30"/>
                </a:lnTo>
                <a:lnTo>
                  <a:pt x="1" y="31"/>
                </a:lnTo>
                <a:lnTo>
                  <a:pt x="2" y="30"/>
                </a:lnTo>
                <a:lnTo>
                  <a:pt x="3" y="29"/>
                </a:lnTo>
                <a:lnTo>
                  <a:pt x="4" y="29"/>
                </a:lnTo>
                <a:lnTo>
                  <a:pt x="4" y="29"/>
                </a:lnTo>
                <a:lnTo>
                  <a:pt x="6" y="29"/>
                </a:lnTo>
                <a:lnTo>
                  <a:pt x="7" y="28"/>
                </a:lnTo>
                <a:lnTo>
                  <a:pt x="7" y="28"/>
                </a:lnTo>
                <a:lnTo>
                  <a:pt x="8" y="27"/>
                </a:lnTo>
                <a:lnTo>
                  <a:pt x="8" y="27"/>
                </a:lnTo>
                <a:lnTo>
                  <a:pt x="8" y="29"/>
                </a:lnTo>
                <a:lnTo>
                  <a:pt x="8" y="29"/>
                </a:lnTo>
                <a:lnTo>
                  <a:pt x="8" y="34"/>
                </a:lnTo>
                <a:lnTo>
                  <a:pt x="9" y="35"/>
                </a:lnTo>
                <a:lnTo>
                  <a:pt x="10" y="35"/>
                </a:lnTo>
                <a:lnTo>
                  <a:pt x="10" y="35"/>
                </a:lnTo>
                <a:lnTo>
                  <a:pt x="13" y="34"/>
                </a:lnTo>
                <a:lnTo>
                  <a:pt x="14" y="33"/>
                </a:lnTo>
                <a:lnTo>
                  <a:pt x="15" y="32"/>
                </a:lnTo>
                <a:lnTo>
                  <a:pt x="15" y="32"/>
                </a:lnTo>
                <a:lnTo>
                  <a:pt x="15" y="32"/>
                </a:lnTo>
                <a:lnTo>
                  <a:pt x="15" y="30"/>
                </a:lnTo>
                <a:lnTo>
                  <a:pt x="17" y="30"/>
                </a:lnTo>
                <a:lnTo>
                  <a:pt x="17" y="30"/>
                </a:lnTo>
                <a:lnTo>
                  <a:pt x="18" y="29"/>
                </a:lnTo>
                <a:lnTo>
                  <a:pt x="18" y="28"/>
                </a:lnTo>
                <a:lnTo>
                  <a:pt x="19" y="28"/>
                </a:lnTo>
                <a:lnTo>
                  <a:pt x="19" y="28"/>
                </a:lnTo>
                <a:lnTo>
                  <a:pt x="19" y="27"/>
                </a:lnTo>
                <a:lnTo>
                  <a:pt x="19" y="26"/>
                </a:lnTo>
                <a:lnTo>
                  <a:pt x="19" y="24"/>
                </a:lnTo>
                <a:lnTo>
                  <a:pt x="23" y="23"/>
                </a:lnTo>
                <a:lnTo>
                  <a:pt x="23" y="23"/>
                </a:lnTo>
                <a:lnTo>
                  <a:pt x="22" y="24"/>
                </a:lnTo>
                <a:lnTo>
                  <a:pt x="22" y="25"/>
                </a:lnTo>
                <a:lnTo>
                  <a:pt x="23" y="25"/>
                </a:lnTo>
                <a:lnTo>
                  <a:pt x="23" y="25"/>
                </a:lnTo>
                <a:lnTo>
                  <a:pt x="23" y="25"/>
                </a:lnTo>
                <a:lnTo>
                  <a:pt x="25" y="25"/>
                </a:lnTo>
                <a:lnTo>
                  <a:pt x="26" y="26"/>
                </a:lnTo>
                <a:lnTo>
                  <a:pt x="26" y="27"/>
                </a:lnTo>
                <a:lnTo>
                  <a:pt x="26" y="28"/>
                </a:lnTo>
                <a:lnTo>
                  <a:pt x="26" y="29"/>
                </a:lnTo>
                <a:lnTo>
                  <a:pt x="27" y="29"/>
                </a:lnTo>
                <a:lnTo>
                  <a:pt x="28" y="28"/>
                </a:lnTo>
                <a:lnTo>
                  <a:pt x="28" y="29"/>
                </a:lnTo>
                <a:lnTo>
                  <a:pt x="29" y="29"/>
                </a:lnTo>
                <a:lnTo>
                  <a:pt x="30" y="29"/>
                </a:lnTo>
                <a:lnTo>
                  <a:pt x="30" y="31"/>
                </a:lnTo>
                <a:lnTo>
                  <a:pt x="31" y="30"/>
                </a:lnTo>
                <a:lnTo>
                  <a:pt x="31" y="31"/>
                </a:lnTo>
                <a:lnTo>
                  <a:pt x="32" y="31"/>
                </a:lnTo>
                <a:lnTo>
                  <a:pt x="33" y="31"/>
                </a:lnTo>
                <a:lnTo>
                  <a:pt x="34" y="31"/>
                </a:lnTo>
                <a:lnTo>
                  <a:pt x="37" y="28"/>
                </a:lnTo>
                <a:lnTo>
                  <a:pt x="38" y="2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71" name="Freeform 438"/>
          <p:cNvSpPr>
            <a:spLocks/>
          </p:cNvSpPr>
          <p:nvPr/>
        </p:nvSpPr>
        <p:spPr bwMode="auto">
          <a:xfrm>
            <a:off x="2253638" y="3378720"/>
            <a:ext cx="17033" cy="3872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4" y="0"/>
              </a:cxn>
              <a:cxn ang="0">
                <a:pos x="2" y="0"/>
              </a:cxn>
              <a:cxn ang="0">
                <a:pos x="0" y="0"/>
              </a:cxn>
              <a:cxn ang="0">
                <a:pos x="1" y="1"/>
              </a:cxn>
              <a:cxn ang="0">
                <a:pos x="4" y="1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</a:cxnLst>
            <a:rect l="0" t="0" r="r" b="b"/>
            <a:pathLst>
              <a:path w="5" h="1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1" y="1"/>
                </a:lnTo>
                <a:lnTo>
                  <a:pt x="4" y="1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72" name="Freeform 439"/>
          <p:cNvSpPr>
            <a:spLocks/>
          </p:cNvSpPr>
          <p:nvPr/>
        </p:nvSpPr>
        <p:spPr bwMode="auto">
          <a:xfrm>
            <a:off x="2243417" y="3367104"/>
            <a:ext cx="10220" cy="15488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0" y="3"/>
              </a:cxn>
              <a:cxn ang="0">
                <a:pos x="0" y="3"/>
              </a:cxn>
              <a:cxn ang="0">
                <a:pos x="0" y="4"/>
              </a:cxn>
              <a:cxn ang="0">
                <a:pos x="0" y="4"/>
              </a:cxn>
              <a:cxn ang="0">
                <a:pos x="1" y="3"/>
              </a:cxn>
              <a:cxn ang="0">
                <a:pos x="1" y="3"/>
              </a:cxn>
              <a:cxn ang="0">
                <a:pos x="2" y="3"/>
              </a:cxn>
              <a:cxn ang="0">
                <a:pos x="2" y="1"/>
              </a:cxn>
              <a:cxn ang="0">
                <a:pos x="3" y="1"/>
              </a:cxn>
              <a:cxn ang="0">
                <a:pos x="3" y="1"/>
              </a:cxn>
              <a:cxn ang="0">
                <a:pos x="2" y="0"/>
              </a:cxn>
              <a:cxn ang="0">
                <a:pos x="1" y="1"/>
              </a:cxn>
            </a:cxnLst>
            <a:rect l="0" t="0" r="r" b="b"/>
            <a:pathLst>
              <a:path w="3" h="4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3"/>
                </a:lnTo>
                <a:lnTo>
                  <a:pt x="0" y="3"/>
                </a:lnTo>
                <a:lnTo>
                  <a:pt x="0" y="4"/>
                </a:lnTo>
                <a:lnTo>
                  <a:pt x="0" y="4"/>
                </a:lnTo>
                <a:lnTo>
                  <a:pt x="1" y="3"/>
                </a:lnTo>
                <a:lnTo>
                  <a:pt x="1" y="3"/>
                </a:lnTo>
                <a:lnTo>
                  <a:pt x="2" y="3"/>
                </a:lnTo>
                <a:lnTo>
                  <a:pt x="2" y="1"/>
                </a:lnTo>
                <a:lnTo>
                  <a:pt x="3" y="1"/>
                </a:lnTo>
                <a:lnTo>
                  <a:pt x="3" y="1"/>
                </a:lnTo>
                <a:lnTo>
                  <a:pt x="2" y="0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73" name="Freeform 440"/>
          <p:cNvSpPr>
            <a:spLocks/>
          </p:cNvSpPr>
          <p:nvPr/>
        </p:nvSpPr>
        <p:spPr bwMode="auto">
          <a:xfrm>
            <a:off x="8351493" y="3541341"/>
            <a:ext cx="10220" cy="11616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3" y="0"/>
              </a:cxn>
              <a:cxn ang="0">
                <a:pos x="2" y="1"/>
              </a:cxn>
              <a:cxn ang="0">
                <a:pos x="1" y="2"/>
              </a:cxn>
              <a:cxn ang="0">
                <a:pos x="0" y="3"/>
              </a:cxn>
              <a:cxn ang="0">
                <a:pos x="1" y="3"/>
              </a:cxn>
              <a:cxn ang="0">
                <a:pos x="3" y="1"/>
              </a:cxn>
              <a:cxn ang="0">
                <a:pos x="3" y="0"/>
              </a:cxn>
            </a:cxnLst>
            <a:rect l="0" t="0" r="r" b="b"/>
            <a:pathLst>
              <a:path w="3" h="3">
                <a:moveTo>
                  <a:pt x="3" y="0"/>
                </a:moveTo>
                <a:lnTo>
                  <a:pt x="3" y="0"/>
                </a:lnTo>
                <a:lnTo>
                  <a:pt x="2" y="1"/>
                </a:lnTo>
                <a:lnTo>
                  <a:pt x="1" y="2"/>
                </a:lnTo>
                <a:lnTo>
                  <a:pt x="0" y="3"/>
                </a:lnTo>
                <a:lnTo>
                  <a:pt x="1" y="3"/>
                </a:lnTo>
                <a:lnTo>
                  <a:pt x="3" y="1"/>
                </a:lnTo>
                <a:lnTo>
                  <a:pt x="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74" name="Freeform 441"/>
          <p:cNvSpPr>
            <a:spLocks/>
          </p:cNvSpPr>
          <p:nvPr/>
        </p:nvSpPr>
        <p:spPr bwMode="auto">
          <a:xfrm>
            <a:off x="2331990" y="3212227"/>
            <a:ext cx="3407" cy="387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1"/>
              </a:cxn>
              <a:cxn ang="0">
                <a:pos x="1" y="0"/>
              </a:cxn>
              <a:cxn ang="0">
                <a:pos x="0" y="1"/>
              </a:cxn>
            </a:cxnLst>
            <a:rect l="0" t="0" r="r" b="b"/>
            <a:pathLst>
              <a:path w="1" h="1">
                <a:moveTo>
                  <a:pt x="0" y="1"/>
                </a:moveTo>
                <a:lnTo>
                  <a:pt x="1" y="1"/>
                </a:lnTo>
                <a:lnTo>
                  <a:pt x="1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75" name="Freeform 442"/>
          <p:cNvSpPr>
            <a:spLocks/>
          </p:cNvSpPr>
          <p:nvPr/>
        </p:nvSpPr>
        <p:spPr bwMode="auto">
          <a:xfrm>
            <a:off x="2199131" y="3382592"/>
            <a:ext cx="10220" cy="11616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1" y="3"/>
              </a:cxn>
              <a:cxn ang="0">
                <a:pos x="1" y="3"/>
              </a:cxn>
              <a:cxn ang="0">
                <a:pos x="2" y="3"/>
              </a:cxn>
              <a:cxn ang="0">
                <a:pos x="3" y="2"/>
              </a:cxn>
              <a:cxn ang="0">
                <a:pos x="3" y="1"/>
              </a:cxn>
              <a:cxn ang="0">
                <a:pos x="2" y="1"/>
              </a:cxn>
            </a:cxnLst>
            <a:rect l="0" t="0" r="r" b="b"/>
            <a:pathLst>
              <a:path w="3" h="3">
                <a:moveTo>
                  <a:pt x="2" y="1"/>
                </a:move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0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1" y="3"/>
                </a:lnTo>
                <a:lnTo>
                  <a:pt x="1" y="3"/>
                </a:lnTo>
                <a:lnTo>
                  <a:pt x="2" y="3"/>
                </a:lnTo>
                <a:lnTo>
                  <a:pt x="3" y="2"/>
                </a:lnTo>
                <a:lnTo>
                  <a:pt x="3" y="1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76" name="Freeform 443"/>
          <p:cNvSpPr>
            <a:spLocks/>
          </p:cNvSpPr>
          <p:nvPr/>
        </p:nvSpPr>
        <p:spPr bwMode="auto">
          <a:xfrm>
            <a:off x="2321770" y="3188995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77" name="Freeform 444"/>
          <p:cNvSpPr>
            <a:spLocks/>
          </p:cNvSpPr>
          <p:nvPr/>
        </p:nvSpPr>
        <p:spPr bwMode="auto">
          <a:xfrm>
            <a:off x="2280891" y="3367104"/>
            <a:ext cx="3407" cy="387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1" h="1">
                <a:moveTo>
                  <a:pt x="0" y="1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78" name="Freeform 445"/>
          <p:cNvSpPr>
            <a:spLocks/>
          </p:cNvSpPr>
          <p:nvPr/>
        </p:nvSpPr>
        <p:spPr bwMode="auto">
          <a:xfrm>
            <a:off x="2130999" y="3382592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79" name="Freeform 446"/>
          <p:cNvSpPr>
            <a:spLocks/>
          </p:cNvSpPr>
          <p:nvPr/>
        </p:nvSpPr>
        <p:spPr bwMode="auto">
          <a:xfrm>
            <a:off x="2090119" y="3374848"/>
            <a:ext cx="6813" cy="11616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1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  <a:cxn ang="0">
                <a:pos x="1" y="3"/>
              </a:cxn>
              <a:cxn ang="0">
                <a:pos x="1" y="3"/>
              </a:cxn>
              <a:cxn ang="0">
                <a:pos x="1" y="2"/>
              </a:cxn>
              <a:cxn ang="0">
                <a:pos x="2" y="1"/>
              </a:cxn>
              <a:cxn ang="0">
                <a:pos x="2" y="0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1" y="1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2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80" name="Freeform 447"/>
          <p:cNvSpPr>
            <a:spLocks/>
          </p:cNvSpPr>
          <p:nvPr/>
        </p:nvSpPr>
        <p:spPr bwMode="auto">
          <a:xfrm>
            <a:off x="2185504" y="3386464"/>
            <a:ext cx="10220" cy="7744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0" y="1"/>
              </a:cxn>
              <a:cxn ang="0">
                <a:pos x="0" y="2"/>
              </a:cxn>
              <a:cxn ang="0">
                <a:pos x="2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  <a:cxn ang="0">
                <a:pos x="2" y="1"/>
              </a:cxn>
            </a:cxnLst>
            <a:rect l="0" t="0" r="r" b="b"/>
            <a:pathLst>
              <a:path w="3" h="2">
                <a:moveTo>
                  <a:pt x="2" y="1"/>
                </a:moveTo>
                <a:lnTo>
                  <a:pt x="0" y="1"/>
                </a:lnTo>
                <a:lnTo>
                  <a:pt x="0" y="2"/>
                </a:lnTo>
                <a:lnTo>
                  <a:pt x="2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81" name="Freeform 448"/>
          <p:cNvSpPr>
            <a:spLocks/>
          </p:cNvSpPr>
          <p:nvPr/>
        </p:nvSpPr>
        <p:spPr bwMode="auto">
          <a:xfrm>
            <a:off x="2117372" y="3394208"/>
            <a:ext cx="13626" cy="7744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2"/>
              </a:cxn>
              <a:cxn ang="0">
                <a:pos x="3" y="2"/>
              </a:cxn>
              <a:cxn ang="0">
                <a:pos x="4" y="2"/>
              </a:cxn>
              <a:cxn ang="0">
                <a:pos x="4" y="2"/>
              </a:cxn>
              <a:cxn ang="0">
                <a:pos x="2" y="1"/>
              </a:cxn>
            </a:cxnLst>
            <a:rect l="0" t="0" r="r" b="b"/>
            <a:pathLst>
              <a:path w="4" h="2">
                <a:moveTo>
                  <a:pt x="2" y="1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  <a:lnTo>
                  <a:pt x="3" y="2"/>
                </a:lnTo>
                <a:lnTo>
                  <a:pt x="4" y="2"/>
                </a:lnTo>
                <a:lnTo>
                  <a:pt x="4" y="2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82" name="Freeform 449"/>
          <p:cNvSpPr>
            <a:spLocks/>
          </p:cNvSpPr>
          <p:nvPr/>
        </p:nvSpPr>
        <p:spPr bwMode="auto">
          <a:xfrm>
            <a:off x="2171878" y="3386464"/>
            <a:ext cx="13626" cy="774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2" y="1"/>
              </a:cxn>
              <a:cxn ang="0">
                <a:pos x="2" y="2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  <a:cxn ang="0">
                <a:pos x="4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4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2" y="1"/>
                </a:lnTo>
                <a:lnTo>
                  <a:pt x="2" y="2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lnTo>
                  <a:pt x="4" y="0"/>
                </a:lnTo>
                <a:lnTo>
                  <a:pt x="3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83" name="Freeform 450"/>
          <p:cNvSpPr>
            <a:spLocks/>
          </p:cNvSpPr>
          <p:nvPr/>
        </p:nvSpPr>
        <p:spPr bwMode="auto">
          <a:xfrm>
            <a:off x="2335397" y="3216099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84" name="Freeform 451"/>
          <p:cNvSpPr>
            <a:spLocks/>
          </p:cNvSpPr>
          <p:nvPr/>
        </p:nvSpPr>
        <p:spPr bwMode="auto">
          <a:xfrm>
            <a:off x="2403529" y="3301281"/>
            <a:ext cx="3407" cy="774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85" name="Freeform 452"/>
          <p:cNvSpPr>
            <a:spLocks/>
          </p:cNvSpPr>
          <p:nvPr/>
        </p:nvSpPr>
        <p:spPr bwMode="auto">
          <a:xfrm>
            <a:off x="2342209" y="3328385"/>
            <a:ext cx="23846" cy="27104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5" y="0"/>
              </a:cxn>
              <a:cxn ang="0">
                <a:pos x="5" y="2"/>
              </a:cxn>
              <a:cxn ang="0">
                <a:pos x="4" y="2"/>
              </a:cxn>
              <a:cxn ang="0">
                <a:pos x="3" y="2"/>
              </a:cxn>
              <a:cxn ang="0">
                <a:pos x="1" y="5"/>
              </a:cxn>
              <a:cxn ang="0">
                <a:pos x="0" y="6"/>
              </a:cxn>
              <a:cxn ang="0">
                <a:pos x="0" y="7"/>
              </a:cxn>
              <a:cxn ang="0">
                <a:pos x="1" y="7"/>
              </a:cxn>
              <a:cxn ang="0">
                <a:pos x="1" y="7"/>
              </a:cxn>
              <a:cxn ang="0">
                <a:pos x="2" y="6"/>
              </a:cxn>
              <a:cxn ang="0">
                <a:pos x="6" y="3"/>
              </a:cxn>
              <a:cxn ang="0">
                <a:pos x="7" y="1"/>
              </a:cxn>
              <a:cxn ang="0">
                <a:pos x="7" y="0"/>
              </a:cxn>
              <a:cxn ang="0">
                <a:pos x="7" y="0"/>
              </a:cxn>
              <a:cxn ang="0">
                <a:pos x="7" y="0"/>
              </a:cxn>
            </a:cxnLst>
            <a:rect l="0" t="0" r="r" b="b"/>
            <a:pathLst>
              <a:path w="7" h="7">
                <a:moveTo>
                  <a:pt x="7" y="0"/>
                </a:moveTo>
                <a:lnTo>
                  <a:pt x="5" y="0"/>
                </a:lnTo>
                <a:lnTo>
                  <a:pt x="5" y="2"/>
                </a:lnTo>
                <a:lnTo>
                  <a:pt x="4" y="2"/>
                </a:lnTo>
                <a:lnTo>
                  <a:pt x="3" y="2"/>
                </a:lnTo>
                <a:lnTo>
                  <a:pt x="1" y="5"/>
                </a:lnTo>
                <a:lnTo>
                  <a:pt x="0" y="6"/>
                </a:lnTo>
                <a:lnTo>
                  <a:pt x="0" y="7"/>
                </a:lnTo>
                <a:lnTo>
                  <a:pt x="1" y="7"/>
                </a:lnTo>
                <a:lnTo>
                  <a:pt x="1" y="7"/>
                </a:lnTo>
                <a:lnTo>
                  <a:pt x="2" y="6"/>
                </a:lnTo>
                <a:lnTo>
                  <a:pt x="6" y="3"/>
                </a:lnTo>
                <a:lnTo>
                  <a:pt x="7" y="1"/>
                </a:lnTo>
                <a:lnTo>
                  <a:pt x="7" y="0"/>
                </a:lnTo>
                <a:lnTo>
                  <a:pt x="7" y="0"/>
                </a:lnTo>
                <a:lnTo>
                  <a:pt x="7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86" name="Freeform 453"/>
          <p:cNvSpPr>
            <a:spLocks/>
          </p:cNvSpPr>
          <p:nvPr/>
        </p:nvSpPr>
        <p:spPr bwMode="auto">
          <a:xfrm>
            <a:off x="1998140" y="3347744"/>
            <a:ext cx="17033" cy="7744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  <a:cxn ang="0">
                <a:pos x="3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2" y="1"/>
              </a:cxn>
              <a:cxn ang="0">
                <a:pos x="2" y="1"/>
              </a:cxn>
              <a:cxn ang="0">
                <a:pos x="2" y="2"/>
              </a:cxn>
              <a:cxn ang="0">
                <a:pos x="3" y="2"/>
              </a:cxn>
              <a:cxn ang="0">
                <a:pos x="3" y="2"/>
              </a:cxn>
              <a:cxn ang="0">
                <a:pos x="3" y="2"/>
              </a:cxn>
              <a:cxn ang="0">
                <a:pos x="4" y="2"/>
              </a:cxn>
              <a:cxn ang="0">
                <a:pos x="5" y="1"/>
              </a:cxn>
              <a:cxn ang="0">
                <a:pos x="4" y="1"/>
              </a:cxn>
              <a:cxn ang="0">
                <a:pos x="4" y="1"/>
              </a:cxn>
            </a:cxnLst>
            <a:rect l="0" t="0" r="r" b="b"/>
            <a:pathLst>
              <a:path w="5" h="2">
                <a:moveTo>
                  <a:pt x="4" y="1"/>
                </a:moveTo>
                <a:lnTo>
                  <a:pt x="4" y="0"/>
                </a:lnTo>
                <a:lnTo>
                  <a:pt x="3" y="0"/>
                </a:lnTo>
                <a:lnTo>
                  <a:pt x="3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2" y="1"/>
                </a:lnTo>
                <a:lnTo>
                  <a:pt x="2" y="1"/>
                </a:lnTo>
                <a:lnTo>
                  <a:pt x="2" y="2"/>
                </a:lnTo>
                <a:lnTo>
                  <a:pt x="3" y="2"/>
                </a:lnTo>
                <a:lnTo>
                  <a:pt x="3" y="2"/>
                </a:lnTo>
                <a:lnTo>
                  <a:pt x="3" y="2"/>
                </a:lnTo>
                <a:lnTo>
                  <a:pt x="4" y="2"/>
                </a:lnTo>
                <a:lnTo>
                  <a:pt x="5" y="1"/>
                </a:lnTo>
                <a:lnTo>
                  <a:pt x="4" y="1"/>
                </a:lnTo>
                <a:lnTo>
                  <a:pt x="4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87" name="Freeform 454"/>
          <p:cNvSpPr>
            <a:spLocks/>
          </p:cNvSpPr>
          <p:nvPr/>
        </p:nvSpPr>
        <p:spPr bwMode="auto">
          <a:xfrm>
            <a:off x="2369463" y="3312897"/>
            <a:ext cx="27253" cy="23232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6" y="0"/>
              </a:cxn>
              <a:cxn ang="0">
                <a:pos x="6" y="0"/>
              </a:cxn>
              <a:cxn ang="0">
                <a:pos x="6" y="0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4" y="2"/>
              </a:cxn>
              <a:cxn ang="0">
                <a:pos x="5" y="2"/>
              </a:cxn>
              <a:cxn ang="0">
                <a:pos x="6" y="2"/>
              </a:cxn>
              <a:cxn ang="0">
                <a:pos x="5" y="3"/>
              </a:cxn>
              <a:cxn ang="0">
                <a:pos x="4" y="2"/>
              </a:cxn>
              <a:cxn ang="0">
                <a:pos x="4" y="3"/>
              </a:cxn>
              <a:cxn ang="0">
                <a:pos x="3" y="4"/>
              </a:cxn>
              <a:cxn ang="0">
                <a:pos x="3" y="4"/>
              </a:cxn>
              <a:cxn ang="0">
                <a:pos x="0" y="5"/>
              </a:cxn>
              <a:cxn ang="0">
                <a:pos x="0" y="5"/>
              </a:cxn>
              <a:cxn ang="0">
                <a:pos x="1" y="6"/>
              </a:cxn>
              <a:cxn ang="0">
                <a:pos x="3" y="6"/>
              </a:cxn>
              <a:cxn ang="0">
                <a:pos x="5" y="4"/>
              </a:cxn>
              <a:cxn ang="0">
                <a:pos x="6" y="4"/>
              </a:cxn>
              <a:cxn ang="0">
                <a:pos x="6" y="4"/>
              </a:cxn>
              <a:cxn ang="0">
                <a:pos x="7" y="3"/>
              </a:cxn>
              <a:cxn ang="0">
                <a:pos x="8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8" y="0"/>
              </a:cxn>
              <a:cxn ang="0">
                <a:pos x="8" y="0"/>
              </a:cxn>
              <a:cxn ang="0">
                <a:pos x="8" y="0"/>
              </a:cxn>
              <a:cxn ang="0">
                <a:pos x="7" y="0"/>
              </a:cxn>
            </a:cxnLst>
            <a:rect l="0" t="0" r="r" b="b"/>
            <a:pathLst>
              <a:path w="8" h="6">
                <a:moveTo>
                  <a:pt x="7" y="0"/>
                </a:moveTo>
                <a:lnTo>
                  <a:pt x="6" y="0"/>
                </a:lnTo>
                <a:lnTo>
                  <a:pt x="6" y="0"/>
                </a:lnTo>
                <a:lnTo>
                  <a:pt x="6" y="0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4" y="2"/>
                </a:lnTo>
                <a:lnTo>
                  <a:pt x="5" y="2"/>
                </a:lnTo>
                <a:lnTo>
                  <a:pt x="6" y="2"/>
                </a:lnTo>
                <a:lnTo>
                  <a:pt x="5" y="3"/>
                </a:lnTo>
                <a:lnTo>
                  <a:pt x="4" y="2"/>
                </a:lnTo>
                <a:lnTo>
                  <a:pt x="4" y="3"/>
                </a:lnTo>
                <a:lnTo>
                  <a:pt x="3" y="4"/>
                </a:lnTo>
                <a:lnTo>
                  <a:pt x="3" y="4"/>
                </a:lnTo>
                <a:lnTo>
                  <a:pt x="0" y="5"/>
                </a:lnTo>
                <a:lnTo>
                  <a:pt x="0" y="5"/>
                </a:lnTo>
                <a:lnTo>
                  <a:pt x="1" y="6"/>
                </a:lnTo>
                <a:lnTo>
                  <a:pt x="3" y="6"/>
                </a:lnTo>
                <a:lnTo>
                  <a:pt x="5" y="4"/>
                </a:lnTo>
                <a:lnTo>
                  <a:pt x="6" y="4"/>
                </a:lnTo>
                <a:lnTo>
                  <a:pt x="6" y="4"/>
                </a:lnTo>
                <a:lnTo>
                  <a:pt x="7" y="3"/>
                </a:lnTo>
                <a:lnTo>
                  <a:pt x="8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7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88" name="Freeform 455"/>
          <p:cNvSpPr>
            <a:spLocks/>
          </p:cNvSpPr>
          <p:nvPr/>
        </p:nvSpPr>
        <p:spPr bwMode="auto">
          <a:xfrm>
            <a:off x="8416218" y="3429055"/>
            <a:ext cx="20440" cy="1936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3"/>
              </a:cxn>
              <a:cxn ang="0">
                <a:pos x="2" y="3"/>
              </a:cxn>
              <a:cxn ang="0">
                <a:pos x="2" y="3"/>
              </a:cxn>
              <a:cxn ang="0">
                <a:pos x="1" y="3"/>
              </a:cxn>
              <a:cxn ang="0">
                <a:pos x="0" y="3"/>
              </a:cxn>
              <a:cxn ang="0">
                <a:pos x="0" y="5"/>
              </a:cxn>
              <a:cxn ang="0">
                <a:pos x="1" y="5"/>
              </a:cxn>
              <a:cxn ang="0">
                <a:pos x="3" y="4"/>
              </a:cxn>
              <a:cxn ang="0">
                <a:pos x="4" y="3"/>
              </a:cxn>
              <a:cxn ang="0">
                <a:pos x="6" y="1"/>
              </a:cxn>
              <a:cxn ang="0">
                <a:pos x="6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6" h="5">
                <a:moveTo>
                  <a:pt x="5" y="0"/>
                </a:moveTo>
                <a:lnTo>
                  <a:pt x="3" y="3"/>
                </a:lnTo>
                <a:lnTo>
                  <a:pt x="2" y="3"/>
                </a:lnTo>
                <a:lnTo>
                  <a:pt x="2" y="3"/>
                </a:lnTo>
                <a:lnTo>
                  <a:pt x="1" y="3"/>
                </a:lnTo>
                <a:lnTo>
                  <a:pt x="0" y="3"/>
                </a:lnTo>
                <a:lnTo>
                  <a:pt x="0" y="5"/>
                </a:lnTo>
                <a:lnTo>
                  <a:pt x="1" y="5"/>
                </a:lnTo>
                <a:lnTo>
                  <a:pt x="3" y="4"/>
                </a:lnTo>
                <a:lnTo>
                  <a:pt x="4" y="3"/>
                </a:lnTo>
                <a:lnTo>
                  <a:pt x="6" y="1"/>
                </a:lnTo>
                <a:lnTo>
                  <a:pt x="6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89" name="Freeform 456"/>
          <p:cNvSpPr>
            <a:spLocks/>
          </p:cNvSpPr>
          <p:nvPr/>
        </p:nvSpPr>
        <p:spPr bwMode="auto">
          <a:xfrm>
            <a:off x="8405999" y="3460031"/>
            <a:ext cx="3407" cy="11616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3"/>
              </a:cxn>
              <a:cxn ang="0">
                <a:pos x="1" y="3"/>
              </a:cxn>
              <a:cxn ang="0">
                <a:pos x="1" y="0"/>
              </a:cxn>
            </a:cxnLst>
            <a:rect l="0" t="0" r="r" b="b"/>
            <a:pathLst>
              <a:path w="1" h="3">
                <a:moveTo>
                  <a:pt x="1" y="0"/>
                </a:moveTo>
                <a:lnTo>
                  <a:pt x="0" y="3"/>
                </a:lnTo>
                <a:lnTo>
                  <a:pt x="1" y="3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90" name="Freeform 457"/>
          <p:cNvSpPr>
            <a:spLocks/>
          </p:cNvSpPr>
          <p:nvPr/>
        </p:nvSpPr>
        <p:spPr bwMode="auto">
          <a:xfrm>
            <a:off x="8395780" y="3483263"/>
            <a:ext cx="3407" cy="7744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2"/>
              </a:cxn>
            </a:cxnLst>
            <a:rect l="0" t="0" r="r" b="b"/>
            <a:pathLst>
              <a:path w="1" h="2">
                <a:moveTo>
                  <a:pt x="0" y="2"/>
                </a:move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91" name="Freeform 458"/>
          <p:cNvSpPr>
            <a:spLocks/>
          </p:cNvSpPr>
          <p:nvPr/>
        </p:nvSpPr>
        <p:spPr bwMode="auto">
          <a:xfrm>
            <a:off x="8436659" y="3421312"/>
            <a:ext cx="3407" cy="7744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1" y="0"/>
              </a:cxn>
              <a:cxn ang="0">
                <a:pos x="1" y="0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1" h="2">
                <a:moveTo>
                  <a:pt x="0" y="2"/>
                </a:moveTo>
                <a:lnTo>
                  <a:pt x="0" y="2"/>
                </a:lnTo>
                <a:lnTo>
                  <a:pt x="1" y="0"/>
                </a:lnTo>
                <a:lnTo>
                  <a:pt x="1" y="0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92" name="Freeform 459"/>
          <p:cNvSpPr>
            <a:spLocks/>
          </p:cNvSpPr>
          <p:nvPr/>
        </p:nvSpPr>
        <p:spPr bwMode="auto">
          <a:xfrm>
            <a:off x="7918852" y="3944023"/>
            <a:ext cx="3407" cy="387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0"/>
              </a:cxn>
              <a:cxn ang="0">
                <a:pos x="0" y="1"/>
              </a:cxn>
            </a:cxnLst>
            <a:rect l="0" t="0" r="r" b="b"/>
            <a:pathLst>
              <a:path w="1" h="1">
                <a:moveTo>
                  <a:pt x="0" y="1"/>
                </a:move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93" name="Freeform 460"/>
          <p:cNvSpPr>
            <a:spLocks/>
          </p:cNvSpPr>
          <p:nvPr/>
        </p:nvSpPr>
        <p:spPr bwMode="auto">
          <a:xfrm>
            <a:off x="7922259" y="4060181"/>
            <a:ext cx="3407" cy="7744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94" name="Freeform 461"/>
          <p:cNvSpPr>
            <a:spLocks/>
          </p:cNvSpPr>
          <p:nvPr/>
        </p:nvSpPr>
        <p:spPr bwMode="auto">
          <a:xfrm>
            <a:off x="8613804" y="3262561"/>
            <a:ext cx="17033" cy="23232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2" y="0"/>
              </a:cxn>
              <a:cxn ang="0">
                <a:pos x="0" y="0"/>
              </a:cxn>
              <a:cxn ang="0">
                <a:pos x="0" y="1"/>
              </a:cxn>
              <a:cxn ang="0">
                <a:pos x="3" y="5"/>
              </a:cxn>
              <a:cxn ang="0">
                <a:pos x="4" y="6"/>
              </a:cxn>
              <a:cxn ang="0">
                <a:pos x="5" y="6"/>
              </a:cxn>
              <a:cxn ang="0">
                <a:pos x="4" y="4"/>
              </a:cxn>
              <a:cxn ang="0">
                <a:pos x="3" y="3"/>
              </a:cxn>
              <a:cxn ang="0">
                <a:pos x="3" y="2"/>
              </a:cxn>
              <a:cxn ang="0">
                <a:pos x="3" y="2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  <a:cxn ang="0">
                <a:pos x="3" y="0"/>
              </a:cxn>
            </a:cxnLst>
            <a:rect l="0" t="0" r="r" b="b"/>
            <a:pathLst>
              <a:path w="5" h="6">
                <a:moveTo>
                  <a:pt x="3" y="0"/>
                </a:moveTo>
                <a:lnTo>
                  <a:pt x="2" y="0"/>
                </a:lnTo>
                <a:lnTo>
                  <a:pt x="0" y="0"/>
                </a:lnTo>
                <a:lnTo>
                  <a:pt x="0" y="1"/>
                </a:lnTo>
                <a:lnTo>
                  <a:pt x="3" y="5"/>
                </a:lnTo>
                <a:lnTo>
                  <a:pt x="4" y="6"/>
                </a:lnTo>
                <a:lnTo>
                  <a:pt x="5" y="6"/>
                </a:lnTo>
                <a:lnTo>
                  <a:pt x="4" y="4"/>
                </a:lnTo>
                <a:lnTo>
                  <a:pt x="3" y="3"/>
                </a:lnTo>
                <a:lnTo>
                  <a:pt x="3" y="2"/>
                </a:lnTo>
                <a:lnTo>
                  <a:pt x="3" y="2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lnTo>
                  <a:pt x="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95" name="Freeform 462"/>
          <p:cNvSpPr>
            <a:spLocks/>
          </p:cNvSpPr>
          <p:nvPr/>
        </p:nvSpPr>
        <p:spPr bwMode="auto">
          <a:xfrm>
            <a:off x="8388966" y="4145364"/>
            <a:ext cx="3407" cy="387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96" name="Freeform 463"/>
          <p:cNvSpPr>
            <a:spLocks/>
          </p:cNvSpPr>
          <p:nvPr/>
        </p:nvSpPr>
        <p:spPr bwMode="auto">
          <a:xfrm>
            <a:off x="6263233" y="4780361"/>
            <a:ext cx="6813" cy="15488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0"/>
              </a:cxn>
              <a:cxn ang="0">
                <a:pos x="0" y="3"/>
              </a:cxn>
              <a:cxn ang="0">
                <a:pos x="1" y="4"/>
              </a:cxn>
              <a:cxn ang="0">
                <a:pos x="2" y="3"/>
              </a:cxn>
              <a:cxn ang="0">
                <a:pos x="1" y="1"/>
              </a:cxn>
              <a:cxn ang="0">
                <a:pos x="1" y="2"/>
              </a:cxn>
              <a:cxn ang="0">
                <a:pos x="1" y="0"/>
              </a:cxn>
            </a:cxnLst>
            <a:rect l="0" t="0" r="r" b="b"/>
            <a:pathLst>
              <a:path w="2" h="4">
                <a:moveTo>
                  <a:pt x="1" y="0"/>
                </a:moveTo>
                <a:lnTo>
                  <a:pt x="1" y="1"/>
                </a:lnTo>
                <a:lnTo>
                  <a:pt x="0" y="0"/>
                </a:lnTo>
                <a:lnTo>
                  <a:pt x="0" y="3"/>
                </a:lnTo>
                <a:lnTo>
                  <a:pt x="1" y="4"/>
                </a:lnTo>
                <a:lnTo>
                  <a:pt x="2" y="3"/>
                </a:lnTo>
                <a:lnTo>
                  <a:pt x="1" y="1"/>
                </a:lnTo>
                <a:lnTo>
                  <a:pt x="1" y="2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97" name="Freeform 464"/>
          <p:cNvSpPr>
            <a:spLocks/>
          </p:cNvSpPr>
          <p:nvPr/>
        </p:nvSpPr>
        <p:spPr bwMode="auto">
          <a:xfrm>
            <a:off x="4038708" y="3219971"/>
            <a:ext cx="6813" cy="11616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  <a:cxn ang="0">
                <a:pos x="1" y="1"/>
              </a:cxn>
              <a:cxn ang="0">
                <a:pos x="1" y="2"/>
              </a:cxn>
              <a:cxn ang="0">
                <a:pos x="1" y="2"/>
              </a:cxn>
              <a:cxn ang="0">
                <a:pos x="0" y="2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1" y="3"/>
              </a:cxn>
              <a:cxn ang="0">
                <a:pos x="1" y="3"/>
              </a:cxn>
              <a:cxn ang="0">
                <a:pos x="1" y="3"/>
              </a:cxn>
              <a:cxn ang="0">
                <a:pos x="1" y="3"/>
              </a:cxn>
              <a:cxn ang="0">
                <a:pos x="1" y="3"/>
              </a:cxn>
              <a:cxn ang="0">
                <a:pos x="1" y="3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2" y="3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</a:cxnLst>
            <a:rect l="0" t="0" r="r" b="b"/>
            <a:pathLst>
              <a:path w="2" h="3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1" y="1"/>
                </a:lnTo>
                <a:lnTo>
                  <a:pt x="1" y="2"/>
                </a:lnTo>
                <a:lnTo>
                  <a:pt x="1" y="2"/>
                </a:lnTo>
                <a:lnTo>
                  <a:pt x="0" y="2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1" y="3"/>
                </a:lnTo>
                <a:lnTo>
                  <a:pt x="1" y="3"/>
                </a:lnTo>
                <a:lnTo>
                  <a:pt x="1" y="3"/>
                </a:lnTo>
                <a:lnTo>
                  <a:pt x="1" y="3"/>
                </a:lnTo>
                <a:lnTo>
                  <a:pt x="1" y="3"/>
                </a:lnTo>
                <a:lnTo>
                  <a:pt x="1" y="3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2" y="3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98" name="Freeform 465"/>
          <p:cNvSpPr>
            <a:spLocks/>
          </p:cNvSpPr>
          <p:nvPr/>
        </p:nvSpPr>
        <p:spPr bwMode="auto">
          <a:xfrm>
            <a:off x="6256420" y="4799721"/>
            <a:ext cx="6813" cy="15488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3"/>
              </a:cxn>
              <a:cxn ang="0">
                <a:pos x="2" y="4"/>
              </a:cxn>
              <a:cxn ang="0">
                <a:pos x="2" y="3"/>
              </a:cxn>
              <a:cxn ang="0">
                <a:pos x="2" y="2"/>
              </a:cxn>
              <a:cxn ang="0">
                <a:pos x="1" y="2"/>
              </a:cxn>
            </a:cxnLst>
            <a:rect l="0" t="0" r="r" b="b"/>
            <a:pathLst>
              <a:path w="2" h="4">
                <a:moveTo>
                  <a:pt x="1" y="2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3"/>
                </a:lnTo>
                <a:lnTo>
                  <a:pt x="2" y="4"/>
                </a:lnTo>
                <a:lnTo>
                  <a:pt x="2" y="3"/>
                </a:lnTo>
                <a:lnTo>
                  <a:pt x="2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99" name="Freeform 466"/>
          <p:cNvSpPr>
            <a:spLocks/>
          </p:cNvSpPr>
          <p:nvPr/>
        </p:nvSpPr>
        <p:spPr bwMode="auto">
          <a:xfrm>
            <a:off x="7455552" y="4455119"/>
            <a:ext cx="3407" cy="774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1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00" name="Freeform 467"/>
          <p:cNvSpPr>
            <a:spLocks/>
          </p:cNvSpPr>
          <p:nvPr/>
        </p:nvSpPr>
        <p:spPr bwMode="auto">
          <a:xfrm>
            <a:off x="8266327" y="3591677"/>
            <a:ext cx="34066" cy="34848"/>
          </a:xfrm>
          <a:custGeom>
            <a:avLst/>
            <a:gdLst/>
            <a:ahLst/>
            <a:cxnLst>
              <a:cxn ang="0">
                <a:pos x="10" y="1"/>
              </a:cxn>
              <a:cxn ang="0">
                <a:pos x="9" y="0"/>
              </a:cxn>
              <a:cxn ang="0">
                <a:pos x="8" y="0"/>
              </a:cxn>
              <a:cxn ang="0">
                <a:pos x="7" y="2"/>
              </a:cxn>
              <a:cxn ang="0">
                <a:pos x="6" y="2"/>
              </a:cxn>
              <a:cxn ang="0">
                <a:pos x="5" y="1"/>
              </a:cxn>
              <a:cxn ang="0">
                <a:pos x="5" y="1"/>
              </a:cxn>
              <a:cxn ang="0">
                <a:pos x="4" y="2"/>
              </a:cxn>
              <a:cxn ang="0">
                <a:pos x="3" y="3"/>
              </a:cxn>
              <a:cxn ang="0">
                <a:pos x="3" y="3"/>
              </a:cxn>
              <a:cxn ang="0">
                <a:pos x="1" y="5"/>
              </a:cxn>
              <a:cxn ang="0">
                <a:pos x="0" y="6"/>
              </a:cxn>
              <a:cxn ang="0">
                <a:pos x="0" y="7"/>
              </a:cxn>
              <a:cxn ang="0">
                <a:pos x="0" y="9"/>
              </a:cxn>
              <a:cxn ang="0">
                <a:pos x="0" y="9"/>
              </a:cxn>
              <a:cxn ang="0">
                <a:pos x="3" y="6"/>
              </a:cxn>
              <a:cxn ang="0">
                <a:pos x="3" y="5"/>
              </a:cxn>
              <a:cxn ang="0">
                <a:pos x="4" y="5"/>
              </a:cxn>
              <a:cxn ang="0">
                <a:pos x="5" y="5"/>
              </a:cxn>
              <a:cxn ang="0">
                <a:pos x="10" y="1"/>
              </a:cxn>
              <a:cxn ang="0">
                <a:pos x="10" y="1"/>
              </a:cxn>
              <a:cxn ang="0">
                <a:pos x="10" y="1"/>
              </a:cxn>
              <a:cxn ang="0">
                <a:pos x="10" y="1"/>
              </a:cxn>
            </a:cxnLst>
            <a:rect l="0" t="0" r="r" b="b"/>
            <a:pathLst>
              <a:path w="10" h="9">
                <a:moveTo>
                  <a:pt x="10" y="1"/>
                </a:moveTo>
                <a:lnTo>
                  <a:pt x="9" y="0"/>
                </a:lnTo>
                <a:lnTo>
                  <a:pt x="8" y="0"/>
                </a:lnTo>
                <a:lnTo>
                  <a:pt x="7" y="2"/>
                </a:lnTo>
                <a:lnTo>
                  <a:pt x="6" y="2"/>
                </a:lnTo>
                <a:lnTo>
                  <a:pt x="5" y="1"/>
                </a:lnTo>
                <a:lnTo>
                  <a:pt x="5" y="1"/>
                </a:lnTo>
                <a:lnTo>
                  <a:pt x="4" y="2"/>
                </a:lnTo>
                <a:lnTo>
                  <a:pt x="3" y="3"/>
                </a:lnTo>
                <a:lnTo>
                  <a:pt x="3" y="3"/>
                </a:lnTo>
                <a:lnTo>
                  <a:pt x="1" y="5"/>
                </a:lnTo>
                <a:lnTo>
                  <a:pt x="0" y="6"/>
                </a:lnTo>
                <a:lnTo>
                  <a:pt x="0" y="7"/>
                </a:lnTo>
                <a:lnTo>
                  <a:pt x="0" y="9"/>
                </a:lnTo>
                <a:lnTo>
                  <a:pt x="0" y="9"/>
                </a:lnTo>
                <a:lnTo>
                  <a:pt x="3" y="6"/>
                </a:lnTo>
                <a:lnTo>
                  <a:pt x="3" y="5"/>
                </a:lnTo>
                <a:lnTo>
                  <a:pt x="4" y="5"/>
                </a:lnTo>
                <a:lnTo>
                  <a:pt x="5" y="5"/>
                </a:lnTo>
                <a:lnTo>
                  <a:pt x="10" y="1"/>
                </a:lnTo>
                <a:lnTo>
                  <a:pt x="10" y="1"/>
                </a:lnTo>
                <a:lnTo>
                  <a:pt x="10" y="1"/>
                </a:lnTo>
                <a:lnTo>
                  <a:pt x="1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01" name="Freeform 468"/>
          <p:cNvSpPr>
            <a:spLocks/>
          </p:cNvSpPr>
          <p:nvPr/>
        </p:nvSpPr>
        <p:spPr bwMode="auto">
          <a:xfrm>
            <a:off x="8647870" y="3285793"/>
            <a:ext cx="6813" cy="774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1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02" name="Freeform 469"/>
          <p:cNvSpPr>
            <a:spLocks/>
          </p:cNvSpPr>
          <p:nvPr/>
        </p:nvSpPr>
        <p:spPr bwMode="auto">
          <a:xfrm>
            <a:off x="7544124" y="4242163"/>
            <a:ext cx="40879" cy="46463"/>
          </a:xfrm>
          <a:custGeom>
            <a:avLst/>
            <a:gdLst/>
            <a:ahLst/>
            <a:cxnLst>
              <a:cxn ang="0">
                <a:pos x="8" y="1"/>
              </a:cxn>
              <a:cxn ang="0">
                <a:pos x="5" y="1"/>
              </a:cxn>
              <a:cxn ang="0">
                <a:pos x="3" y="2"/>
              </a:cxn>
              <a:cxn ang="0">
                <a:pos x="3" y="3"/>
              </a:cxn>
              <a:cxn ang="0">
                <a:pos x="0" y="5"/>
              </a:cxn>
              <a:cxn ang="0">
                <a:pos x="0" y="8"/>
              </a:cxn>
              <a:cxn ang="0">
                <a:pos x="1" y="10"/>
              </a:cxn>
              <a:cxn ang="0">
                <a:pos x="5" y="11"/>
              </a:cxn>
              <a:cxn ang="0">
                <a:pos x="5" y="12"/>
              </a:cxn>
              <a:cxn ang="0">
                <a:pos x="5" y="12"/>
              </a:cxn>
              <a:cxn ang="0">
                <a:pos x="6" y="10"/>
              </a:cxn>
              <a:cxn ang="0">
                <a:pos x="8" y="10"/>
              </a:cxn>
              <a:cxn ang="0">
                <a:pos x="10" y="8"/>
              </a:cxn>
              <a:cxn ang="0">
                <a:pos x="12" y="4"/>
              </a:cxn>
              <a:cxn ang="0">
                <a:pos x="12" y="3"/>
              </a:cxn>
              <a:cxn ang="0">
                <a:pos x="12" y="1"/>
              </a:cxn>
              <a:cxn ang="0">
                <a:pos x="11" y="1"/>
              </a:cxn>
              <a:cxn ang="0">
                <a:pos x="10" y="0"/>
              </a:cxn>
              <a:cxn ang="0">
                <a:pos x="10" y="1"/>
              </a:cxn>
              <a:cxn ang="0">
                <a:pos x="10" y="1"/>
              </a:cxn>
              <a:cxn ang="0">
                <a:pos x="8" y="1"/>
              </a:cxn>
              <a:cxn ang="0">
                <a:pos x="8" y="1"/>
              </a:cxn>
            </a:cxnLst>
            <a:rect l="0" t="0" r="r" b="b"/>
            <a:pathLst>
              <a:path w="12" h="12">
                <a:moveTo>
                  <a:pt x="8" y="1"/>
                </a:moveTo>
                <a:lnTo>
                  <a:pt x="5" y="1"/>
                </a:lnTo>
                <a:lnTo>
                  <a:pt x="3" y="2"/>
                </a:lnTo>
                <a:lnTo>
                  <a:pt x="3" y="3"/>
                </a:lnTo>
                <a:lnTo>
                  <a:pt x="0" y="5"/>
                </a:lnTo>
                <a:lnTo>
                  <a:pt x="0" y="8"/>
                </a:lnTo>
                <a:lnTo>
                  <a:pt x="1" y="10"/>
                </a:lnTo>
                <a:lnTo>
                  <a:pt x="5" y="11"/>
                </a:lnTo>
                <a:lnTo>
                  <a:pt x="5" y="12"/>
                </a:lnTo>
                <a:lnTo>
                  <a:pt x="5" y="12"/>
                </a:lnTo>
                <a:lnTo>
                  <a:pt x="6" y="10"/>
                </a:lnTo>
                <a:lnTo>
                  <a:pt x="8" y="10"/>
                </a:lnTo>
                <a:lnTo>
                  <a:pt x="10" y="8"/>
                </a:lnTo>
                <a:lnTo>
                  <a:pt x="12" y="4"/>
                </a:lnTo>
                <a:lnTo>
                  <a:pt x="12" y="3"/>
                </a:lnTo>
                <a:lnTo>
                  <a:pt x="12" y="1"/>
                </a:lnTo>
                <a:lnTo>
                  <a:pt x="11" y="1"/>
                </a:lnTo>
                <a:lnTo>
                  <a:pt x="10" y="0"/>
                </a:lnTo>
                <a:lnTo>
                  <a:pt x="10" y="1"/>
                </a:lnTo>
                <a:lnTo>
                  <a:pt x="10" y="1"/>
                </a:lnTo>
                <a:lnTo>
                  <a:pt x="8" y="1"/>
                </a:lnTo>
                <a:lnTo>
                  <a:pt x="8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03" name="Freeform 470"/>
          <p:cNvSpPr>
            <a:spLocks/>
          </p:cNvSpPr>
          <p:nvPr/>
        </p:nvSpPr>
        <p:spPr bwMode="auto">
          <a:xfrm>
            <a:off x="8078964" y="3270305"/>
            <a:ext cx="17033" cy="19360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2" y="2"/>
              </a:cxn>
              <a:cxn ang="0">
                <a:pos x="0" y="3"/>
              </a:cxn>
              <a:cxn ang="0">
                <a:pos x="0" y="4"/>
              </a:cxn>
              <a:cxn ang="0">
                <a:pos x="1" y="3"/>
              </a:cxn>
              <a:cxn ang="0">
                <a:pos x="2" y="4"/>
              </a:cxn>
              <a:cxn ang="0">
                <a:pos x="2" y="4"/>
              </a:cxn>
              <a:cxn ang="0">
                <a:pos x="3" y="5"/>
              </a:cxn>
              <a:cxn ang="0">
                <a:pos x="4" y="3"/>
              </a:cxn>
              <a:cxn ang="0">
                <a:pos x="5" y="2"/>
              </a:cxn>
              <a:cxn ang="0">
                <a:pos x="5" y="1"/>
              </a:cxn>
              <a:cxn ang="0">
                <a:pos x="4" y="0"/>
              </a:cxn>
              <a:cxn ang="0">
                <a:pos x="3" y="0"/>
              </a:cxn>
            </a:cxnLst>
            <a:rect l="0" t="0" r="r" b="b"/>
            <a:pathLst>
              <a:path w="5" h="5">
                <a:moveTo>
                  <a:pt x="3" y="0"/>
                </a:moveTo>
                <a:lnTo>
                  <a:pt x="2" y="2"/>
                </a:lnTo>
                <a:lnTo>
                  <a:pt x="0" y="3"/>
                </a:lnTo>
                <a:lnTo>
                  <a:pt x="0" y="4"/>
                </a:lnTo>
                <a:lnTo>
                  <a:pt x="1" y="3"/>
                </a:lnTo>
                <a:lnTo>
                  <a:pt x="2" y="4"/>
                </a:lnTo>
                <a:lnTo>
                  <a:pt x="2" y="4"/>
                </a:lnTo>
                <a:lnTo>
                  <a:pt x="3" y="5"/>
                </a:lnTo>
                <a:lnTo>
                  <a:pt x="4" y="3"/>
                </a:lnTo>
                <a:lnTo>
                  <a:pt x="5" y="2"/>
                </a:lnTo>
                <a:lnTo>
                  <a:pt x="5" y="1"/>
                </a:lnTo>
                <a:lnTo>
                  <a:pt x="4" y="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04" name="Rectangle 471"/>
          <p:cNvSpPr>
            <a:spLocks noChangeArrowheads="1"/>
          </p:cNvSpPr>
          <p:nvPr/>
        </p:nvSpPr>
        <p:spPr bwMode="auto">
          <a:xfrm>
            <a:off x="7557750" y="4408656"/>
            <a:ext cx="3407" cy="387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05" name="Freeform 472"/>
          <p:cNvSpPr>
            <a:spLocks/>
          </p:cNvSpPr>
          <p:nvPr/>
        </p:nvSpPr>
        <p:spPr bwMode="auto">
          <a:xfrm>
            <a:off x="7986984" y="3905304"/>
            <a:ext cx="44286" cy="38720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12" y="0"/>
              </a:cxn>
              <a:cxn ang="0">
                <a:pos x="11" y="0"/>
              </a:cxn>
              <a:cxn ang="0">
                <a:pos x="9" y="0"/>
              </a:cxn>
              <a:cxn ang="0">
                <a:pos x="9" y="0"/>
              </a:cxn>
              <a:cxn ang="0">
                <a:pos x="8" y="0"/>
              </a:cxn>
              <a:cxn ang="0">
                <a:pos x="7" y="1"/>
              </a:cxn>
              <a:cxn ang="0">
                <a:pos x="5" y="2"/>
              </a:cxn>
              <a:cxn ang="0">
                <a:pos x="5" y="2"/>
              </a:cxn>
              <a:cxn ang="0">
                <a:pos x="3" y="2"/>
              </a:cxn>
              <a:cxn ang="0">
                <a:pos x="0" y="6"/>
              </a:cxn>
              <a:cxn ang="0">
                <a:pos x="1" y="6"/>
              </a:cxn>
              <a:cxn ang="0">
                <a:pos x="2" y="7"/>
              </a:cxn>
              <a:cxn ang="0">
                <a:pos x="2" y="7"/>
              </a:cxn>
              <a:cxn ang="0">
                <a:pos x="2" y="8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5" y="9"/>
              </a:cxn>
              <a:cxn ang="0">
                <a:pos x="6" y="6"/>
              </a:cxn>
              <a:cxn ang="0">
                <a:pos x="7" y="6"/>
              </a:cxn>
              <a:cxn ang="0">
                <a:pos x="9" y="5"/>
              </a:cxn>
              <a:cxn ang="0">
                <a:pos x="11" y="7"/>
              </a:cxn>
              <a:cxn ang="0">
                <a:pos x="13" y="4"/>
              </a:cxn>
              <a:cxn ang="0">
                <a:pos x="13" y="4"/>
              </a:cxn>
              <a:cxn ang="0">
                <a:pos x="13" y="3"/>
              </a:cxn>
              <a:cxn ang="0">
                <a:pos x="13" y="3"/>
              </a:cxn>
              <a:cxn ang="0">
                <a:pos x="13" y="0"/>
              </a:cxn>
            </a:cxnLst>
            <a:rect l="0" t="0" r="r" b="b"/>
            <a:pathLst>
              <a:path w="13" h="10">
                <a:moveTo>
                  <a:pt x="13" y="0"/>
                </a:moveTo>
                <a:lnTo>
                  <a:pt x="12" y="0"/>
                </a:lnTo>
                <a:lnTo>
                  <a:pt x="11" y="0"/>
                </a:lnTo>
                <a:lnTo>
                  <a:pt x="9" y="0"/>
                </a:lnTo>
                <a:lnTo>
                  <a:pt x="9" y="0"/>
                </a:lnTo>
                <a:lnTo>
                  <a:pt x="8" y="0"/>
                </a:lnTo>
                <a:lnTo>
                  <a:pt x="7" y="1"/>
                </a:lnTo>
                <a:lnTo>
                  <a:pt x="5" y="2"/>
                </a:lnTo>
                <a:lnTo>
                  <a:pt x="5" y="2"/>
                </a:lnTo>
                <a:lnTo>
                  <a:pt x="3" y="2"/>
                </a:lnTo>
                <a:lnTo>
                  <a:pt x="0" y="6"/>
                </a:lnTo>
                <a:lnTo>
                  <a:pt x="1" y="6"/>
                </a:lnTo>
                <a:lnTo>
                  <a:pt x="2" y="7"/>
                </a:lnTo>
                <a:lnTo>
                  <a:pt x="2" y="7"/>
                </a:lnTo>
                <a:lnTo>
                  <a:pt x="2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5" y="9"/>
                </a:lnTo>
                <a:lnTo>
                  <a:pt x="6" y="6"/>
                </a:lnTo>
                <a:lnTo>
                  <a:pt x="7" y="6"/>
                </a:lnTo>
                <a:lnTo>
                  <a:pt x="9" y="5"/>
                </a:lnTo>
                <a:lnTo>
                  <a:pt x="11" y="7"/>
                </a:lnTo>
                <a:lnTo>
                  <a:pt x="13" y="4"/>
                </a:lnTo>
                <a:lnTo>
                  <a:pt x="13" y="4"/>
                </a:lnTo>
                <a:lnTo>
                  <a:pt x="13" y="3"/>
                </a:lnTo>
                <a:lnTo>
                  <a:pt x="13" y="3"/>
                </a:lnTo>
                <a:lnTo>
                  <a:pt x="1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06" name="Freeform 473"/>
          <p:cNvSpPr>
            <a:spLocks/>
          </p:cNvSpPr>
          <p:nvPr/>
        </p:nvSpPr>
        <p:spPr bwMode="auto">
          <a:xfrm>
            <a:off x="7963138" y="3990487"/>
            <a:ext cx="3407" cy="15488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3"/>
              </a:cxn>
              <a:cxn ang="0">
                <a:pos x="0" y="4"/>
              </a:cxn>
              <a:cxn ang="0">
                <a:pos x="1" y="1"/>
              </a:cxn>
              <a:cxn ang="0">
                <a:pos x="1" y="0"/>
              </a:cxn>
            </a:cxnLst>
            <a:rect l="0" t="0" r="r" b="b"/>
            <a:pathLst>
              <a:path w="1" h="4">
                <a:moveTo>
                  <a:pt x="1" y="0"/>
                </a:moveTo>
                <a:lnTo>
                  <a:pt x="0" y="3"/>
                </a:lnTo>
                <a:lnTo>
                  <a:pt x="0" y="4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07" name="Freeform 474"/>
          <p:cNvSpPr>
            <a:spLocks/>
          </p:cNvSpPr>
          <p:nvPr/>
        </p:nvSpPr>
        <p:spPr bwMode="auto">
          <a:xfrm>
            <a:off x="8031270" y="3897560"/>
            <a:ext cx="6813" cy="7744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0"/>
              </a:cxn>
              <a:cxn ang="0">
                <a:pos x="0" y="2"/>
              </a:cxn>
              <a:cxn ang="0">
                <a:pos x="1" y="2"/>
              </a:cxn>
              <a:cxn ang="0">
                <a:pos x="2" y="2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2"/>
                </a:lnTo>
                <a:lnTo>
                  <a:pt x="1" y="2"/>
                </a:lnTo>
                <a:lnTo>
                  <a:pt x="2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08" name="Freeform 475"/>
          <p:cNvSpPr>
            <a:spLocks/>
          </p:cNvSpPr>
          <p:nvPr/>
        </p:nvSpPr>
        <p:spPr bwMode="auto">
          <a:xfrm>
            <a:off x="8099402" y="4474479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09" name="Freeform 476"/>
          <p:cNvSpPr>
            <a:spLocks/>
          </p:cNvSpPr>
          <p:nvPr/>
        </p:nvSpPr>
        <p:spPr bwMode="auto">
          <a:xfrm>
            <a:off x="7942699" y="3947895"/>
            <a:ext cx="6813" cy="11616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3"/>
              </a:cxn>
              <a:cxn ang="0">
                <a:pos x="2" y="1"/>
              </a:cxn>
              <a:cxn ang="0">
                <a:pos x="1" y="0"/>
              </a:cxn>
            </a:cxnLst>
            <a:rect l="0" t="0" r="r" b="b"/>
            <a:pathLst>
              <a:path w="2" h="3">
                <a:moveTo>
                  <a:pt x="1" y="0"/>
                </a:moveTo>
                <a:lnTo>
                  <a:pt x="1" y="1"/>
                </a:lnTo>
                <a:lnTo>
                  <a:pt x="0" y="2"/>
                </a:lnTo>
                <a:lnTo>
                  <a:pt x="1" y="3"/>
                </a:lnTo>
                <a:lnTo>
                  <a:pt x="2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10" name="Freeform 477"/>
          <p:cNvSpPr>
            <a:spLocks/>
          </p:cNvSpPr>
          <p:nvPr/>
        </p:nvSpPr>
        <p:spPr bwMode="auto">
          <a:xfrm>
            <a:off x="8256108" y="3642012"/>
            <a:ext cx="6813" cy="387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1" y="1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0" y="1"/>
                </a:lnTo>
                <a:lnTo>
                  <a:pt x="1" y="1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11" name="Freeform 478"/>
          <p:cNvSpPr>
            <a:spLocks/>
          </p:cNvSpPr>
          <p:nvPr/>
        </p:nvSpPr>
        <p:spPr bwMode="auto">
          <a:xfrm>
            <a:off x="8218635" y="4389296"/>
            <a:ext cx="6813" cy="7744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</a:cxnLst>
            <a:rect l="0" t="0" r="r" b="b"/>
            <a:pathLst>
              <a:path w="2" h="2">
                <a:moveTo>
                  <a:pt x="1" y="2"/>
                </a:move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12" name="Freeform 479"/>
          <p:cNvSpPr>
            <a:spLocks/>
          </p:cNvSpPr>
          <p:nvPr/>
        </p:nvSpPr>
        <p:spPr bwMode="auto">
          <a:xfrm>
            <a:off x="7952919" y="4002103"/>
            <a:ext cx="3407" cy="3872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13" name="Freeform 480"/>
          <p:cNvSpPr>
            <a:spLocks/>
          </p:cNvSpPr>
          <p:nvPr/>
        </p:nvSpPr>
        <p:spPr bwMode="auto">
          <a:xfrm>
            <a:off x="3980795" y="3343872"/>
            <a:ext cx="23846" cy="15488"/>
          </a:xfrm>
          <a:custGeom>
            <a:avLst/>
            <a:gdLst/>
            <a:ahLst/>
            <a:cxnLst>
              <a:cxn ang="0">
                <a:pos x="3" y="2"/>
              </a:cxn>
              <a:cxn ang="0">
                <a:pos x="5" y="3"/>
              </a:cxn>
              <a:cxn ang="0">
                <a:pos x="6" y="3"/>
              </a:cxn>
              <a:cxn ang="0">
                <a:pos x="7" y="4"/>
              </a:cxn>
              <a:cxn ang="0">
                <a:pos x="7" y="3"/>
              </a:cxn>
              <a:cxn ang="0">
                <a:pos x="6" y="0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  <a:cxn ang="0">
                <a:pos x="0" y="0"/>
              </a:cxn>
              <a:cxn ang="0">
                <a:pos x="0" y="1"/>
              </a:cxn>
              <a:cxn ang="0">
                <a:pos x="1" y="2"/>
              </a:cxn>
              <a:cxn ang="0">
                <a:pos x="3" y="2"/>
              </a:cxn>
            </a:cxnLst>
            <a:rect l="0" t="0" r="r" b="b"/>
            <a:pathLst>
              <a:path w="7" h="4">
                <a:moveTo>
                  <a:pt x="3" y="2"/>
                </a:moveTo>
                <a:lnTo>
                  <a:pt x="5" y="3"/>
                </a:lnTo>
                <a:lnTo>
                  <a:pt x="6" y="3"/>
                </a:lnTo>
                <a:lnTo>
                  <a:pt x="7" y="4"/>
                </a:lnTo>
                <a:lnTo>
                  <a:pt x="7" y="3"/>
                </a:lnTo>
                <a:lnTo>
                  <a:pt x="6" y="0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1" y="2"/>
                </a:lnTo>
                <a:lnTo>
                  <a:pt x="3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14" name="Freeform 481"/>
          <p:cNvSpPr>
            <a:spLocks/>
          </p:cNvSpPr>
          <p:nvPr/>
        </p:nvSpPr>
        <p:spPr bwMode="auto">
          <a:xfrm>
            <a:off x="4018269" y="3216099"/>
            <a:ext cx="6813" cy="1548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2" y="3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1"/>
              </a:cxn>
              <a:cxn ang="0">
                <a:pos x="2" y="2"/>
              </a:cxn>
              <a:cxn ang="0">
                <a:pos x="2" y="2"/>
              </a:cxn>
              <a:cxn ang="0">
                <a:pos x="2" y="2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1" y="3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3"/>
              </a:cxn>
              <a:cxn ang="0">
                <a:pos x="0" y="4"/>
              </a:cxn>
              <a:cxn ang="0">
                <a:pos x="0" y="4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2" h="4">
                <a:moveTo>
                  <a:pt x="0" y="4"/>
                </a:moveTo>
                <a:lnTo>
                  <a:pt x="2" y="3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1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3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15" name="Freeform 482"/>
          <p:cNvSpPr>
            <a:spLocks/>
          </p:cNvSpPr>
          <p:nvPr/>
        </p:nvSpPr>
        <p:spPr bwMode="auto">
          <a:xfrm>
            <a:off x="4035302" y="3235459"/>
            <a:ext cx="3407" cy="774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0" y="1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16" name="Freeform 483"/>
          <p:cNvSpPr>
            <a:spLocks/>
          </p:cNvSpPr>
          <p:nvPr/>
        </p:nvSpPr>
        <p:spPr bwMode="auto">
          <a:xfrm>
            <a:off x="4018268" y="3216099"/>
            <a:ext cx="20440" cy="27104"/>
          </a:xfrm>
          <a:custGeom>
            <a:avLst/>
            <a:gdLst/>
            <a:ahLst/>
            <a:cxnLst>
              <a:cxn ang="0">
                <a:pos x="6" y="3"/>
              </a:cxn>
              <a:cxn ang="0">
                <a:pos x="6" y="2"/>
              </a:cxn>
              <a:cxn ang="0">
                <a:pos x="6" y="2"/>
              </a:cxn>
              <a:cxn ang="0">
                <a:pos x="6" y="1"/>
              </a:cxn>
              <a:cxn ang="0">
                <a:pos x="5" y="1"/>
              </a:cxn>
              <a:cxn ang="0">
                <a:pos x="5" y="1"/>
              </a:cxn>
              <a:cxn ang="0">
                <a:pos x="5" y="0"/>
              </a:cxn>
              <a:cxn ang="0">
                <a:pos x="5" y="0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3" y="4"/>
              </a:cxn>
              <a:cxn ang="0">
                <a:pos x="3" y="4"/>
              </a:cxn>
              <a:cxn ang="0">
                <a:pos x="2" y="4"/>
              </a:cxn>
              <a:cxn ang="0">
                <a:pos x="2" y="4"/>
              </a:cxn>
              <a:cxn ang="0">
                <a:pos x="2" y="4"/>
              </a:cxn>
              <a:cxn ang="0">
                <a:pos x="3" y="3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3" y="1"/>
              </a:cxn>
              <a:cxn ang="0">
                <a:pos x="3" y="2"/>
              </a:cxn>
              <a:cxn ang="0">
                <a:pos x="2" y="3"/>
              </a:cxn>
              <a:cxn ang="0">
                <a:pos x="2" y="4"/>
              </a:cxn>
              <a:cxn ang="0">
                <a:pos x="0" y="7"/>
              </a:cxn>
              <a:cxn ang="0">
                <a:pos x="0" y="7"/>
              </a:cxn>
              <a:cxn ang="0">
                <a:pos x="1" y="7"/>
              </a:cxn>
              <a:cxn ang="0">
                <a:pos x="1" y="7"/>
              </a:cxn>
              <a:cxn ang="0">
                <a:pos x="1" y="7"/>
              </a:cxn>
              <a:cxn ang="0">
                <a:pos x="3" y="4"/>
              </a:cxn>
              <a:cxn ang="0">
                <a:pos x="3" y="4"/>
              </a:cxn>
              <a:cxn ang="0">
                <a:pos x="2" y="7"/>
              </a:cxn>
              <a:cxn ang="0">
                <a:pos x="2" y="7"/>
              </a:cxn>
              <a:cxn ang="0">
                <a:pos x="3" y="7"/>
              </a:cxn>
              <a:cxn ang="0">
                <a:pos x="3" y="7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2"/>
              </a:cxn>
              <a:cxn ang="0">
                <a:pos x="5" y="2"/>
              </a:cxn>
              <a:cxn ang="0">
                <a:pos x="5" y="2"/>
              </a:cxn>
              <a:cxn ang="0">
                <a:pos x="5" y="6"/>
              </a:cxn>
              <a:cxn ang="0">
                <a:pos x="5" y="7"/>
              </a:cxn>
              <a:cxn ang="0">
                <a:pos x="5" y="6"/>
              </a:cxn>
              <a:cxn ang="0">
                <a:pos x="6" y="3"/>
              </a:cxn>
            </a:cxnLst>
            <a:rect l="0" t="0" r="r" b="b"/>
            <a:pathLst>
              <a:path w="6" h="7">
                <a:moveTo>
                  <a:pt x="6" y="3"/>
                </a:moveTo>
                <a:lnTo>
                  <a:pt x="6" y="3"/>
                </a:lnTo>
                <a:lnTo>
                  <a:pt x="6" y="3"/>
                </a:lnTo>
                <a:lnTo>
                  <a:pt x="6" y="2"/>
                </a:lnTo>
                <a:lnTo>
                  <a:pt x="6" y="2"/>
                </a:lnTo>
                <a:lnTo>
                  <a:pt x="6" y="2"/>
                </a:lnTo>
                <a:lnTo>
                  <a:pt x="6" y="2"/>
                </a:lnTo>
                <a:lnTo>
                  <a:pt x="6" y="1"/>
                </a:lnTo>
                <a:lnTo>
                  <a:pt x="6" y="1"/>
                </a:lnTo>
                <a:lnTo>
                  <a:pt x="5" y="1"/>
                </a:lnTo>
                <a:lnTo>
                  <a:pt x="5" y="1"/>
                </a:lnTo>
                <a:lnTo>
                  <a:pt x="5" y="1"/>
                </a:lnTo>
                <a:lnTo>
                  <a:pt x="5" y="1"/>
                </a:lnTo>
                <a:lnTo>
                  <a:pt x="5" y="0"/>
                </a:lnTo>
                <a:lnTo>
                  <a:pt x="5" y="0"/>
                </a:lnTo>
                <a:lnTo>
                  <a:pt x="5" y="0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3" y="4"/>
                </a:lnTo>
                <a:lnTo>
                  <a:pt x="3" y="4"/>
                </a:lnTo>
                <a:lnTo>
                  <a:pt x="3" y="4"/>
                </a:lnTo>
                <a:lnTo>
                  <a:pt x="3" y="4"/>
                </a:lnTo>
                <a:lnTo>
                  <a:pt x="3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2" y="4"/>
                </a:lnTo>
                <a:lnTo>
                  <a:pt x="3" y="3"/>
                </a:lnTo>
                <a:lnTo>
                  <a:pt x="3" y="2"/>
                </a:lnTo>
                <a:lnTo>
                  <a:pt x="3" y="1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3" y="0"/>
                </a:lnTo>
                <a:lnTo>
                  <a:pt x="3" y="0"/>
                </a:lnTo>
                <a:lnTo>
                  <a:pt x="3" y="1"/>
                </a:lnTo>
                <a:lnTo>
                  <a:pt x="3" y="2"/>
                </a:lnTo>
                <a:lnTo>
                  <a:pt x="3" y="2"/>
                </a:lnTo>
                <a:lnTo>
                  <a:pt x="3" y="3"/>
                </a:lnTo>
                <a:lnTo>
                  <a:pt x="2" y="3"/>
                </a:lnTo>
                <a:lnTo>
                  <a:pt x="2" y="4"/>
                </a:lnTo>
                <a:lnTo>
                  <a:pt x="2" y="4"/>
                </a:lnTo>
                <a:lnTo>
                  <a:pt x="0" y="6"/>
                </a:lnTo>
                <a:lnTo>
                  <a:pt x="0" y="7"/>
                </a:lnTo>
                <a:lnTo>
                  <a:pt x="0" y="7"/>
                </a:lnTo>
                <a:lnTo>
                  <a:pt x="0" y="7"/>
                </a:lnTo>
                <a:lnTo>
                  <a:pt x="0" y="7"/>
                </a:lnTo>
                <a:lnTo>
                  <a:pt x="1" y="7"/>
                </a:lnTo>
                <a:lnTo>
                  <a:pt x="1" y="7"/>
                </a:lnTo>
                <a:lnTo>
                  <a:pt x="1" y="7"/>
                </a:lnTo>
                <a:lnTo>
                  <a:pt x="1" y="7"/>
                </a:lnTo>
                <a:lnTo>
                  <a:pt x="1" y="7"/>
                </a:lnTo>
                <a:lnTo>
                  <a:pt x="3" y="4"/>
                </a:lnTo>
                <a:lnTo>
                  <a:pt x="3" y="4"/>
                </a:lnTo>
                <a:lnTo>
                  <a:pt x="3" y="4"/>
                </a:lnTo>
                <a:lnTo>
                  <a:pt x="3" y="4"/>
                </a:lnTo>
                <a:lnTo>
                  <a:pt x="2" y="7"/>
                </a:lnTo>
                <a:lnTo>
                  <a:pt x="2" y="7"/>
                </a:lnTo>
                <a:lnTo>
                  <a:pt x="2" y="7"/>
                </a:lnTo>
                <a:lnTo>
                  <a:pt x="2" y="7"/>
                </a:lnTo>
                <a:lnTo>
                  <a:pt x="2" y="7"/>
                </a:lnTo>
                <a:lnTo>
                  <a:pt x="3" y="7"/>
                </a:lnTo>
                <a:lnTo>
                  <a:pt x="3" y="7"/>
                </a:lnTo>
                <a:lnTo>
                  <a:pt x="3" y="7"/>
                </a:lnTo>
                <a:lnTo>
                  <a:pt x="3" y="7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4" y="7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2"/>
                </a:lnTo>
                <a:lnTo>
                  <a:pt x="5" y="2"/>
                </a:lnTo>
                <a:lnTo>
                  <a:pt x="5" y="2"/>
                </a:lnTo>
                <a:lnTo>
                  <a:pt x="5" y="2"/>
                </a:lnTo>
                <a:lnTo>
                  <a:pt x="5" y="2"/>
                </a:lnTo>
                <a:lnTo>
                  <a:pt x="5" y="2"/>
                </a:lnTo>
                <a:lnTo>
                  <a:pt x="6" y="2"/>
                </a:lnTo>
                <a:lnTo>
                  <a:pt x="5" y="6"/>
                </a:lnTo>
                <a:lnTo>
                  <a:pt x="5" y="7"/>
                </a:lnTo>
                <a:lnTo>
                  <a:pt x="5" y="7"/>
                </a:lnTo>
                <a:lnTo>
                  <a:pt x="5" y="7"/>
                </a:lnTo>
                <a:lnTo>
                  <a:pt x="5" y="6"/>
                </a:lnTo>
                <a:lnTo>
                  <a:pt x="6" y="3"/>
                </a:lnTo>
                <a:lnTo>
                  <a:pt x="6" y="3"/>
                </a:lnTo>
                <a:lnTo>
                  <a:pt x="6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17" name="Freeform 484"/>
          <p:cNvSpPr>
            <a:spLocks/>
          </p:cNvSpPr>
          <p:nvPr/>
        </p:nvSpPr>
        <p:spPr bwMode="auto">
          <a:xfrm>
            <a:off x="8239075" y="4358320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18" name="Freeform 485"/>
          <p:cNvSpPr>
            <a:spLocks/>
          </p:cNvSpPr>
          <p:nvPr/>
        </p:nvSpPr>
        <p:spPr bwMode="auto">
          <a:xfrm>
            <a:off x="8228855" y="4246035"/>
            <a:ext cx="3407" cy="387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>
                <a:moveTo>
                  <a:pt x="1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19" name="Freeform 486"/>
          <p:cNvSpPr>
            <a:spLocks/>
          </p:cNvSpPr>
          <p:nvPr/>
        </p:nvSpPr>
        <p:spPr bwMode="auto">
          <a:xfrm>
            <a:off x="8235668" y="3626524"/>
            <a:ext cx="17033" cy="1936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  <a:cxn ang="0">
                <a:pos x="3" y="1"/>
              </a:cxn>
              <a:cxn ang="0">
                <a:pos x="0" y="4"/>
              </a:cxn>
              <a:cxn ang="0">
                <a:pos x="1" y="5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</a:cxnLst>
            <a:rect l="0" t="0" r="r" b="b"/>
            <a:pathLst>
              <a:path w="5" h="5">
                <a:moveTo>
                  <a:pt x="4" y="0"/>
                </a:moveTo>
                <a:lnTo>
                  <a:pt x="4" y="0"/>
                </a:lnTo>
                <a:lnTo>
                  <a:pt x="3" y="0"/>
                </a:lnTo>
                <a:lnTo>
                  <a:pt x="3" y="1"/>
                </a:lnTo>
                <a:lnTo>
                  <a:pt x="0" y="4"/>
                </a:lnTo>
                <a:lnTo>
                  <a:pt x="1" y="5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20" name="Freeform 487"/>
          <p:cNvSpPr>
            <a:spLocks/>
          </p:cNvSpPr>
          <p:nvPr/>
        </p:nvSpPr>
        <p:spPr bwMode="auto">
          <a:xfrm>
            <a:off x="8239075" y="4288625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21" name="Freeform 488"/>
          <p:cNvSpPr>
            <a:spLocks/>
          </p:cNvSpPr>
          <p:nvPr/>
        </p:nvSpPr>
        <p:spPr bwMode="auto">
          <a:xfrm>
            <a:off x="8644463" y="3281921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"/>
              </a:cxn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22" name="Freeform 489"/>
          <p:cNvSpPr>
            <a:spLocks/>
          </p:cNvSpPr>
          <p:nvPr/>
        </p:nvSpPr>
        <p:spPr bwMode="auto">
          <a:xfrm>
            <a:off x="4096620" y="4137620"/>
            <a:ext cx="10220" cy="11616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3"/>
              </a:cxn>
              <a:cxn ang="0">
                <a:pos x="3" y="3"/>
              </a:cxn>
              <a:cxn ang="0">
                <a:pos x="3" y="3"/>
              </a:cxn>
              <a:cxn ang="0">
                <a:pos x="3" y="2"/>
              </a:cxn>
              <a:cxn ang="0">
                <a:pos x="3" y="2"/>
              </a:cxn>
              <a:cxn ang="0">
                <a:pos x="0" y="0"/>
              </a:cxn>
              <a:cxn ang="0">
                <a:pos x="0" y="0"/>
              </a:cxn>
              <a:cxn ang="0">
                <a:pos x="2" y="2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3"/>
                </a:lnTo>
                <a:lnTo>
                  <a:pt x="3" y="3"/>
                </a:lnTo>
                <a:lnTo>
                  <a:pt x="3" y="3"/>
                </a:lnTo>
                <a:lnTo>
                  <a:pt x="3" y="2"/>
                </a:lnTo>
                <a:lnTo>
                  <a:pt x="3" y="2"/>
                </a:lnTo>
                <a:lnTo>
                  <a:pt x="0" y="0"/>
                </a:lnTo>
                <a:lnTo>
                  <a:pt x="0" y="0"/>
                </a:lnTo>
                <a:lnTo>
                  <a:pt x="2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23" name="Freeform 490"/>
          <p:cNvSpPr>
            <a:spLocks/>
          </p:cNvSpPr>
          <p:nvPr/>
        </p:nvSpPr>
        <p:spPr bwMode="auto">
          <a:xfrm>
            <a:off x="4089808" y="3882072"/>
            <a:ext cx="6813" cy="3872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0" y="1"/>
              </a:cxn>
              <a:cxn ang="0">
                <a:pos x="0" y="1"/>
              </a:cxn>
              <a:cxn ang="0">
                <a:pos x="2" y="0"/>
              </a:cxn>
            </a:cxnLst>
            <a:rect l="0" t="0" r="r" b="b"/>
            <a:pathLst>
              <a:path w="2" h="1">
                <a:moveTo>
                  <a:pt x="2" y="0"/>
                </a:moveTo>
                <a:lnTo>
                  <a:pt x="2" y="0"/>
                </a:lnTo>
                <a:lnTo>
                  <a:pt x="0" y="1"/>
                </a:lnTo>
                <a:lnTo>
                  <a:pt x="0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24" name="Freeform 491"/>
          <p:cNvSpPr>
            <a:spLocks/>
          </p:cNvSpPr>
          <p:nvPr/>
        </p:nvSpPr>
        <p:spPr bwMode="auto">
          <a:xfrm>
            <a:off x="4096621" y="3858840"/>
            <a:ext cx="6813" cy="19360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0" y="5"/>
              </a:cxn>
              <a:cxn ang="0">
                <a:pos x="2" y="5"/>
              </a:cxn>
              <a:cxn ang="0">
                <a:pos x="2" y="3"/>
              </a:cxn>
              <a:cxn ang="0">
                <a:pos x="1" y="0"/>
              </a:cxn>
              <a:cxn ang="0">
                <a:pos x="0" y="0"/>
              </a:cxn>
              <a:cxn ang="0">
                <a:pos x="2" y="3"/>
              </a:cxn>
              <a:cxn ang="0">
                <a:pos x="1" y="5"/>
              </a:cxn>
              <a:cxn ang="0">
                <a:pos x="0" y="5"/>
              </a:cxn>
            </a:cxnLst>
            <a:rect l="0" t="0" r="r" b="b"/>
            <a:pathLst>
              <a:path w="2" h="5">
                <a:moveTo>
                  <a:pt x="0" y="5"/>
                </a:moveTo>
                <a:lnTo>
                  <a:pt x="0" y="5"/>
                </a:lnTo>
                <a:lnTo>
                  <a:pt x="2" y="5"/>
                </a:lnTo>
                <a:lnTo>
                  <a:pt x="2" y="3"/>
                </a:lnTo>
                <a:lnTo>
                  <a:pt x="1" y="0"/>
                </a:lnTo>
                <a:lnTo>
                  <a:pt x="0" y="0"/>
                </a:lnTo>
                <a:lnTo>
                  <a:pt x="2" y="3"/>
                </a:lnTo>
                <a:lnTo>
                  <a:pt x="1" y="5"/>
                </a:lnTo>
                <a:lnTo>
                  <a:pt x="0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25" name="Freeform 492"/>
          <p:cNvSpPr>
            <a:spLocks/>
          </p:cNvSpPr>
          <p:nvPr/>
        </p:nvSpPr>
        <p:spPr bwMode="auto">
          <a:xfrm>
            <a:off x="4110247" y="4168596"/>
            <a:ext cx="3407" cy="11616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1" y="3"/>
              </a:cxn>
              <a:cxn ang="0">
                <a:pos x="1" y="2"/>
              </a:cxn>
              <a:cxn ang="0">
                <a:pos x="1" y="2"/>
              </a:cxn>
              <a:cxn ang="0">
                <a:pos x="0" y="2"/>
              </a:cxn>
              <a:cxn ang="0">
                <a:pos x="0" y="0"/>
              </a:cxn>
              <a:cxn ang="0">
                <a:pos x="0" y="2"/>
              </a:cxn>
              <a:cxn ang="0">
                <a:pos x="1" y="2"/>
              </a:cxn>
            </a:cxnLst>
            <a:rect l="0" t="0" r="r" b="b"/>
            <a:pathLst>
              <a:path w="1" h="3">
                <a:moveTo>
                  <a:pt x="1" y="2"/>
                </a:move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26" name="Rectangle 493"/>
          <p:cNvSpPr>
            <a:spLocks noChangeArrowheads="1"/>
          </p:cNvSpPr>
          <p:nvPr/>
        </p:nvSpPr>
        <p:spPr bwMode="auto">
          <a:xfrm>
            <a:off x="4110247" y="4164724"/>
            <a:ext cx="3407" cy="387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27" name="Freeform 494"/>
          <p:cNvSpPr>
            <a:spLocks/>
          </p:cNvSpPr>
          <p:nvPr/>
        </p:nvSpPr>
        <p:spPr bwMode="auto">
          <a:xfrm>
            <a:off x="4048927" y="4126004"/>
            <a:ext cx="10220" cy="19360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0"/>
              </a:cxn>
              <a:cxn ang="0">
                <a:pos x="1" y="1"/>
              </a:cxn>
              <a:cxn ang="0">
                <a:pos x="0" y="3"/>
              </a:cxn>
              <a:cxn ang="0">
                <a:pos x="0" y="4"/>
              </a:cxn>
              <a:cxn ang="0">
                <a:pos x="1" y="5"/>
              </a:cxn>
              <a:cxn ang="0">
                <a:pos x="2" y="5"/>
              </a:cxn>
              <a:cxn ang="0">
                <a:pos x="3" y="5"/>
              </a:cxn>
              <a:cxn ang="0">
                <a:pos x="3" y="5"/>
              </a:cxn>
              <a:cxn ang="0">
                <a:pos x="3" y="5"/>
              </a:cxn>
              <a:cxn ang="0">
                <a:pos x="3" y="3"/>
              </a:cxn>
              <a:cxn ang="0">
                <a:pos x="2" y="2"/>
              </a:cxn>
              <a:cxn ang="0">
                <a:pos x="2" y="1"/>
              </a:cxn>
            </a:cxnLst>
            <a:rect l="0" t="0" r="r" b="b"/>
            <a:pathLst>
              <a:path w="3" h="5">
                <a:moveTo>
                  <a:pt x="2" y="1"/>
                </a:moveTo>
                <a:lnTo>
                  <a:pt x="2" y="1"/>
                </a:lnTo>
                <a:lnTo>
                  <a:pt x="1" y="0"/>
                </a:lnTo>
                <a:lnTo>
                  <a:pt x="0" y="0"/>
                </a:lnTo>
                <a:lnTo>
                  <a:pt x="1" y="1"/>
                </a:lnTo>
                <a:lnTo>
                  <a:pt x="0" y="3"/>
                </a:lnTo>
                <a:lnTo>
                  <a:pt x="0" y="4"/>
                </a:lnTo>
                <a:lnTo>
                  <a:pt x="1" y="5"/>
                </a:lnTo>
                <a:lnTo>
                  <a:pt x="2" y="5"/>
                </a:lnTo>
                <a:lnTo>
                  <a:pt x="3" y="5"/>
                </a:lnTo>
                <a:lnTo>
                  <a:pt x="3" y="5"/>
                </a:lnTo>
                <a:lnTo>
                  <a:pt x="3" y="5"/>
                </a:lnTo>
                <a:lnTo>
                  <a:pt x="3" y="3"/>
                </a:lnTo>
                <a:lnTo>
                  <a:pt x="2" y="2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28" name="Freeform 495"/>
          <p:cNvSpPr>
            <a:spLocks/>
          </p:cNvSpPr>
          <p:nvPr/>
        </p:nvSpPr>
        <p:spPr bwMode="auto">
          <a:xfrm>
            <a:off x="4069368" y="4095029"/>
            <a:ext cx="3407" cy="15488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4"/>
              </a:cxn>
              <a:cxn ang="0">
                <a:pos x="1" y="1"/>
              </a:cxn>
              <a:cxn ang="0">
                <a:pos x="1" y="0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1" h="4">
                <a:moveTo>
                  <a:pt x="0" y="2"/>
                </a:moveTo>
                <a:lnTo>
                  <a:pt x="1" y="4"/>
                </a:lnTo>
                <a:lnTo>
                  <a:pt x="1" y="1"/>
                </a:lnTo>
                <a:lnTo>
                  <a:pt x="1" y="0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29" name="Freeform 496"/>
          <p:cNvSpPr>
            <a:spLocks/>
          </p:cNvSpPr>
          <p:nvPr/>
        </p:nvSpPr>
        <p:spPr bwMode="auto">
          <a:xfrm>
            <a:off x="4120467" y="4149236"/>
            <a:ext cx="3407" cy="774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1"/>
              </a:cxn>
              <a:cxn ang="0">
                <a:pos x="1" y="0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30" name="Freeform 497"/>
          <p:cNvSpPr>
            <a:spLocks/>
          </p:cNvSpPr>
          <p:nvPr/>
        </p:nvSpPr>
        <p:spPr bwMode="auto">
          <a:xfrm>
            <a:off x="4065961" y="4129876"/>
            <a:ext cx="3407" cy="387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1" h="1">
                <a:moveTo>
                  <a:pt x="0" y="1"/>
                </a:move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31" name="Freeform 498"/>
          <p:cNvSpPr>
            <a:spLocks/>
          </p:cNvSpPr>
          <p:nvPr/>
        </p:nvSpPr>
        <p:spPr bwMode="auto">
          <a:xfrm>
            <a:off x="4086401" y="4126004"/>
            <a:ext cx="3407" cy="11616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</a:cxnLst>
            <a:rect l="0" t="0" r="r" b="b"/>
            <a:pathLst>
              <a:path w="1" h="3">
                <a:moveTo>
                  <a:pt x="1" y="3"/>
                </a:move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32" name="Freeform 499"/>
          <p:cNvSpPr>
            <a:spLocks/>
          </p:cNvSpPr>
          <p:nvPr/>
        </p:nvSpPr>
        <p:spPr bwMode="auto">
          <a:xfrm>
            <a:off x="4192006" y="3707835"/>
            <a:ext cx="3407" cy="7744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1"/>
              </a:cxn>
              <a:cxn ang="0">
                <a:pos x="1" y="1"/>
              </a:cxn>
            </a:cxnLst>
            <a:rect l="0" t="0" r="r" b="b"/>
            <a:pathLst>
              <a:path w="1" h="2">
                <a:moveTo>
                  <a:pt x="1" y="1"/>
                </a:move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33" name="Freeform 500"/>
          <p:cNvSpPr>
            <a:spLocks/>
          </p:cNvSpPr>
          <p:nvPr/>
        </p:nvSpPr>
        <p:spPr bwMode="auto">
          <a:xfrm>
            <a:off x="4151127" y="4246035"/>
            <a:ext cx="6813" cy="387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</a:cxnLst>
            <a:rect l="0" t="0" r="r" b="b"/>
            <a:pathLst>
              <a:path w="2">
                <a:moveTo>
                  <a:pt x="1" y="0"/>
                </a:move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34" name="Freeform 501"/>
          <p:cNvSpPr>
            <a:spLocks/>
          </p:cNvSpPr>
          <p:nvPr/>
        </p:nvSpPr>
        <p:spPr bwMode="auto">
          <a:xfrm>
            <a:off x="4144313" y="4269265"/>
            <a:ext cx="10220" cy="3872"/>
          </a:xfrm>
          <a:custGeom>
            <a:avLst/>
            <a:gdLst/>
            <a:ahLst/>
            <a:cxnLst>
              <a:cxn ang="0">
                <a:pos x="3" y="1"/>
              </a:cxn>
              <a:cxn ang="0">
                <a:pos x="2" y="1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1"/>
              </a:cxn>
              <a:cxn ang="0">
                <a:pos x="2" y="1"/>
              </a:cxn>
              <a:cxn ang="0">
                <a:pos x="3" y="1"/>
              </a:cxn>
            </a:cxnLst>
            <a:rect l="0" t="0" r="r" b="b"/>
            <a:pathLst>
              <a:path w="3" h="1">
                <a:moveTo>
                  <a:pt x="3" y="1"/>
                </a:moveTo>
                <a:lnTo>
                  <a:pt x="2" y="1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1"/>
                </a:lnTo>
                <a:lnTo>
                  <a:pt x="2" y="1"/>
                </a:lnTo>
                <a:lnTo>
                  <a:pt x="3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35" name="Freeform 502"/>
          <p:cNvSpPr>
            <a:spLocks/>
          </p:cNvSpPr>
          <p:nvPr/>
        </p:nvSpPr>
        <p:spPr bwMode="auto">
          <a:xfrm>
            <a:off x="4137499" y="4215059"/>
            <a:ext cx="10220" cy="11616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3"/>
              </a:cxn>
              <a:cxn ang="0">
                <a:pos x="3" y="2"/>
              </a:cxn>
              <a:cxn ang="0">
                <a:pos x="3" y="2"/>
              </a:cxn>
              <a:cxn ang="0">
                <a:pos x="3" y="0"/>
              </a:cxn>
              <a:cxn ang="0">
                <a:pos x="3" y="1"/>
              </a:cxn>
              <a:cxn ang="0">
                <a:pos x="1" y="0"/>
              </a:cxn>
            </a:cxnLst>
            <a:rect l="0" t="0" r="r" b="b"/>
            <a:pathLst>
              <a:path w="3" h="3">
                <a:moveTo>
                  <a:pt x="1" y="0"/>
                </a:moveTo>
                <a:lnTo>
                  <a:pt x="0" y="1"/>
                </a:lnTo>
                <a:lnTo>
                  <a:pt x="0" y="3"/>
                </a:lnTo>
                <a:lnTo>
                  <a:pt x="3" y="2"/>
                </a:lnTo>
                <a:lnTo>
                  <a:pt x="3" y="2"/>
                </a:lnTo>
                <a:lnTo>
                  <a:pt x="3" y="0"/>
                </a:lnTo>
                <a:lnTo>
                  <a:pt x="3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36" name="Freeform 503"/>
          <p:cNvSpPr>
            <a:spLocks/>
          </p:cNvSpPr>
          <p:nvPr/>
        </p:nvSpPr>
        <p:spPr bwMode="auto">
          <a:xfrm>
            <a:off x="4202226" y="3711707"/>
            <a:ext cx="6813" cy="7744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</a:cxnLst>
            <a:rect l="0" t="0" r="r" b="b"/>
            <a:pathLst>
              <a:path w="2" h="2">
                <a:moveTo>
                  <a:pt x="1" y="2"/>
                </a:moveTo>
                <a:lnTo>
                  <a:pt x="2" y="1"/>
                </a:lnTo>
                <a:lnTo>
                  <a:pt x="1" y="0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37" name="Freeform 504"/>
          <p:cNvSpPr>
            <a:spLocks/>
          </p:cNvSpPr>
          <p:nvPr/>
        </p:nvSpPr>
        <p:spPr bwMode="auto">
          <a:xfrm>
            <a:off x="4123873" y="4180212"/>
            <a:ext cx="10220" cy="15488"/>
          </a:xfrm>
          <a:custGeom>
            <a:avLst/>
            <a:gdLst/>
            <a:ahLst/>
            <a:cxnLst>
              <a:cxn ang="0">
                <a:pos x="1" y="4"/>
              </a:cxn>
              <a:cxn ang="0">
                <a:pos x="3" y="2"/>
              </a:cxn>
              <a:cxn ang="0">
                <a:pos x="3" y="2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2" y="1"/>
              </a:cxn>
              <a:cxn ang="0">
                <a:pos x="2" y="1"/>
              </a:cxn>
              <a:cxn ang="0">
                <a:pos x="2" y="2"/>
              </a:cxn>
              <a:cxn ang="0">
                <a:pos x="2" y="2"/>
              </a:cxn>
              <a:cxn ang="0">
                <a:pos x="0" y="3"/>
              </a:cxn>
              <a:cxn ang="0">
                <a:pos x="1" y="4"/>
              </a:cxn>
            </a:cxnLst>
            <a:rect l="0" t="0" r="r" b="b"/>
            <a:pathLst>
              <a:path w="3" h="4">
                <a:moveTo>
                  <a:pt x="1" y="4"/>
                </a:moveTo>
                <a:lnTo>
                  <a:pt x="3" y="2"/>
                </a:lnTo>
                <a:lnTo>
                  <a:pt x="3" y="2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2" y="1"/>
                </a:lnTo>
                <a:lnTo>
                  <a:pt x="2" y="1"/>
                </a:lnTo>
                <a:lnTo>
                  <a:pt x="2" y="2"/>
                </a:lnTo>
                <a:lnTo>
                  <a:pt x="2" y="2"/>
                </a:lnTo>
                <a:lnTo>
                  <a:pt x="0" y="3"/>
                </a:lnTo>
                <a:lnTo>
                  <a:pt x="1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38" name="Freeform 505"/>
          <p:cNvSpPr>
            <a:spLocks/>
          </p:cNvSpPr>
          <p:nvPr/>
        </p:nvSpPr>
        <p:spPr bwMode="auto">
          <a:xfrm>
            <a:off x="4059148" y="4145364"/>
            <a:ext cx="3407" cy="7744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2"/>
              </a:cxn>
              <a:cxn ang="0">
                <a:pos x="0" y="1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0" y="2"/>
                </a:lnTo>
                <a:lnTo>
                  <a:pt x="0" y="1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39" name="Freeform 506"/>
          <p:cNvSpPr>
            <a:spLocks/>
          </p:cNvSpPr>
          <p:nvPr/>
        </p:nvSpPr>
        <p:spPr bwMode="auto">
          <a:xfrm>
            <a:off x="4161347" y="4199571"/>
            <a:ext cx="17033" cy="7744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2" y="1"/>
              </a:cxn>
              <a:cxn ang="0">
                <a:pos x="4" y="2"/>
              </a:cxn>
              <a:cxn ang="0">
                <a:pos x="5" y="2"/>
              </a:cxn>
              <a:cxn ang="0">
                <a:pos x="4" y="2"/>
              </a:cxn>
              <a:cxn ang="0">
                <a:pos x="2" y="0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5" h="2">
                <a:moveTo>
                  <a:pt x="0" y="1"/>
                </a:moveTo>
                <a:lnTo>
                  <a:pt x="0" y="1"/>
                </a:lnTo>
                <a:lnTo>
                  <a:pt x="1" y="1"/>
                </a:lnTo>
                <a:lnTo>
                  <a:pt x="2" y="1"/>
                </a:lnTo>
                <a:lnTo>
                  <a:pt x="4" y="2"/>
                </a:lnTo>
                <a:lnTo>
                  <a:pt x="5" y="2"/>
                </a:lnTo>
                <a:lnTo>
                  <a:pt x="4" y="2"/>
                </a:lnTo>
                <a:lnTo>
                  <a:pt x="2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40" name="Rectangle 507"/>
          <p:cNvSpPr>
            <a:spLocks noChangeArrowheads="1"/>
          </p:cNvSpPr>
          <p:nvPr/>
        </p:nvSpPr>
        <p:spPr bwMode="auto">
          <a:xfrm>
            <a:off x="4147720" y="4215059"/>
            <a:ext cx="3407" cy="387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41" name="Freeform 508"/>
          <p:cNvSpPr>
            <a:spLocks/>
          </p:cNvSpPr>
          <p:nvPr/>
        </p:nvSpPr>
        <p:spPr bwMode="auto">
          <a:xfrm>
            <a:off x="4134094" y="3719451"/>
            <a:ext cx="37473" cy="19360"/>
          </a:xfrm>
          <a:custGeom>
            <a:avLst/>
            <a:gdLst/>
            <a:ahLst/>
            <a:cxnLst>
              <a:cxn ang="0">
                <a:pos x="9" y="1"/>
              </a:cxn>
              <a:cxn ang="0">
                <a:pos x="9" y="0"/>
              </a:cxn>
              <a:cxn ang="0">
                <a:pos x="8" y="1"/>
              </a:cxn>
              <a:cxn ang="0">
                <a:pos x="2" y="2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0" y="4"/>
              </a:cxn>
              <a:cxn ang="0">
                <a:pos x="0" y="4"/>
              </a:cxn>
              <a:cxn ang="0">
                <a:pos x="0" y="4"/>
              </a:cxn>
              <a:cxn ang="0">
                <a:pos x="0" y="4"/>
              </a:cxn>
              <a:cxn ang="0">
                <a:pos x="0" y="4"/>
              </a:cxn>
              <a:cxn ang="0">
                <a:pos x="0" y="5"/>
              </a:cxn>
              <a:cxn ang="0">
                <a:pos x="11" y="1"/>
              </a:cxn>
              <a:cxn ang="0">
                <a:pos x="10" y="1"/>
              </a:cxn>
              <a:cxn ang="0">
                <a:pos x="9" y="1"/>
              </a:cxn>
              <a:cxn ang="0">
                <a:pos x="8" y="1"/>
              </a:cxn>
              <a:cxn ang="0">
                <a:pos x="8" y="1"/>
              </a:cxn>
              <a:cxn ang="0">
                <a:pos x="8" y="1"/>
              </a:cxn>
              <a:cxn ang="0">
                <a:pos x="9" y="1"/>
              </a:cxn>
            </a:cxnLst>
            <a:rect l="0" t="0" r="r" b="b"/>
            <a:pathLst>
              <a:path w="11" h="5">
                <a:moveTo>
                  <a:pt x="9" y="1"/>
                </a:moveTo>
                <a:lnTo>
                  <a:pt x="9" y="0"/>
                </a:lnTo>
                <a:lnTo>
                  <a:pt x="8" y="1"/>
                </a:lnTo>
                <a:lnTo>
                  <a:pt x="2" y="2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5"/>
                </a:lnTo>
                <a:lnTo>
                  <a:pt x="11" y="1"/>
                </a:lnTo>
                <a:lnTo>
                  <a:pt x="10" y="1"/>
                </a:lnTo>
                <a:lnTo>
                  <a:pt x="9" y="1"/>
                </a:lnTo>
                <a:lnTo>
                  <a:pt x="8" y="1"/>
                </a:lnTo>
                <a:lnTo>
                  <a:pt x="8" y="1"/>
                </a:lnTo>
                <a:lnTo>
                  <a:pt x="8" y="1"/>
                </a:lnTo>
                <a:lnTo>
                  <a:pt x="9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42" name="Freeform 509"/>
          <p:cNvSpPr>
            <a:spLocks/>
          </p:cNvSpPr>
          <p:nvPr/>
        </p:nvSpPr>
        <p:spPr bwMode="auto">
          <a:xfrm>
            <a:off x="4147720" y="4187955"/>
            <a:ext cx="6813" cy="3872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1" y="1"/>
              </a:cxn>
              <a:cxn ang="0">
                <a:pos x="2" y="1"/>
              </a:cxn>
            </a:cxnLst>
            <a:rect l="0" t="0" r="r" b="b"/>
            <a:pathLst>
              <a:path w="2" h="1">
                <a:moveTo>
                  <a:pt x="2" y="1"/>
                </a:move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1" y="1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43" name="Freeform 510"/>
          <p:cNvSpPr>
            <a:spLocks/>
          </p:cNvSpPr>
          <p:nvPr/>
        </p:nvSpPr>
        <p:spPr bwMode="auto">
          <a:xfrm>
            <a:off x="4222666" y="4412528"/>
            <a:ext cx="6813" cy="7744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2" y="2"/>
              </a:cxn>
              <a:cxn ang="0">
                <a:pos x="2" y="2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2" h="2">
                <a:moveTo>
                  <a:pt x="0" y="1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2" y="2"/>
                </a:lnTo>
                <a:lnTo>
                  <a:pt x="2" y="2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44" name="Freeform 511"/>
          <p:cNvSpPr>
            <a:spLocks/>
          </p:cNvSpPr>
          <p:nvPr/>
        </p:nvSpPr>
        <p:spPr bwMode="auto">
          <a:xfrm>
            <a:off x="4369150" y="4358320"/>
            <a:ext cx="10220" cy="11616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3"/>
              </a:cxn>
              <a:cxn ang="0">
                <a:pos x="2" y="1"/>
              </a:cxn>
            </a:cxnLst>
            <a:rect l="0" t="0" r="r" b="b"/>
            <a:pathLst>
              <a:path w="3" h="3">
                <a:moveTo>
                  <a:pt x="2" y="1"/>
                </a:move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3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45" name="Freeform 512"/>
          <p:cNvSpPr>
            <a:spLocks/>
          </p:cNvSpPr>
          <p:nvPr/>
        </p:nvSpPr>
        <p:spPr bwMode="auto">
          <a:xfrm>
            <a:off x="4301018" y="4280881"/>
            <a:ext cx="3407" cy="387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46" name="Freeform 513"/>
          <p:cNvSpPr>
            <a:spLocks/>
          </p:cNvSpPr>
          <p:nvPr/>
        </p:nvSpPr>
        <p:spPr bwMode="auto">
          <a:xfrm>
            <a:off x="4263546" y="3611036"/>
            <a:ext cx="3407" cy="7744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  <a:cxn ang="0">
                <a:pos x="1" y="1"/>
              </a:cxn>
            </a:cxnLst>
            <a:rect l="0" t="0" r="r" b="b"/>
            <a:pathLst>
              <a:path w="1" h="2">
                <a:moveTo>
                  <a:pt x="1" y="1"/>
                </a:move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47" name="Freeform 514"/>
          <p:cNvSpPr>
            <a:spLocks/>
          </p:cNvSpPr>
          <p:nvPr/>
        </p:nvSpPr>
        <p:spPr bwMode="auto">
          <a:xfrm>
            <a:off x="4123874" y="4246035"/>
            <a:ext cx="112419" cy="54207"/>
          </a:xfrm>
          <a:custGeom>
            <a:avLst/>
            <a:gdLst/>
            <a:ahLst/>
            <a:cxnLst>
              <a:cxn ang="0">
                <a:pos x="32" y="10"/>
              </a:cxn>
              <a:cxn ang="0">
                <a:pos x="33" y="8"/>
              </a:cxn>
              <a:cxn ang="0">
                <a:pos x="32" y="7"/>
              </a:cxn>
              <a:cxn ang="0">
                <a:pos x="28" y="6"/>
              </a:cxn>
              <a:cxn ang="0">
                <a:pos x="27" y="5"/>
              </a:cxn>
              <a:cxn ang="0">
                <a:pos x="29" y="4"/>
              </a:cxn>
              <a:cxn ang="0">
                <a:pos x="29" y="4"/>
              </a:cxn>
              <a:cxn ang="0">
                <a:pos x="25" y="3"/>
              </a:cxn>
              <a:cxn ang="0">
                <a:pos x="25" y="2"/>
              </a:cxn>
              <a:cxn ang="0">
                <a:pos x="20" y="0"/>
              </a:cxn>
              <a:cxn ang="0">
                <a:pos x="14" y="1"/>
              </a:cxn>
              <a:cxn ang="0">
                <a:pos x="14" y="1"/>
              </a:cxn>
              <a:cxn ang="0">
                <a:pos x="11" y="2"/>
              </a:cxn>
              <a:cxn ang="0">
                <a:pos x="9" y="0"/>
              </a:cxn>
              <a:cxn ang="0">
                <a:pos x="7" y="0"/>
              </a:cxn>
              <a:cxn ang="0">
                <a:pos x="6" y="2"/>
              </a:cxn>
              <a:cxn ang="0">
                <a:pos x="6" y="3"/>
              </a:cxn>
              <a:cxn ang="0">
                <a:pos x="9" y="3"/>
              </a:cxn>
              <a:cxn ang="0">
                <a:pos x="9" y="6"/>
              </a:cxn>
              <a:cxn ang="0">
                <a:pos x="11" y="7"/>
              </a:cxn>
              <a:cxn ang="0">
                <a:pos x="11" y="8"/>
              </a:cxn>
              <a:cxn ang="0">
                <a:pos x="3" y="8"/>
              </a:cxn>
              <a:cxn ang="0">
                <a:pos x="0" y="8"/>
              </a:cxn>
              <a:cxn ang="0">
                <a:pos x="1" y="10"/>
              </a:cxn>
              <a:cxn ang="0">
                <a:pos x="3" y="11"/>
              </a:cxn>
              <a:cxn ang="0">
                <a:pos x="3" y="11"/>
              </a:cxn>
              <a:cxn ang="0">
                <a:pos x="4" y="10"/>
              </a:cxn>
              <a:cxn ang="0">
                <a:pos x="11" y="11"/>
              </a:cxn>
              <a:cxn ang="0">
                <a:pos x="14" y="11"/>
              </a:cxn>
              <a:cxn ang="0">
                <a:pos x="14" y="11"/>
              </a:cxn>
              <a:cxn ang="0">
                <a:pos x="15" y="13"/>
              </a:cxn>
              <a:cxn ang="0">
                <a:pos x="16" y="14"/>
              </a:cxn>
              <a:cxn ang="0">
                <a:pos x="16" y="14"/>
              </a:cxn>
              <a:cxn ang="0">
                <a:pos x="18" y="12"/>
              </a:cxn>
              <a:cxn ang="0">
                <a:pos x="20" y="10"/>
              </a:cxn>
              <a:cxn ang="0">
                <a:pos x="21" y="10"/>
              </a:cxn>
              <a:cxn ang="0">
                <a:pos x="22" y="11"/>
              </a:cxn>
              <a:cxn ang="0">
                <a:pos x="24" y="10"/>
              </a:cxn>
              <a:cxn ang="0">
                <a:pos x="29" y="9"/>
              </a:cxn>
              <a:cxn ang="0">
                <a:pos x="31" y="10"/>
              </a:cxn>
            </a:cxnLst>
            <a:rect l="0" t="0" r="r" b="b"/>
            <a:pathLst>
              <a:path w="33" h="14">
                <a:moveTo>
                  <a:pt x="32" y="10"/>
                </a:moveTo>
                <a:lnTo>
                  <a:pt x="32" y="10"/>
                </a:lnTo>
                <a:lnTo>
                  <a:pt x="33" y="9"/>
                </a:lnTo>
                <a:lnTo>
                  <a:pt x="33" y="8"/>
                </a:lnTo>
                <a:lnTo>
                  <a:pt x="33" y="7"/>
                </a:lnTo>
                <a:lnTo>
                  <a:pt x="32" y="7"/>
                </a:lnTo>
                <a:lnTo>
                  <a:pt x="31" y="6"/>
                </a:lnTo>
                <a:lnTo>
                  <a:pt x="28" y="6"/>
                </a:lnTo>
                <a:lnTo>
                  <a:pt x="27" y="5"/>
                </a:lnTo>
                <a:lnTo>
                  <a:pt x="27" y="5"/>
                </a:lnTo>
                <a:lnTo>
                  <a:pt x="28" y="5"/>
                </a:lnTo>
                <a:lnTo>
                  <a:pt x="29" y="4"/>
                </a:lnTo>
                <a:lnTo>
                  <a:pt x="29" y="4"/>
                </a:lnTo>
                <a:lnTo>
                  <a:pt x="29" y="4"/>
                </a:lnTo>
                <a:lnTo>
                  <a:pt x="25" y="3"/>
                </a:lnTo>
                <a:lnTo>
                  <a:pt x="25" y="3"/>
                </a:lnTo>
                <a:lnTo>
                  <a:pt x="25" y="3"/>
                </a:lnTo>
                <a:lnTo>
                  <a:pt x="25" y="2"/>
                </a:lnTo>
                <a:lnTo>
                  <a:pt x="23" y="2"/>
                </a:lnTo>
                <a:lnTo>
                  <a:pt x="20" y="0"/>
                </a:lnTo>
                <a:lnTo>
                  <a:pt x="15" y="0"/>
                </a:lnTo>
                <a:lnTo>
                  <a:pt x="14" y="1"/>
                </a:lnTo>
                <a:lnTo>
                  <a:pt x="14" y="1"/>
                </a:lnTo>
                <a:lnTo>
                  <a:pt x="14" y="1"/>
                </a:lnTo>
                <a:lnTo>
                  <a:pt x="14" y="2"/>
                </a:lnTo>
                <a:lnTo>
                  <a:pt x="11" y="2"/>
                </a:lnTo>
                <a:lnTo>
                  <a:pt x="11" y="1"/>
                </a:lnTo>
                <a:lnTo>
                  <a:pt x="9" y="0"/>
                </a:lnTo>
                <a:lnTo>
                  <a:pt x="8" y="0"/>
                </a:lnTo>
                <a:lnTo>
                  <a:pt x="7" y="0"/>
                </a:lnTo>
                <a:lnTo>
                  <a:pt x="6" y="1"/>
                </a:lnTo>
                <a:lnTo>
                  <a:pt x="6" y="2"/>
                </a:lnTo>
                <a:lnTo>
                  <a:pt x="6" y="2"/>
                </a:lnTo>
                <a:lnTo>
                  <a:pt x="6" y="3"/>
                </a:lnTo>
                <a:lnTo>
                  <a:pt x="8" y="3"/>
                </a:lnTo>
                <a:lnTo>
                  <a:pt x="9" y="3"/>
                </a:lnTo>
                <a:lnTo>
                  <a:pt x="9" y="3"/>
                </a:lnTo>
                <a:lnTo>
                  <a:pt x="9" y="6"/>
                </a:lnTo>
                <a:lnTo>
                  <a:pt x="9" y="6"/>
                </a:lnTo>
                <a:lnTo>
                  <a:pt x="11" y="7"/>
                </a:lnTo>
                <a:lnTo>
                  <a:pt x="11" y="8"/>
                </a:lnTo>
                <a:lnTo>
                  <a:pt x="11" y="8"/>
                </a:lnTo>
                <a:lnTo>
                  <a:pt x="5" y="9"/>
                </a:lnTo>
                <a:lnTo>
                  <a:pt x="3" y="8"/>
                </a:lnTo>
                <a:lnTo>
                  <a:pt x="0" y="8"/>
                </a:lnTo>
                <a:lnTo>
                  <a:pt x="0" y="8"/>
                </a:lnTo>
                <a:lnTo>
                  <a:pt x="0" y="9"/>
                </a:lnTo>
                <a:lnTo>
                  <a:pt x="1" y="10"/>
                </a:lnTo>
                <a:lnTo>
                  <a:pt x="3" y="11"/>
                </a:lnTo>
                <a:lnTo>
                  <a:pt x="3" y="11"/>
                </a:lnTo>
                <a:lnTo>
                  <a:pt x="3" y="11"/>
                </a:lnTo>
                <a:lnTo>
                  <a:pt x="3" y="11"/>
                </a:lnTo>
                <a:lnTo>
                  <a:pt x="3" y="11"/>
                </a:lnTo>
                <a:lnTo>
                  <a:pt x="4" y="10"/>
                </a:lnTo>
                <a:lnTo>
                  <a:pt x="9" y="11"/>
                </a:lnTo>
                <a:lnTo>
                  <a:pt x="11" y="11"/>
                </a:lnTo>
                <a:lnTo>
                  <a:pt x="13" y="11"/>
                </a:lnTo>
                <a:lnTo>
                  <a:pt x="14" y="11"/>
                </a:lnTo>
                <a:lnTo>
                  <a:pt x="14" y="11"/>
                </a:lnTo>
                <a:lnTo>
                  <a:pt x="14" y="11"/>
                </a:lnTo>
                <a:lnTo>
                  <a:pt x="15" y="12"/>
                </a:lnTo>
                <a:lnTo>
                  <a:pt x="15" y="13"/>
                </a:lnTo>
                <a:lnTo>
                  <a:pt x="15" y="13"/>
                </a:lnTo>
                <a:lnTo>
                  <a:pt x="16" y="14"/>
                </a:lnTo>
                <a:lnTo>
                  <a:pt x="16" y="14"/>
                </a:lnTo>
                <a:lnTo>
                  <a:pt x="16" y="14"/>
                </a:lnTo>
                <a:lnTo>
                  <a:pt x="17" y="13"/>
                </a:lnTo>
                <a:lnTo>
                  <a:pt x="18" y="12"/>
                </a:lnTo>
                <a:lnTo>
                  <a:pt x="19" y="10"/>
                </a:lnTo>
                <a:lnTo>
                  <a:pt x="20" y="10"/>
                </a:lnTo>
                <a:lnTo>
                  <a:pt x="21" y="10"/>
                </a:lnTo>
                <a:lnTo>
                  <a:pt x="21" y="10"/>
                </a:lnTo>
                <a:lnTo>
                  <a:pt x="21" y="11"/>
                </a:lnTo>
                <a:lnTo>
                  <a:pt x="22" y="11"/>
                </a:lnTo>
                <a:lnTo>
                  <a:pt x="24" y="10"/>
                </a:lnTo>
                <a:lnTo>
                  <a:pt x="24" y="10"/>
                </a:lnTo>
                <a:lnTo>
                  <a:pt x="25" y="9"/>
                </a:lnTo>
                <a:lnTo>
                  <a:pt x="29" y="9"/>
                </a:lnTo>
                <a:lnTo>
                  <a:pt x="31" y="10"/>
                </a:lnTo>
                <a:lnTo>
                  <a:pt x="31" y="10"/>
                </a:lnTo>
                <a:lnTo>
                  <a:pt x="32" y="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48" name="Freeform 515"/>
          <p:cNvSpPr>
            <a:spLocks/>
          </p:cNvSpPr>
          <p:nvPr/>
        </p:nvSpPr>
        <p:spPr bwMode="auto">
          <a:xfrm>
            <a:off x="4045522" y="4187955"/>
            <a:ext cx="17033" cy="15488"/>
          </a:xfrm>
          <a:custGeom>
            <a:avLst/>
            <a:gdLst/>
            <a:ahLst/>
            <a:cxnLst>
              <a:cxn ang="0">
                <a:pos x="3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2" y="1"/>
              </a:cxn>
              <a:cxn ang="0">
                <a:pos x="2" y="2"/>
              </a:cxn>
              <a:cxn ang="0">
                <a:pos x="3" y="3"/>
              </a:cxn>
              <a:cxn ang="0">
                <a:pos x="4" y="4"/>
              </a:cxn>
              <a:cxn ang="0">
                <a:pos x="5" y="4"/>
              </a:cxn>
              <a:cxn ang="0">
                <a:pos x="4" y="3"/>
              </a:cxn>
              <a:cxn ang="0">
                <a:pos x="4" y="2"/>
              </a:cxn>
              <a:cxn ang="0">
                <a:pos x="3" y="1"/>
              </a:cxn>
            </a:cxnLst>
            <a:rect l="0" t="0" r="r" b="b"/>
            <a:pathLst>
              <a:path w="5" h="4">
                <a:moveTo>
                  <a:pt x="3" y="1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2" y="1"/>
                </a:lnTo>
                <a:lnTo>
                  <a:pt x="2" y="2"/>
                </a:lnTo>
                <a:lnTo>
                  <a:pt x="3" y="3"/>
                </a:lnTo>
                <a:lnTo>
                  <a:pt x="4" y="4"/>
                </a:lnTo>
                <a:lnTo>
                  <a:pt x="5" y="4"/>
                </a:lnTo>
                <a:lnTo>
                  <a:pt x="4" y="3"/>
                </a:lnTo>
                <a:lnTo>
                  <a:pt x="4" y="2"/>
                </a:lnTo>
                <a:lnTo>
                  <a:pt x="3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49" name="Freeform 516"/>
          <p:cNvSpPr>
            <a:spLocks/>
          </p:cNvSpPr>
          <p:nvPr/>
        </p:nvSpPr>
        <p:spPr bwMode="auto">
          <a:xfrm>
            <a:off x="4260138" y="4280881"/>
            <a:ext cx="23846" cy="1161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7" y="2"/>
              </a:cxn>
              <a:cxn ang="0">
                <a:pos x="7" y="2"/>
              </a:cxn>
              <a:cxn ang="0">
                <a:pos x="7" y="1"/>
              </a:cxn>
              <a:cxn ang="0">
                <a:pos x="7" y="0"/>
              </a:cxn>
              <a:cxn ang="0">
                <a:pos x="7" y="0"/>
              </a:cxn>
              <a:cxn ang="0">
                <a:pos x="7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7" y="2"/>
                </a:lnTo>
                <a:lnTo>
                  <a:pt x="7" y="2"/>
                </a:lnTo>
                <a:lnTo>
                  <a:pt x="7" y="1"/>
                </a:lnTo>
                <a:lnTo>
                  <a:pt x="7" y="0"/>
                </a:lnTo>
                <a:lnTo>
                  <a:pt x="7" y="0"/>
                </a:lnTo>
                <a:lnTo>
                  <a:pt x="7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50" name="Freeform 517"/>
          <p:cNvSpPr>
            <a:spLocks/>
          </p:cNvSpPr>
          <p:nvPr/>
        </p:nvSpPr>
        <p:spPr bwMode="auto">
          <a:xfrm>
            <a:off x="4314644" y="3541341"/>
            <a:ext cx="44286" cy="34848"/>
          </a:xfrm>
          <a:custGeom>
            <a:avLst/>
            <a:gdLst/>
            <a:ahLst/>
            <a:cxnLst>
              <a:cxn ang="0">
                <a:pos x="11" y="7"/>
              </a:cxn>
              <a:cxn ang="0">
                <a:pos x="11" y="7"/>
              </a:cxn>
              <a:cxn ang="0">
                <a:pos x="13" y="6"/>
              </a:cxn>
              <a:cxn ang="0">
                <a:pos x="13" y="6"/>
              </a:cxn>
              <a:cxn ang="0">
                <a:pos x="10" y="5"/>
              </a:cxn>
              <a:cxn ang="0">
                <a:pos x="8" y="6"/>
              </a:cxn>
              <a:cxn ang="0">
                <a:pos x="4" y="5"/>
              </a:cxn>
              <a:cxn ang="0">
                <a:pos x="3" y="5"/>
              </a:cxn>
              <a:cxn ang="0">
                <a:pos x="2" y="5"/>
              </a:cxn>
              <a:cxn ang="0">
                <a:pos x="2" y="3"/>
              </a:cxn>
              <a:cxn ang="0">
                <a:pos x="2" y="2"/>
              </a:cxn>
              <a:cxn ang="0">
                <a:pos x="2" y="0"/>
              </a:cxn>
              <a:cxn ang="0">
                <a:pos x="0" y="3"/>
              </a:cxn>
              <a:cxn ang="0">
                <a:pos x="0" y="3"/>
              </a:cxn>
              <a:cxn ang="0">
                <a:pos x="2" y="4"/>
              </a:cxn>
              <a:cxn ang="0">
                <a:pos x="1" y="5"/>
              </a:cxn>
              <a:cxn ang="0">
                <a:pos x="2" y="6"/>
              </a:cxn>
              <a:cxn ang="0">
                <a:pos x="3" y="6"/>
              </a:cxn>
              <a:cxn ang="0">
                <a:pos x="3" y="7"/>
              </a:cxn>
              <a:cxn ang="0">
                <a:pos x="5" y="7"/>
              </a:cxn>
              <a:cxn ang="0">
                <a:pos x="6" y="7"/>
              </a:cxn>
              <a:cxn ang="0">
                <a:pos x="6" y="7"/>
              </a:cxn>
              <a:cxn ang="0">
                <a:pos x="7" y="7"/>
              </a:cxn>
              <a:cxn ang="0">
                <a:pos x="8" y="7"/>
              </a:cxn>
              <a:cxn ang="0">
                <a:pos x="8" y="8"/>
              </a:cxn>
              <a:cxn ang="0">
                <a:pos x="8" y="9"/>
              </a:cxn>
              <a:cxn ang="0">
                <a:pos x="9" y="9"/>
              </a:cxn>
              <a:cxn ang="0">
                <a:pos x="10" y="9"/>
              </a:cxn>
              <a:cxn ang="0">
                <a:pos x="10" y="9"/>
              </a:cxn>
              <a:cxn ang="0">
                <a:pos x="10" y="7"/>
              </a:cxn>
              <a:cxn ang="0">
                <a:pos x="11" y="7"/>
              </a:cxn>
            </a:cxnLst>
            <a:rect l="0" t="0" r="r" b="b"/>
            <a:pathLst>
              <a:path w="13" h="9">
                <a:moveTo>
                  <a:pt x="11" y="7"/>
                </a:moveTo>
                <a:lnTo>
                  <a:pt x="11" y="7"/>
                </a:lnTo>
                <a:lnTo>
                  <a:pt x="13" y="6"/>
                </a:lnTo>
                <a:lnTo>
                  <a:pt x="13" y="6"/>
                </a:lnTo>
                <a:lnTo>
                  <a:pt x="10" y="5"/>
                </a:lnTo>
                <a:lnTo>
                  <a:pt x="8" y="6"/>
                </a:lnTo>
                <a:lnTo>
                  <a:pt x="4" y="5"/>
                </a:lnTo>
                <a:lnTo>
                  <a:pt x="3" y="5"/>
                </a:lnTo>
                <a:lnTo>
                  <a:pt x="2" y="5"/>
                </a:lnTo>
                <a:lnTo>
                  <a:pt x="2" y="3"/>
                </a:lnTo>
                <a:lnTo>
                  <a:pt x="2" y="2"/>
                </a:lnTo>
                <a:lnTo>
                  <a:pt x="2" y="0"/>
                </a:lnTo>
                <a:lnTo>
                  <a:pt x="0" y="3"/>
                </a:lnTo>
                <a:lnTo>
                  <a:pt x="0" y="3"/>
                </a:lnTo>
                <a:lnTo>
                  <a:pt x="2" y="4"/>
                </a:lnTo>
                <a:lnTo>
                  <a:pt x="1" y="5"/>
                </a:lnTo>
                <a:lnTo>
                  <a:pt x="2" y="6"/>
                </a:lnTo>
                <a:lnTo>
                  <a:pt x="3" y="6"/>
                </a:lnTo>
                <a:lnTo>
                  <a:pt x="3" y="7"/>
                </a:lnTo>
                <a:lnTo>
                  <a:pt x="5" y="7"/>
                </a:lnTo>
                <a:lnTo>
                  <a:pt x="6" y="7"/>
                </a:lnTo>
                <a:lnTo>
                  <a:pt x="6" y="7"/>
                </a:lnTo>
                <a:lnTo>
                  <a:pt x="7" y="7"/>
                </a:lnTo>
                <a:lnTo>
                  <a:pt x="8" y="7"/>
                </a:lnTo>
                <a:lnTo>
                  <a:pt x="8" y="8"/>
                </a:lnTo>
                <a:lnTo>
                  <a:pt x="8" y="9"/>
                </a:lnTo>
                <a:lnTo>
                  <a:pt x="9" y="9"/>
                </a:lnTo>
                <a:lnTo>
                  <a:pt x="10" y="9"/>
                </a:lnTo>
                <a:lnTo>
                  <a:pt x="10" y="9"/>
                </a:lnTo>
                <a:lnTo>
                  <a:pt x="10" y="7"/>
                </a:lnTo>
                <a:lnTo>
                  <a:pt x="11" y="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51" name="Freeform 518"/>
          <p:cNvSpPr>
            <a:spLocks/>
          </p:cNvSpPr>
          <p:nvPr/>
        </p:nvSpPr>
        <p:spPr bwMode="auto">
          <a:xfrm>
            <a:off x="4311237" y="4443503"/>
            <a:ext cx="10220" cy="3872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2" y="1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3" h="1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52" name="Freeform 519"/>
          <p:cNvSpPr>
            <a:spLocks/>
          </p:cNvSpPr>
          <p:nvPr/>
        </p:nvSpPr>
        <p:spPr bwMode="auto">
          <a:xfrm>
            <a:off x="4311238" y="3452287"/>
            <a:ext cx="51099" cy="27104"/>
          </a:xfrm>
          <a:custGeom>
            <a:avLst/>
            <a:gdLst/>
            <a:ahLst/>
            <a:cxnLst>
              <a:cxn ang="0">
                <a:pos x="15" y="7"/>
              </a:cxn>
              <a:cxn ang="0">
                <a:pos x="15" y="6"/>
              </a:cxn>
              <a:cxn ang="0">
                <a:pos x="14" y="5"/>
              </a:cxn>
              <a:cxn ang="0">
                <a:pos x="14" y="5"/>
              </a:cxn>
              <a:cxn ang="0">
                <a:pos x="14" y="4"/>
              </a:cxn>
              <a:cxn ang="0">
                <a:pos x="14" y="4"/>
              </a:cxn>
              <a:cxn ang="0">
                <a:pos x="14" y="4"/>
              </a:cxn>
              <a:cxn ang="0">
                <a:pos x="12" y="4"/>
              </a:cxn>
              <a:cxn ang="0">
                <a:pos x="10" y="2"/>
              </a:cxn>
              <a:cxn ang="0">
                <a:pos x="3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5" y="3"/>
              </a:cxn>
              <a:cxn ang="0">
                <a:pos x="5" y="4"/>
              </a:cxn>
              <a:cxn ang="0">
                <a:pos x="6" y="5"/>
              </a:cxn>
              <a:cxn ang="0">
                <a:pos x="9" y="6"/>
              </a:cxn>
              <a:cxn ang="0">
                <a:pos x="14" y="7"/>
              </a:cxn>
              <a:cxn ang="0">
                <a:pos x="15" y="7"/>
              </a:cxn>
            </a:cxnLst>
            <a:rect l="0" t="0" r="r" b="b"/>
            <a:pathLst>
              <a:path w="15" h="7">
                <a:moveTo>
                  <a:pt x="15" y="7"/>
                </a:moveTo>
                <a:lnTo>
                  <a:pt x="15" y="6"/>
                </a:lnTo>
                <a:lnTo>
                  <a:pt x="14" y="5"/>
                </a:lnTo>
                <a:lnTo>
                  <a:pt x="14" y="5"/>
                </a:lnTo>
                <a:lnTo>
                  <a:pt x="14" y="4"/>
                </a:lnTo>
                <a:lnTo>
                  <a:pt x="14" y="4"/>
                </a:lnTo>
                <a:lnTo>
                  <a:pt x="14" y="4"/>
                </a:lnTo>
                <a:lnTo>
                  <a:pt x="12" y="4"/>
                </a:lnTo>
                <a:lnTo>
                  <a:pt x="10" y="2"/>
                </a:lnTo>
                <a:lnTo>
                  <a:pt x="3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5" y="3"/>
                </a:lnTo>
                <a:lnTo>
                  <a:pt x="5" y="4"/>
                </a:lnTo>
                <a:lnTo>
                  <a:pt x="6" y="5"/>
                </a:lnTo>
                <a:lnTo>
                  <a:pt x="9" y="6"/>
                </a:lnTo>
                <a:lnTo>
                  <a:pt x="14" y="7"/>
                </a:lnTo>
                <a:lnTo>
                  <a:pt x="15" y="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53" name="Freeform 520"/>
          <p:cNvSpPr>
            <a:spLocks/>
          </p:cNvSpPr>
          <p:nvPr/>
        </p:nvSpPr>
        <p:spPr bwMode="auto">
          <a:xfrm>
            <a:off x="4341898" y="4304113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54" name="Freeform 521"/>
          <p:cNvSpPr>
            <a:spLocks/>
          </p:cNvSpPr>
          <p:nvPr/>
        </p:nvSpPr>
        <p:spPr bwMode="auto">
          <a:xfrm>
            <a:off x="4307832" y="3951767"/>
            <a:ext cx="3407" cy="387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55" name="Freeform 522"/>
          <p:cNvSpPr>
            <a:spLocks/>
          </p:cNvSpPr>
          <p:nvPr/>
        </p:nvSpPr>
        <p:spPr bwMode="auto">
          <a:xfrm>
            <a:off x="4008049" y="4126004"/>
            <a:ext cx="3407" cy="774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2"/>
              </a:cxn>
              <a:cxn ang="0">
                <a:pos x="0" y="2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0" y="2"/>
                </a:lnTo>
                <a:lnTo>
                  <a:pt x="0" y="2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56" name="Freeform 523"/>
          <p:cNvSpPr>
            <a:spLocks/>
          </p:cNvSpPr>
          <p:nvPr/>
        </p:nvSpPr>
        <p:spPr bwMode="auto">
          <a:xfrm>
            <a:off x="4001236" y="4133748"/>
            <a:ext cx="3407" cy="387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 h="1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57" name="Freeform 524"/>
          <p:cNvSpPr>
            <a:spLocks/>
          </p:cNvSpPr>
          <p:nvPr/>
        </p:nvSpPr>
        <p:spPr bwMode="auto">
          <a:xfrm>
            <a:off x="4038707" y="4091157"/>
            <a:ext cx="20440" cy="3872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2" y="1"/>
              </a:cxn>
              <a:cxn ang="0">
                <a:pos x="5" y="0"/>
              </a:cxn>
              <a:cxn ang="0">
                <a:pos x="5" y="0"/>
              </a:cxn>
              <a:cxn ang="0">
                <a:pos x="6" y="1"/>
              </a:cxn>
              <a:cxn ang="0">
                <a:pos x="6" y="0"/>
              </a:cxn>
              <a:cxn ang="0">
                <a:pos x="5" y="0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3" y="0"/>
              </a:cxn>
            </a:cxnLst>
            <a:rect l="0" t="0" r="r" b="b"/>
            <a:pathLst>
              <a:path w="6" h="1">
                <a:moveTo>
                  <a:pt x="3" y="0"/>
                </a:move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2" y="1"/>
                </a:lnTo>
                <a:lnTo>
                  <a:pt x="5" y="0"/>
                </a:lnTo>
                <a:lnTo>
                  <a:pt x="5" y="0"/>
                </a:lnTo>
                <a:lnTo>
                  <a:pt x="6" y="1"/>
                </a:lnTo>
                <a:lnTo>
                  <a:pt x="6" y="0"/>
                </a:lnTo>
                <a:lnTo>
                  <a:pt x="5" y="0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58" name="Freeform 525"/>
          <p:cNvSpPr>
            <a:spLocks/>
          </p:cNvSpPr>
          <p:nvPr/>
        </p:nvSpPr>
        <p:spPr bwMode="auto">
          <a:xfrm>
            <a:off x="4059148" y="4149236"/>
            <a:ext cx="3407" cy="11616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1" y="0"/>
              </a:cxn>
              <a:cxn ang="0">
                <a:pos x="0" y="1"/>
              </a:cxn>
              <a:cxn ang="0">
                <a:pos x="0" y="3"/>
              </a:cxn>
              <a:cxn ang="0">
                <a:pos x="1" y="3"/>
              </a:cxn>
              <a:cxn ang="0">
                <a:pos x="1" y="3"/>
              </a:cxn>
            </a:cxnLst>
            <a:rect l="0" t="0" r="r" b="b"/>
            <a:pathLst>
              <a:path w="1" h="3">
                <a:moveTo>
                  <a:pt x="1" y="3"/>
                </a:moveTo>
                <a:lnTo>
                  <a:pt x="1" y="0"/>
                </a:lnTo>
                <a:lnTo>
                  <a:pt x="0" y="1"/>
                </a:lnTo>
                <a:lnTo>
                  <a:pt x="0" y="3"/>
                </a:lnTo>
                <a:lnTo>
                  <a:pt x="1" y="3"/>
                </a:lnTo>
                <a:lnTo>
                  <a:pt x="1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59" name="Rectangle 526"/>
          <p:cNvSpPr>
            <a:spLocks noChangeArrowheads="1"/>
          </p:cNvSpPr>
          <p:nvPr/>
        </p:nvSpPr>
        <p:spPr bwMode="auto">
          <a:xfrm>
            <a:off x="4055741" y="4091157"/>
            <a:ext cx="3407" cy="387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60" name="Freeform 527"/>
          <p:cNvSpPr>
            <a:spLocks/>
          </p:cNvSpPr>
          <p:nvPr/>
        </p:nvSpPr>
        <p:spPr bwMode="auto">
          <a:xfrm>
            <a:off x="3960356" y="4203443"/>
            <a:ext cx="6813" cy="11616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2" y="2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2" h="3">
                <a:moveTo>
                  <a:pt x="0" y="2"/>
                </a:move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2" y="2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61" name="Freeform 528"/>
          <p:cNvSpPr>
            <a:spLocks/>
          </p:cNvSpPr>
          <p:nvPr/>
        </p:nvSpPr>
        <p:spPr bwMode="auto">
          <a:xfrm>
            <a:off x="3987609" y="4137620"/>
            <a:ext cx="6813" cy="3872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1" y="0"/>
              </a:cxn>
              <a:cxn ang="0">
                <a:pos x="2" y="1"/>
              </a:cxn>
            </a:cxnLst>
            <a:rect l="0" t="0" r="r" b="b"/>
            <a:pathLst>
              <a:path w="2" h="1">
                <a:moveTo>
                  <a:pt x="2" y="1"/>
                </a:move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1" y="0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62" name="Freeform 529"/>
          <p:cNvSpPr>
            <a:spLocks/>
          </p:cNvSpPr>
          <p:nvPr/>
        </p:nvSpPr>
        <p:spPr bwMode="auto">
          <a:xfrm>
            <a:off x="4048928" y="4277009"/>
            <a:ext cx="40879" cy="19360"/>
          </a:xfrm>
          <a:custGeom>
            <a:avLst/>
            <a:gdLst/>
            <a:ahLst/>
            <a:cxnLst>
              <a:cxn ang="0">
                <a:pos x="8" y="2"/>
              </a:cxn>
              <a:cxn ang="0">
                <a:pos x="7" y="1"/>
              </a:cxn>
              <a:cxn ang="0">
                <a:pos x="7" y="1"/>
              </a:cxn>
              <a:cxn ang="0">
                <a:pos x="3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4" y="4"/>
              </a:cxn>
              <a:cxn ang="0">
                <a:pos x="5" y="4"/>
              </a:cxn>
              <a:cxn ang="0">
                <a:pos x="6" y="5"/>
              </a:cxn>
              <a:cxn ang="0">
                <a:pos x="7" y="5"/>
              </a:cxn>
              <a:cxn ang="0">
                <a:pos x="7" y="4"/>
              </a:cxn>
              <a:cxn ang="0">
                <a:pos x="8" y="4"/>
              </a:cxn>
              <a:cxn ang="0">
                <a:pos x="9" y="4"/>
              </a:cxn>
              <a:cxn ang="0">
                <a:pos x="11" y="4"/>
              </a:cxn>
              <a:cxn ang="0">
                <a:pos x="12" y="4"/>
              </a:cxn>
              <a:cxn ang="0">
                <a:pos x="11" y="3"/>
              </a:cxn>
              <a:cxn ang="0">
                <a:pos x="9" y="3"/>
              </a:cxn>
              <a:cxn ang="0">
                <a:pos x="8" y="2"/>
              </a:cxn>
            </a:cxnLst>
            <a:rect l="0" t="0" r="r" b="b"/>
            <a:pathLst>
              <a:path w="12" h="5">
                <a:moveTo>
                  <a:pt x="8" y="2"/>
                </a:moveTo>
                <a:lnTo>
                  <a:pt x="7" y="1"/>
                </a:lnTo>
                <a:lnTo>
                  <a:pt x="7" y="1"/>
                </a:lnTo>
                <a:lnTo>
                  <a:pt x="3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4" y="4"/>
                </a:lnTo>
                <a:lnTo>
                  <a:pt x="5" y="4"/>
                </a:lnTo>
                <a:lnTo>
                  <a:pt x="6" y="5"/>
                </a:lnTo>
                <a:lnTo>
                  <a:pt x="7" y="5"/>
                </a:lnTo>
                <a:lnTo>
                  <a:pt x="7" y="4"/>
                </a:lnTo>
                <a:lnTo>
                  <a:pt x="8" y="4"/>
                </a:lnTo>
                <a:lnTo>
                  <a:pt x="9" y="4"/>
                </a:lnTo>
                <a:lnTo>
                  <a:pt x="11" y="4"/>
                </a:lnTo>
                <a:lnTo>
                  <a:pt x="12" y="4"/>
                </a:lnTo>
                <a:lnTo>
                  <a:pt x="11" y="3"/>
                </a:lnTo>
                <a:lnTo>
                  <a:pt x="9" y="3"/>
                </a:lnTo>
                <a:lnTo>
                  <a:pt x="8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63" name="Freeform 530"/>
          <p:cNvSpPr>
            <a:spLocks/>
          </p:cNvSpPr>
          <p:nvPr/>
        </p:nvSpPr>
        <p:spPr bwMode="auto">
          <a:xfrm>
            <a:off x="3926290" y="4176341"/>
            <a:ext cx="200991" cy="73567"/>
          </a:xfrm>
          <a:custGeom>
            <a:avLst/>
            <a:gdLst/>
            <a:ahLst/>
            <a:cxnLst>
              <a:cxn ang="0">
                <a:pos x="59" y="16"/>
              </a:cxn>
              <a:cxn ang="0">
                <a:pos x="56" y="15"/>
              </a:cxn>
              <a:cxn ang="0">
                <a:pos x="55" y="14"/>
              </a:cxn>
              <a:cxn ang="0">
                <a:pos x="50" y="14"/>
              </a:cxn>
              <a:cxn ang="0">
                <a:pos x="50" y="13"/>
              </a:cxn>
              <a:cxn ang="0">
                <a:pos x="51" y="12"/>
              </a:cxn>
              <a:cxn ang="0">
                <a:pos x="50" y="11"/>
              </a:cxn>
              <a:cxn ang="0">
                <a:pos x="47" y="11"/>
              </a:cxn>
              <a:cxn ang="0">
                <a:pos x="47" y="10"/>
              </a:cxn>
              <a:cxn ang="0">
                <a:pos x="43" y="8"/>
              </a:cxn>
              <a:cxn ang="0">
                <a:pos x="38" y="7"/>
              </a:cxn>
              <a:cxn ang="0">
                <a:pos x="36" y="5"/>
              </a:cxn>
              <a:cxn ang="0">
                <a:pos x="35" y="5"/>
              </a:cxn>
              <a:cxn ang="0">
                <a:pos x="35" y="4"/>
              </a:cxn>
              <a:cxn ang="0">
                <a:pos x="34" y="4"/>
              </a:cxn>
              <a:cxn ang="0">
                <a:pos x="31" y="4"/>
              </a:cxn>
              <a:cxn ang="0">
                <a:pos x="29" y="3"/>
              </a:cxn>
              <a:cxn ang="0">
                <a:pos x="26" y="0"/>
              </a:cxn>
              <a:cxn ang="0">
                <a:pos x="24" y="0"/>
              </a:cxn>
              <a:cxn ang="0">
                <a:pos x="14" y="0"/>
              </a:cxn>
              <a:cxn ang="0">
                <a:pos x="3" y="4"/>
              </a:cxn>
              <a:cxn ang="0">
                <a:pos x="3" y="6"/>
              </a:cxn>
              <a:cxn ang="0">
                <a:pos x="2" y="7"/>
              </a:cxn>
              <a:cxn ang="0">
                <a:pos x="0" y="7"/>
              </a:cxn>
              <a:cxn ang="0">
                <a:pos x="3" y="7"/>
              </a:cxn>
              <a:cxn ang="0">
                <a:pos x="3" y="8"/>
              </a:cxn>
              <a:cxn ang="0">
                <a:pos x="5" y="7"/>
              </a:cxn>
              <a:cxn ang="0">
                <a:pos x="10" y="5"/>
              </a:cxn>
              <a:cxn ang="0">
                <a:pos x="12" y="3"/>
              </a:cxn>
              <a:cxn ang="0">
                <a:pos x="17" y="3"/>
              </a:cxn>
              <a:cxn ang="0">
                <a:pos x="18" y="3"/>
              </a:cxn>
              <a:cxn ang="0">
                <a:pos x="15" y="4"/>
              </a:cxn>
              <a:cxn ang="0">
                <a:pos x="16" y="5"/>
              </a:cxn>
              <a:cxn ang="0">
                <a:pos x="18" y="6"/>
              </a:cxn>
              <a:cxn ang="0">
                <a:pos x="19" y="6"/>
              </a:cxn>
              <a:cxn ang="0">
                <a:pos x="21" y="6"/>
              </a:cxn>
              <a:cxn ang="0">
                <a:pos x="21" y="6"/>
              </a:cxn>
              <a:cxn ang="0">
                <a:pos x="25" y="7"/>
              </a:cxn>
              <a:cxn ang="0">
                <a:pos x="30" y="9"/>
              </a:cxn>
              <a:cxn ang="0">
                <a:pos x="35" y="10"/>
              </a:cxn>
              <a:cxn ang="0">
                <a:pos x="38" y="14"/>
              </a:cxn>
              <a:cxn ang="0">
                <a:pos x="43" y="15"/>
              </a:cxn>
              <a:cxn ang="0">
                <a:pos x="43" y="16"/>
              </a:cxn>
              <a:cxn ang="0">
                <a:pos x="39" y="18"/>
              </a:cxn>
              <a:cxn ang="0">
                <a:pos x="40" y="19"/>
              </a:cxn>
              <a:cxn ang="0">
                <a:pos x="59" y="17"/>
              </a:cxn>
            </a:cxnLst>
            <a:rect l="0" t="0" r="r" b="b"/>
            <a:pathLst>
              <a:path w="59" h="19">
                <a:moveTo>
                  <a:pt x="59" y="17"/>
                </a:moveTo>
                <a:lnTo>
                  <a:pt x="59" y="16"/>
                </a:lnTo>
                <a:lnTo>
                  <a:pt x="58" y="16"/>
                </a:lnTo>
                <a:lnTo>
                  <a:pt x="56" y="15"/>
                </a:lnTo>
                <a:lnTo>
                  <a:pt x="56" y="14"/>
                </a:lnTo>
                <a:lnTo>
                  <a:pt x="55" y="14"/>
                </a:lnTo>
                <a:lnTo>
                  <a:pt x="54" y="14"/>
                </a:lnTo>
                <a:lnTo>
                  <a:pt x="50" y="14"/>
                </a:lnTo>
                <a:lnTo>
                  <a:pt x="50" y="14"/>
                </a:lnTo>
                <a:lnTo>
                  <a:pt x="50" y="13"/>
                </a:lnTo>
                <a:lnTo>
                  <a:pt x="51" y="12"/>
                </a:lnTo>
                <a:lnTo>
                  <a:pt x="51" y="12"/>
                </a:lnTo>
                <a:lnTo>
                  <a:pt x="50" y="11"/>
                </a:lnTo>
                <a:lnTo>
                  <a:pt x="50" y="11"/>
                </a:lnTo>
                <a:lnTo>
                  <a:pt x="48" y="11"/>
                </a:lnTo>
                <a:lnTo>
                  <a:pt x="47" y="11"/>
                </a:lnTo>
                <a:lnTo>
                  <a:pt x="47" y="10"/>
                </a:lnTo>
                <a:lnTo>
                  <a:pt x="47" y="10"/>
                </a:lnTo>
                <a:lnTo>
                  <a:pt x="46" y="10"/>
                </a:lnTo>
                <a:lnTo>
                  <a:pt x="43" y="8"/>
                </a:lnTo>
                <a:lnTo>
                  <a:pt x="43" y="8"/>
                </a:lnTo>
                <a:lnTo>
                  <a:pt x="38" y="7"/>
                </a:lnTo>
                <a:lnTo>
                  <a:pt x="37" y="6"/>
                </a:lnTo>
                <a:lnTo>
                  <a:pt x="36" y="5"/>
                </a:lnTo>
                <a:lnTo>
                  <a:pt x="35" y="5"/>
                </a:lnTo>
                <a:lnTo>
                  <a:pt x="35" y="5"/>
                </a:lnTo>
                <a:lnTo>
                  <a:pt x="35" y="4"/>
                </a:lnTo>
                <a:lnTo>
                  <a:pt x="35" y="4"/>
                </a:lnTo>
                <a:lnTo>
                  <a:pt x="35" y="4"/>
                </a:lnTo>
                <a:lnTo>
                  <a:pt x="34" y="4"/>
                </a:lnTo>
                <a:lnTo>
                  <a:pt x="33" y="3"/>
                </a:lnTo>
                <a:lnTo>
                  <a:pt x="31" y="4"/>
                </a:lnTo>
                <a:lnTo>
                  <a:pt x="30" y="3"/>
                </a:lnTo>
                <a:lnTo>
                  <a:pt x="29" y="3"/>
                </a:lnTo>
                <a:lnTo>
                  <a:pt x="29" y="2"/>
                </a:lnTo>
                <a:lnTo>
                  <a:pt x="26" y="0"/>
                </a:lnTo>
                <a:lnTo>
                  <a:pt x="25" y="0"/>
                </a:lnTo>
                <a:lnTo>
                  <a:pt x="24" y="0"/>
                </a:lnTo>
                <a:lnTo>
                  <a:pt x="23" y="0"/>
                </a:lnTo>
                <a:lnTo>
                  <a:pt x="14" y="0"/>
                </a:lnTo>
                <a:lnTo>
                  <a:pt x="3" y="3"/>
                </a:lnTo>
                <a:lnTo>
                  <a:pt x="3" y="4"/>
                </a:lnTo>
                <a:lnTo>
                  <a:pt x="3" y="6"/>
                </a:lnTo>
                <a:lnTo>
                  <a:pt x="3" y="6"/>
                </a:lnTo>
                <a:lnTo>
                  <a:pt x="3" y="7"/>
                </a:lnTo>
                <a:lnTo>
                  <a:pt x="2" y="7"/>
                </a:lnTo>
                <a:lnTo>
                  <a:pt x="0" y="7"/>
                </a:lnTo>
                <a:lnTo>
                  <a:pt x="0" y="7"/>
                </a:lnTo>
                <a:lnTo>
                  <a:pt x="2" y="7"/>
                </a:lnTo>
                <a:lnTo>
                  <a:pt x="3" y="7"/>
                </a:lnTo>
                <a:lnTo>
                  <a:pt x="3" y="8"/>
                </a:lnTo>
                <a:lnTo>
                  <a:pt x="3" y="8"/>
                </a:lnTo>
                <a:lnTo>
                  <a:pt x="4" y="7"/>
                </a:lnTo>
                <a:lnTo>
                  <a:pt x="5" y="7"/>
                </a:lnTo>
                <a:lnTo>
                  <a:pt x="6" y="6"/>
                </a:lnTo>
                <a:lnTo>
                  <a:pt x="10" y="5"/>
                </a:lnTo>
                <a:lnTo>
                  <a:pt x="10" y="3"/>
                </a:lnTo>
                <a:lnTo>
                  <a:pt x="12" y="3"/>
                </a:lnTo>
                <a:lnTo>
                  <a:pt x="17" y="3"/>
                </a:lnTo>
                <a:lnTo>
                  <a:pt x="17" y="3"/>
                </a:lnTo>
                <a:lnTo>
                  <a:pt x="18" y="3"/>
                </a:lnTo>
                <a:lnTo>
                  <a:pt x="18" y="3"/>
                </a:lnTo>
                <a:lnTo>
                  <a:pt x="18" y="3"/>
                </a:lnTo>
                <a:lnTo>
                  <a:pt x="15" y="4"/>
                </a:lnTo>
                <a:lnTo>
                  <a:pt x="15" y="4"/>
                </a:lnTo>
                <a:lnTo>
                  <a:pt x="16" y="5"/>
                </a:lnTo>
                <a:lnTo>
                  <a:pt x="16" y="5"/>
                </a:lnTo>
                <a:lnTo>
                  <a:pt x="18" y="6"/>
                </a:lnTo>
                <a:lnTo>
                  <a:pt x="18" y="6"/>
                </a:lnTo>
                <a:lnTo>
                  <a:pt x="19" y="6"/>
                </a:lnTo>
                <a:lnTo>
                  <a:pt x="20" y="6"/>
                </a:lnTo>
                <a:lnTo>
                  <a:pt x="21" y="6"/>
                </a:lnTo>
                <a:lnTo>
                  <a:pt x="21" y="6"/>
                </a:lnTo>
                <a:lnTo>
                  <a:pt x="21" y="6"/>
                </a:lnTo>
                <a:lnTo>
                  <a:pt x="24" y="6"/>
                </a:lnTo>
                <a:lnTo>
                  <a:pt x="25" y="7"/>
                </a:lnTo>
                <a:lnTo>
                  <a:pt x="26" y="7"/>
                </a:lnTo>
                <a:lnTo>
                  <a:pt x="30" y="9"/>
                </a:lnTo>
                <a:lnTo>
                  <a:pt x="34" y="9"/>
                </a:lnTo>
                <a:lnTo>
                  <a:pt x="35" y="10"/>
                </a:lnTo>
                <a:lnTo>
                  <a:pt x="36" y="12"/>
                </a:lnTo>
                <a:lnTo>
                  <a:pt x="38" y="14"/>
                </a:lnTo>
                <a:lnTo>
                  <a:pt x="41" y="14"/>
                </a:lnTo>
                <a:lnTo>
                  <a:pt x="43" y="15"/>
                </a:lnTo>
                <a:lnTo>
                  <a:pt x="43" y="15"/>
                </a:lnTo>
                <a:lnTo>
                  <a:pt x="43" y="16"/>
                </a:lnTo>
                <a:lnTo>
                  <a:pt x="41" y="18"/>
                </a:lnTo>
                <a:lnTo>
                  <a:pt x="39" y="18"/>
                </a:lnTo>
                <a:lnTo>
                  <a:pt x="39" y="19"/>
                </a:lnTo>
                <a:lnTo>
                  <a:pt x="40" y="19"/>
                </a:lnTo>
                <a:lnTo>
                  <a:pt x="54" y="18"/>
                </a:lnTo>
                <a:lnTo>
                  <a:pt x="59" y="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64" name="Freeform 531"/>
          <p:cNvSpPr>
            <a:spLocks/>
          </p:cNvSpPr>
          <p:nvPr/>
        </p:nvSpPr>
        <p:spPr bwMode="auto">
          <a:xfrm>
            <a:off x="4226073" y="3630396"/>
            <a:ext cx="3407" cy="774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65" name="Freeform 532"/>
          <p:cNvSpPr>
            <a:spLocks/>
          </p:cNvSpPr>
          <p:nvPr/>
        </p:nvSpPr>
        <p:spPr bwMode="auto">
          <a:xfrm>
            <a:off x="4304425" y="4296369"/>
            <a:ext cx="3407" cy="387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1" h="1">
                <a:moveTo>
                  <a:pt x="0" y="1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66" name="Freeform 533"/>
          <p:cNvSpPr>
            <a:spLocks/>
          </p:cNvSpPr>
          <p:nvPr/>
        </p:nvSpPr>
        <p:spPr bwMode="auto">
          <a:xfrm>
            <a:off x="7792806" y="4470607"/>
            <a:ext cx="88572" cy="8905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19" y="0"/>
              </a:cxn>
              <a:cxn ang="0">
                <a:pos x="19" y="4"/>
              </a:cxn>
              <a:cxn ang="0">
                <a:pos x="19" y="4"/>
              </a:cxn>
              <a:cxn ang="0">
                <a:pos x="15" y="4"/>
              </a:cxn>
              <a:cxn ang="0">
                <a:pos x="15" y="6"/>
              </a:cxn>
              <a:cxn ang="0">
                <a:pos x="14" y="7"/>
              </a:cxn>
              <a:cxn ang="0">
                <a:pos x="12" y="9"/>
              </a:cxn>
              <a:cxn ang="0">
                <a:pos x="11" y="8"/>
              </a:cxn>
              <a:cxn ang="0">
                <a:pos x="8" y="6"/>
              </a:cxn>
              <a:cxn ang="0">
                <a:pos x="6" y="7"/>
              </a:cxn>
              <a:cxn ang="0">
                <a:pos x="5" y="9"/>
              </a:cxn>
              <a:cxn ang="0">
                <a:pos x="1" y="11"/>
              </a:cxn>
              <a:cxn ang="0">
                <a:pos x="1" y="16"/>
              </a:cxn>
              <a:cxn ang="0">
                <a:pos x="1" y="16"/>
              </a:cxn>
              <a:cxn ang="0">
                <a:pos x="4" y="11"/>
              </a:cxn>
              <a:cxn ang="0">
                <a:pos x="5" y="14"/>
              </a:cxn>
              <a:cxn ang="0">
                <a:pos x="7" y="12"/>
              </a:cxn>
              <a:cxn ang="0">
                <a:pos x="8" y="12"/>
              </a:cxn>
              <a:cxn ang="0">
                <a:pos x="8" y="12"/>
              </a:cxn>
              <a:cxn ang="0">
                <a:pos x="10" y="11"/>
              </a:cxn>
              <a:cxn ang="0">
                <a:pos x="12" y="13"/>
              </a:cxn>
              <a:cxn ang="0">
                <a:pos x="12" y="15"/>
              </a:cxn>
              <a:cxn ang="0">
                <a:pos x="13" y="20"/>
              </a:cxn>
              <a:cxn ang="0">
                <a:pos x="18" y="22"/>
              </a:cxn>
              <a:cxn ang="0">
                <a:pos x="19" y="22"/>
              </a:cxn>
              <a:cxn ang="0">
                <a:pos x="21" y="21"/>
              </a:cxn>
              <a:cxn ang="0">
                <a:pos x="20" y="18"/>
              </a:cxn>
              <a:cxn ang="0">
                <a:pos x="19" y="16"/>
              </a:cxn>
              <a:cxn ang="0">
                <a:pos x="22" y="14"/>
              </a:cxn>
              <a:cxn ang="0">
                <a:pos x="23" y="18"/>
              </a:cxn>
              <a:cxn ang="0">
                <a:pos x="24" y="16"/>
              </a:cxn>
              <a:cxn ang="0">
                <a:pos x="25" y="15"/>
              </a:cxn>
              <a:cxn ang="0">
                <a:pos x="26" y="13"/>
              </a:cxn>
              <a:cxn ang="0">
                <a:pos x="25" y="9"/>
              </a:cxn>
              <a:cxn ang="0">
                <a:pos x="24" y="7"/>
              </a:cxn>
              <a:cxn ang="0">
                <a:pos x="24" y="6"/>
              </a:cxn>
              <a:cxn ang="0">
                <a:pos x="23" y="3"/>
              </a:cxn>
              <a:cxn ang="0">
                <a:pos x="22" y="3"/>
              </a:cxn>
              <a:cxn ang="0">
                <a:pos x="21" y="1"/>
              </a:cxn>
            </a:cxnLst>
            <a:rect l="0" t="0" r="r" b="b"/>
            <a:pathLst>
              <a:path w="26" h="23">
                <a:moveTo>
                  <a:pt x="21" y="1"/>
                </a:moveTo>
                <a:lnTo>
                  <a:pt x="20" y="0"/>
                </a:lnTo>
                <a:lnTo>
                  <a:pt x="19" y="0"/>
                </a:lnTo>
                <a:lnTo>
                  <a:pt x="19" y="0"/>
                </a:lnTo>
                <a:lnTo>
                  <a:pt x="19" y="3"/>
                </a:lnTo>
                <a:lnTo>
                  <a:pt x="19" y="4"/>
                </a:lnTo>
                <a:lnTo>
                  <a:pt x="19" y="4"/>
                </a:lnTo>
                <a:lnTo>
                  <a:pt x="19" y="4"/>
                </a:lnTo>
                <a:lnTo>
                  <a:pt x="17" y="5"/>
                </a:lnTo>
                <a:lnTo>
                  <a:pt x="15" y="4"/>
                </a:lnTo>
                <a:lnTo>
                  <a:pt x="15" y="5"/>
                </a:lnTo>
                <a:lnTo>
                  <a:pt x="15" y="6"/>
                </a:lnTo>
                <a:lnTo>
                  <a:pt x="15" y="7"/>
                </a:lnTo>
                <a:lnTo>
                  <a:pt x="14" y="7"/>
                </a:lnTo>
                <a:lnTo>
                  <a:pt x="13" y="7"/>
                </a:lnTo>
                <a:lnTo>
                  <a:pt x="12" y="9"/>
                </a:lnTo>
                <a:lnTo>
                  <a:pt x="10" y="10"/>
                </a:lnTo>
                <a:lnTo>
                  <a:pt x="11" y="8"/>
                </a:lnTo>
                <a:lnTo>
                  <a:pt x="10" y="7"/>
                </a:lnTo>
                <a:lnTo>
                  <a:pt x="8" y="6"/>
                </a:lnTo>
                <a:lnTo>
                  <a:pt x="8" y="7"/>
                </a:lnTo>
                <a:lnTo>
                  <a:pt x="6" y="7"/>
                </a:lnTo>
                <a:lnTo>
                  <a:pt x="5" y="8"/>
                </a:lnTo>
                <a:lnTo>
                  <a:pt x="5" y="9"/>
                </a:lnTo>
                <a:lnTo>
                  <a:pt x="2" y="10"/>
                </a:lnTo>
                <a:lnTo>
                  <a:pt x="1" y="11"/>
                </a:lnTo>
                <a:lnTo>
                  <a:pt x="0" y="15"/>
                </a:lnTo>
                <a:lnTo>
                  <a:pt x="1" y="16"/>
                </a:lnTo>
                <a:lnTo>
                  <a:pt x="1" y="16"/>
                </a:lnTo>
                <a:lnTo>
                  <a:pt x="1" y="16"/>
                </a:lnTo>
                <a:lnTo>
                  <a:pt x="3" y="13"/>
                </a:lnTo>
                <a:lnTo>
                  <a:pt x="4" y="11"/>
                </a:lnTo>
                <a:lnTo>
                  <a:pt x="4" y="11"/>
                </a:lnTo>
                <a:lnTo>
                  <a:pt x="5" y="14"/>
                </a:lnTo>
                <a:lnTo>
                  <a:pt x="5" y="13"/>
                </a:lnTo>
                <a:lnTo>
                  <a:pt x="7" y="12"/>
                </a:lnTo>
                <a:lnTo>
                  <a:pt x="7" y="12"/>
                </a:lnTo>
                <a:lnTo>
                  <a:pt x="8" y="12"/>
                </a:lnTo>
                <a:lnTo>
                  <a:pt x="8" y="13"/>
                </a:lnTo>
                <a:lnTo>
                  <a:pt x="8" y="12"/>
                </a:lnTo>
                <a:lnTo>
                  <a:pt x="9" y="11"/>
                </a:lnTo>
                <a:lnTo>
                  <a:pt x="10" y="11"/>
                </a:lnTo>
                <a:lnTo>
                  <a:pt x="11" y="11"/>
                </a:lnTo>
                <a:lnTo>
                  <a:pt x="12" y="13"/>
                </a:lnTo>
                <a:lnTo>
                  <a:pt x="12" y="14"/>
                </a:lnTo>
                <a:lnTo>
                  <a:pt x="12" y="15"/>
                </a:lnTo>
                <a:lnTo>
                  <a:pt x="12" y="18"/>
                </a:lnTo>
                <a:lnTo>
                  <a:pt x="13" y="20"/>
                </a:lnTo>
                <a:lnTo>
                  <a:pt x="16" y="22"/>
                </a:lnTo>
                <a:lnTo>
                  <a:pt x="18" y="22"/>
                </a:lnTo>
                <a:lnTo>
                  <a:pt x="19" y="21"/>
                </a:lnTo>
                <a:lnTo>
                  <a:pt x="19" y="22"/>
                </a:lnTo>
                <a:lnTo>
                  <a:pt x="19" y="23"/>
                </a:lnTo>
                <a:lnTo>
                  <a:pt x="21" y="21"/>
                </a:lnTo>
                <a:lnTo>
                  <a:pt x="21" y="21"/>
                </a:lnTo>
                <a:lnTo>
                  <a:pt x="20" y="18"/>
                </a:lnTo>
                <a:lnTo>
                  <a:pt x="19" y="18"/>
                </a:lnTo>
                <a:lnTo>
                  <a:pt x="19" y="16"/>
                </a:lnTo>
                <a:lnTo>
                  <a:pt x="22" y="14"/>
                </a:lnTo>
                <a:lnTo>
                  <a:pt x="22" y="14"/>
                </a:lnTo>
                <a:lnTo>
                  <a:pt x="22" y="15"/>
                </a:lnTo>
                <a:lnTo>
                  <a:pt x="23" y="18"/>
                </a:lnTo>
                <a:lnTo>
                  <a:pt x="24" y="19"/>
                </a:lnTo>
                <a:lnTo>
                  <a:pt x="24" y="16"/>
                </a:lnTo>
                <a:lnTo>
                  <a:pt x="24" y="15"/>
                </a:lnTo>
                <a:lnTo>
                  <a:pt x="25" y="15"/>
                </a:lnTo>
                <a:lnTo>
                  <a:pt x="26" y="15"/>
                </a:lnTo>
                <a:lnTo>
                  <a:pt x="26" y="13"/>
                </a:lnTo>
                <a:lnTo>
                  <a:pt x="25" y="11"/>
                </a:lnTo>
                <a:lnTo>
                  <a:pt x="25" y="9"/>
                </a:lnTo>
                <a:lnTo>
                  <a:pt x="24" y="8"/>
                </a:lnTo>
                <a:lnTo>
                  <a:pt x="24" y="7"/>
                </a:lnTo>
                <a:lnTo>
                  <a:pt x="23" y="7"/>
                </a:lnTo>
                <a:lnTo>
                  <a:pt x="24" y="6"/>
                </a:lnTo>
                <a:lnTo>
                  <a:pt x="24" y="5"/>
                </a:lnTo>
                <a:lnTo>
                  <a:pt x="23" y="3"/>
                </a:lnTo>
                <a:lnTo>
                  <a:pt x="22" y="3"/>
                </a:lnTo>
                <a:lnTo>
                  <a:pt x="22" y="3"/>
                </a:lnTo>
                <a:lnTo>
                  <a:pt x="22" y="2"/>
                </a:lnTo>
                <a:lnTo>
                  <a:pt x="2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67" name="Freeform 534"/>
          <p:cNvSpPr>
            <a:spLocks/>
          </p:cNvSpPr>
          <p:nvPr/>
        </p:nvSpPr>
        <p:spPr bwMode="auto">
          <a:xfrm>
            <a:off x="7867753" y="4466735"/>
            <a:ext cx="3407" cy="3872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1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68" name="Freeform 535"/>
          <p:cNvSpPr>
            <a:spLocks/>
          </p:cNvSpPr>
          <p:nvPr/>
        </p:nvSpPr>
        <p:spPr bwMode="auto">
          <a:xfrm>
            <a:off x="7240933" y="4389297"/>
            <a:ext cx="10220" cy="42591"/>
          </a:xfrm>
          <a:custGeom>
            <a:avLst/>
            <a:gdLst/>
            <a:ahLst/>
            <a:cxnLst>
              <a:cxn ang="0">
                <a:pos x="1" y="7"/>
              </a:cxn>
              <a:cxn ang="0">
                <a:pos x="0" y="10"/>
              </a:cxn>
              <a:cxn ang="0">
                <a:pos x="0" y="10"/>
              </a:cxn>
              <a:cxn ang="0">
                <a:pos x="1" y="11"/>
              </a:cxn>
              <a:cxn ang="0">
                <a:pos x="1" y="11"/>
              </a:cxn>
              <a:cxn ang="0">
                <a:pos x="1" y="10"/>
              </a:cxn>
              <a:cxn ang="0">
                <a:pos x="3" y="4"/>
              </a:cxn>
              <a:cxn ang="0">
                <a:pos x="2" y="3"/>
              </a:cxn>
              <a:cxn ang="0">
                <a:pos x="2" y="3"/>
              </a:cxn>
              <a:cxn ang="0">
                <a:pos x="3" y="3"/>
              </a:cxn>
              <a:cxn ang="0">
                <a:pos x="3" y="0"/>
              </a:cxn>
              <a:cxn ang="0">
                <a:pos x="3" y="0"/>
              </a:cxn>
              <a:cxn ang="0">
                <a:pos x="1" y="7"/>
              </a:cxn>
            </a:cxnLst>
            <a:rect l="0" t="0" r="r" b="b"/>
            <a:pathLst>
              <a:path w="3" h="11">
                <a:moveTo>
                  <a:pt x="1" y="7"/>
                </a:moveTo>
                <a:lnTo>
                  <a:pt x="0" y="10"/>
                </a:lnTo>
                <a:lnTo>
                  <a:pt x="0" y="10"/>
                </a:lnTo>
                <a:lnTo>
                  <a:pt x="1" y="11"/>
                </a:lnTo>
                <a:lnTo>
                  <a:pt x="1" y="11"/>
                </a:lnTo>
                <a:lnTo>
                  <a:pt x="1" y="10"/>
                </a:lnTo>
                <a:lnTo>
                  <a:pt x="3" y="4"/>
                </a:lnTo>
                <a:lnTo>
                  <a:pt x="2" y="3"/>
                </a:lnTo>
                <a:lnTo>
                  <a:pt x="2" y="3"/>
                </a:lnTo>
                <a:lnTo>
                  <a:pt x="3" y="3"/>
                </a:lnTo>
                <a:lnTo>
                  <a:pt x="3" y="0"/>
                </a:lnTo>
                <a:lnTo>
                  <a:pt x="3" y="0"/>
                </a:lnTo>
                <a:lnTo>
                  <a:pt x="1" y="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69" name="Freeform 536"/>
          <p:cNvSpPr>
            <a:spLocks/>
          </p:cNvSpPr>
          <p:nvPr/>
        </p:nvSpPr>
        <p:spPr bwMode="auto">
          <a:xfrm>
            <a:off x="7837092" y="4412528"/>
            <a:ext cx="27253" cy="30976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4" y="0"/>
              </a:cxn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2" y="2"/>
              </a:cxn>
              <a:cxn ang="0">
                <a:pos x="2" y="3"/>
              </a:cxn>
              <a:cxn ang="0">
                <a:pos x="4" y="4"/>
              </a:cxn>
              <a:cxn ang="0">
                <a:pos x="3" y="5"/>
              </a:cxn>
              <a:cxn ang="0">
                <a:pos x="3" y="6"/>
              </a:cxn>
              <a:cxn ang="0">
                <a:pos x="4" y="7"/>
              </a:cxn>
              <a:cxn ang="0">
                <a:pos x="5" y="7"/>
              </a:cxn>
              <a:cxn ang="0">
                <a:pos x="6" y="8"/>
              </a:cxn>
              <a:cxn ang="0">
                <a:pos x="6" y="8"/>
              </a:cxn>
              <a:cxn ang="0">
                <a:pos x="8" y="8"/>
              </a:cxn>
              <a:cxn ang="0">
                <a:pos x="7" y="7"/>
              </a:cxn>
              <a:cxn ang="0">
                <a:pos x="6" y="4"/>
              </a:cxn>
              <a:cxn ang="0">
                <a:pos x="6" y="1"/>
              </a:cxn>
              <a:cxn ang="0">
                <a:pos x="6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8" h="8">
                <a:moveTo>
                  <a:pt x="5" y="0"/>
                </a:move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2" y="2"/>
                </a:lnTo>
                <a:lnTo>
                  <a:pt x="2" y="3"/>
                </a:lnTo>
                <a:lnTo>
                  <a:pt x="4" y="4"/>
                </a:lnTo>
                <a:lnTo>
                  <a:pt x="3" y="5"/>
                </a:lnTo>
                <a:lnTo>
                  <a:pt x="3" y="6"/>
                </a:lnTo>
                <a:lnTo>
                  <a:pt x="4" y="7"/>
                </a:lnTo>
                <a:lnTo>
                  <a:pt x="5" y="7"/>
                </a:lnTo>
                <a:lnTo>
                  <a:pt x="6" y="8"/>
                </a:lnTo>
                <a:lnTo>
                  <a:pt x="6" y="8"/>
                </a:lnTo>
                <a:lnTo>
                  <a:pt x="8" y="8"/>
                </a:lnTo>
                <a:lnTo>
                  <a:pt x="7" y="7"/>
                </a:lnTo>
                <a:lnTo>
                  <a:pt x="6" y="4"/>
                </a:lnTo>
                <a:lnTo>
                  <a:pt x="6" y="1"/>
                </a:lnTo>
                <a:lnTo>
                  <a:pt x="6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70" name="Freeform 537"/>
          <p:cNvSpPr>
            <a:spLocks/>
          </p:cNvSpPr>
          <p:nvPr/>
        </p:nvSpPr>
        <p:spPr bwMode="auto">
          <a:xfrm>
            <a:off x="7857533" y="4133748"/>
            <a:ext cx="3407" cy="387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71" name="Freeform 538"/>
          <p:cNvSpPr>
            <a:spLocks/>
          </p:cNvSpPr>
          <p:nvPr/>
        </p:nvSpPr>
        <p:spPr bwMode="auto">
          <a:xfrm>
            <a:off x="6348399" y="4935239"/>
            <a:ext cx="6813" cy="774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2"/>
              </a:cxn>
              <a:cxn ang="0">
                <a:pos x="1" y="2"/>
              </a:cxn>
              <a:cxn ang="0">
                <a:pos x="2" y="2"/>
              </a:cxn>
              <a:cxn ang="0">
                <a:pos x="2" y="2"/>
              </a:cxn>
              <a:cxn ang="0">
                <a:pos x="2" y="1"/>
              </a:cxn>
              <a:cxn ang="0">
                <a:pos x="2" y="1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lnTo>
                  <a:pt x="2" y="1"/>
                </a:lnTo>
                <a:lnTo>
                  <a:pt x="2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72" name="Freeform 539"/>
          <p:cNvSpPr>
            <a:spLocks/>
          </p:cNvSpPr>
          <p:nvPr/>
        </p:nvSpPr>
        <p:spPr bwMode="auto">
          <a:xfrm>
            <a:off x="6593676" y="5109476"/>
            <a:ext cx="6813" cy="11616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1" y="1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1" y="2"/>
              </a:cxn>
              <a:cxn ang="0">
                <a:pos x="1" y="0"/>
              </a:cxn>
            </a:cxnLst>
            <a:rect l="0" t="0" r="r" b="b"/>
            <a:pathLst>
              <a:path w="2" h="3">
                <a:moveTo>
                  <a:pt x="1" y="0"/>
                </a:moveTo>
                <a:lnTo>
                  <a:pt x="1" y="1"/>
                </a:lnTo>
                <a:lnTo>
                  <a:pt x="1" y="1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1" y="2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73" name="Freeform 540"/>
          <p:cNvSpPr>
            <a:spLocks/>
          </p:cNvSpPr>
          <p:nvPr/>
        </p:nvSpPr>
        <p:spPr bwMode="auto">
          <a:xfrm>
            <a:off x="6385872" y="4881032"/>
            <a:ext cx="6813" cy="387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1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2">
                <a:moveTo>
                  <a:pt x="1" y="0"/>
                </a:move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1" y="0"/>
                </a:lnTo>
                <a:lnTo>
                  <a:pt x="2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74" name="Freeform 541"/>
          <p:cNvSpPr>
            <a:spLocks/>
          </p:cNvSpPr>
          <p:nvPr/>
        </p:nvSpPr>
        <p:spPr bwMode="auto">
          <a:xfrm>
            <a:off x="6365432" y="4950727"/>
            <a:ext cx="3407" cy="774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75" name="Freeform 542"/>
          <p:cNvSpPr>
            <a:spLocks/>
          </p:cNvSpPr>
          <p:nvPr/>
        </p:nvSpPr>
        <p:spPr bwMode="auto">
          <a:xfrm>
            <a:off x="6552795" y="5132708"/>
            <a:ext cx="10220" cy="11616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2" y="2"/>
              </a:cxn>
              <a:cxn ang="0">
                <a:pos x="2" y="3"/>
              </a:cxn>
              <a:cxn ang="0">
                <a:pos x="3" y="3"/>
              </a:cxn>
              <a:cxn ang="0">
                <a:pos x="3" y="1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2" y="2"/>
                </a:lnTo>
                <a:lnTo>
                  <a:pt x="2" y="3"/>
                </a:lnTo>
                <a:lnTo>
                  <a:pt x="3" y="3"/>
                </a:lnTo>
                <a:lnTo>
                  <a:pt x="3" y="1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76" name="Rectangle 543"/>
          <p:cNvSpPr>
            <a:spLocks noChangeArrowheads="1"/>
          </p:cNvSpPr>
          <p:nvPr/>
        </p:nvSpPr>
        <p:spPr bwMode="auto">
          <a:xfrm>
            <a:off x="7857533" y="4133748"/>
            <a:ext cx="3407" cy="387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77" name="Freeform 544"/>
          <p:cNvSpPr>
            <a:spLocks/>
          </p:cNvSpPr>
          <p:nvPr/>
        </p:nvSpPr>
        <p:spPr bwMode="auto">
          <a:xfrm>
            <a:off x="7704234" y="4435759"/>
            <a:ext cx="44286" cy="61951"/>
          </a:xfrm>
          <a:custGeom>
            <a:avLst/>
            <a:gdLst/>
            <a:ahLst/>
            <a:cxnLst>
              <a:cxn ang="0">
                <a:pos x="10" y="5"/>
              </a:cxn>
              <a:cxn ang="0">
                <a:pos x="9" y="6"/>
              </a:cxn>
              <a:cxn ang="0">
                <a:pos x="9" y="7"/>
              </a:cxn>
              <a:cxn ang="0">
                <a:pos x="8" y="8"/>
              </a:cxn>
              <a:cxn ang="0">
                <a:pos x="4" y="12"/>
              </a:cxn>
              <a:cxn ang="0">
                <a:pos x="4" y="12"/>
              </a:cxn>
              <a:cxn ang="0">
                <a:pos x="3" y="13"/>
              </a:cxn>
              <a:cxn ang="0">
                <a:pos x="1" y="14"/>
              </a:cxn>
              <a:cxn ang="0">
                <a:pos x="1" y="15"/>
              </a:cxn>
              <a:cxn ang="0">
                <a:pos x="0" y="16"/>
              </a:cxn>
              <a:cxn ang="0">
                <a:pos x="1" y="16"/>
              </a:cxn>
              <a:cxn ang="0">
                <a:pos x="2" y="16"/>
              </a:cxn>
              <a:cxn ang="0">
                <a:pos x="3" y="15"/>
              </a:cxn>
              <a:cxn ang="0">
                <a:pos x="7" y="12"/>
              </a:cxn>
              <a:cxn ang="0">
                <a:pos x="9" y="10"/>
              </a:cxn>
              <a:cxn ang="0">
                <a:pos x="9" y="9"/>
              </a:cxn>
              <a:cxn ang="0">
                <a:pos x="11" y="8"/>
              </a:cxn>
              <a:cxn ang="0">
                <a:pos x="12" y="6"/>
              </a:cxn>
              <a:cxn ang="0">
                <a:pos x="13" y="5"/>
              </a:cxn>
              <a:cxn ang="0">
                <a:pos x="13" y="5"/>
              </a:cxn>
              <a:cxn ang="0">
                <a:pos x="12" y="2"/>
              </a:cxn>
              <a:cxn ang="0">
                <a:pos x="13" y="2"/>
              </a:cxn>
              <a:cxn ang="0">
                <a:pos x="12" y="2"/>
              </a:cxn>
              <a:cxn ang="0">
                <a:pos x="12" y="0"/>
              </a:cxn>
              <a:cxn ang="0">
                <a:pos x="12" y="0"/>
              </a:cxn>
              <a:cxn ang="0">
                <a:pos x="12" y="1"/>
              </a:cxn>
              <a:cxn ang="0">
                <a:pos x="12" y="1"/>
              </a:cxn>
              <a:cxn ang="0">
                <a:pos x="12" y="2"/>
              </a:cxn>
              <a:cxn ang="0">
                <a:pos x="12" y="2"/>
              </a:cxn>
              <a:cxn ang="0">
                <a:pos x="12" y="3"/>
              </a:cxn>
              <a:cxn ang="0">
                <a:pos x="12" y="3"/>
              </a:cxn>
              <a:cxn ang="0">
                <a:pos x="12" y="4"/>
              </a:cxn>
              <a:cxn ang="0">
                <a:pos x="12" y="3"/>
              </a:cxn>
              <a:cxn ang="0">
                <a:pos x="12" y="4"/>
              </a:cxn>
              <a:cxn ang="0">
                <a:pos x="11" y="5"/>
              </a:cxn>
              <a:cxn ang="0">
                <a:pos x="10" y="5"/>
              </a:cxn>
            </a:cxnLst>
            <a:rect l="0" t="0" r="r" b="b"/>
            <a:pathLst>
              <a:path w="13" h="16">
                <a:moveTo>
                  <a:pt x="10" y="5"/>
                </a:moveTo>
                <a:lnTo>
                  <a:pt x="9" y="6"/>
                </a:lnTo>
                <a:lnTo>
                  <a:pt x="9" y="7"/>
                </a:lnTo>
                <a:lnTo>
                  <a:pt x="8" y="8"/>
                </a:lnTo>
                <a:lnTo>
                  <a:pt x="4" y="12"/>
                </a:lnTo>
                <a:lnTo>
                  <a:pt x="4" y="12"/>
                </a:lnTo>
                <a:lnTo>
                  <a:pt x="3" y="13"/>
                </a:lnTo>
                <a:lnTo>
                  <a:pt x="1" y="14"/>
                </a:lnTo>
                <a:lnTo>
                  <a:pt x="1" y="15"/>
                </a:lnTo>
                <a:lnTo>
                  <a:pt x="0" y="16"/>
                </a:lnTo>
                <a:lnTo>
                  <a:pt x="1" y="16"/>
                </a:lnTo>
                <a:lnTo>
                  <a:pt x="2" y="16"/>
                </a:lnTo>
                <a:lnTo>
                  <a:pt x="3" y="15"/>
                </a:lnTo>
                <a:lnTo>
                  <a:pt x="7" y="12"/>
                </a:lnTo>
                <a:lnTo>
                  <a:pt x="9" y="10"/>
                </a:lnTo>
                <a:lnTo>
                  <a:pt x="9" y="9"/>
                </a:lnTo>
                <a:lnTo>
                  <a:pt x="11" y="8"/>
                </a:lnTo>
                <a:lnTo>
                  <a:pt x="12" y="6"/>
                </a:lnTo>
                <a:lnTo>
                  <a:pt x="13" y="5"/>
                </a:lnTo>
                <a:lnTo>
                  <a:pt x="13" y="5"/>
                </a:lnTo>
                <a:lnTo>
                  <a:pt x="12" y="2"/>
                </a:lnTo>
                <a:lnTo>
                  <a:pt x="13" y="2"/>
                </a:lnTo>
                <a:lnTo>
                  <a:pt x="12" y="2"/>
                </a:lnTo>
                <a:lnTo>
                  <a:pt x="12" y="0"/>
                </a:lnTo>
                <a:lnTo>
                  <a:pt x="12" y="0"/>
                </a:lnTo>
                <a:lnTo>
                  <a:pt x="12" y="1"/>
                </a:lnTo>
                <a:lnTo>
                  <a:pt x="12" y="1"/>
                </a:lnTo>
                <a:lnTo>
                  <a:pt x="12" y="2"/>
                </a:lnTo>
                <a:lnTo>
                  <a:pt x="12" y="2"/>
                </a:lnTo>
                <a:lnTo>
                  <a:pt x="12" y="3"/>
                </a:lnTo>
                <a:lnTo>
                  <a:pt x="12" y="3"/>
                </a:lnTo>
                <a:lnTo>
                  <a:pt x="12" y="4"/>
                </a:lnTo>
                <a:lnTo>
                  <a:pt x="12" y="3"/>
                </a:lnTo>
                <a:lnTo>
                  <a:pt x="12" y="4"/>
                </a:lnTo>
                <a:lnTo>
                  <a:pt x="11" y="5"/>
                </a:lnTo>
                <a:lnTo>
                  <a:pt x="10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78" name="Freeform 545"/>
          <p:cNvSpPr>
            <a:spLocks/>
          </p:cNvSpPr>
          <p:nvPr/>
        </p:nvSpPr>
        <p:spPr bwMode="auto">
          <a:xfrm>
            <a:off x="7758740" y="4126005"/>
            <a:ext cx="34066" cy="77439"/>
          </a:xfrm>
          <a:custGeom>
            <a:avLst/>
            <a:gdLst/>
            <a:ahLst/>
            <a:cxnLst>
              <a:cxn ang="0">
                <a:pos x="9" y="1"/>
              </a:cxn>
              <a:cxn ang="0">
                <a:pos x="9" y="1"/>
              </a:cxn>
              <a:cxn ang="0">
                <a:pos x="8" y="1"/>
              </a:cxn>
              <a:cxn ang="0">
                <a:pos x="8" y="0"/>
              </a:cxn>
              <a:cxn ang="0">
                <a:pos x="7" y="0"/>
              </a:cxn>
              <a:cxn ang="0">
                <a:pos x="7" y="0"/>
              </a:cxn>
              <a:cxn ang="0">
                <a:pos x="7" y="1"/>
              </a:cxn>
              <a:cxn ang="0">
                <a:pos x="4" y="2"/>
              </a:cxn>
              <a:cxn ang="0">
                <a:pos x="0" y="9"/>
              </a:cxn>
              <a:cxn ang="0">
                <a:pos x="0" y="10"/>
              </a:cxn>
              <a:cxn ang="0">
                <a:pos x="0" y="15"/>
              </a:cxn>
              <a:cxn ang="0">
                <a:pos x="1" y="16"/>
              </a:cxn>
              <a:cxn ang="0">
                <a:pos x="3" y="16"/>
              </a:cxn>
              <a:cxn ang="0">
                <a:pos x="3" y="20"/>
              </a:cxn>
              <a:cxn ang="0">
                <a:pos x="3" y="20"/>
              </a:cxn>
              <a:cxn ang="0">
                <a:pos x="9" y="4"/>
              </a:cxn>
              <a:cxn ang="0">
                <a:pos x="9" y="2"/>
              </a:cxn>
              <a:cxn ang="0">
                <a:pos x="10" y="2"/>
              </a:cxn>
              <a:cxn ang="0">
                <a:pos x="9" y="1"/>
              </a:cxn>
            </a:cxnLst>
            <a:rect l="0" t="0" r="r" b="b"/>
            <a:pathLst>
              <a:path w="10" h="20">
                <a:moveTo>
                  <a:pt x="9" y="1"/>
                </a:moveTo>
                <a:lnTo>
                  <a:pt x="9" y="1"/>
                </a:lnTo>
                <a:lnTo>
                  <a:pt x="8" y="1"/>
                </a:lnTo>
                <a:lnTo>
                  <a:pt x="8" y="0"/>
                </a:lnTo>
                <a:lnTo>
                  <a:pt x="7" y="0"/>
                </a:lnTo>
                <a:lnTo>
                  <a:pt x="7" y="0"/>
                </a:lnTo>
                <a:lnTo>
                  <a:pt x="7" y="1"/>
                </a:lnTo>
                <a:lnTo>
                  <a:pt x="4" y="2"/>
                </a:lnTo>
                <a:lnTo>
                  <a:pt x="0" y="9"/>
                </a:lnTo>
                <a:lnTo>
                  <a:pt x="0" y="10"/>
                </a:lnTo>
                <a:lnTo>
                  <a:pt x="0" y="15"/>
                </a:lnTo>
                <a:lnTo>
                  <a:pt x="1" y="16"/>
                </a:lnTo>
                <a:lnTo>
                  <a:pt x="3" y="16"/>
                </a:lnTo>
                <a:lnTo>
                  <a:pt x="3" y="20"/>
                </a:lnTo>
                <a:lnTo>
                  <a:pt x="3" y="20"/>
                </a:lnTo>
                <a:lnTo>
                  <a:pt x="9" y="4"/>
                </a:lnTo>
                <a:lnTo>
                  <a:pt x="9" y="2"/>
                </a:lnTo>
                <a:lnTo>
                  <a:pt x="10" y="2"/>
                </a:lnTo>
                <a:lnTo>
                  <a:pt x="9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79" name="Freeform 546"/>
          <p:cNvSpPr>
            <a:spLocks/>
          </p:cNvSpPr>
          <p:nvPr/>
        </p:nvSpPr>
        <p:spPr bwMode="auto">
          <a:xfrm>
            <a:off x="7646322" y="4195699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80" name="Freeform 547"/>
          <p:cNvSpPr>
            <a:spLocks/>
          </p:cNvSpPr>
          <p:nvPr/>
        </p:nvSpPr>
        <p:spPr bwMode="auto">
          <a:xfrm>
            <a:off x="7751928" y="4277010"/>
            <a:ext cx="81759" cy="135517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3" y="22"/>
              </a:cxn>
              <a:cxn ang="0">
                <a:pos x="5" y="24"/>
              </a:cxn>
              <a:cxn ang="0">
                <a:pos x="5" y="22"/>
              </a:cxn>
              <a:cxn ang="0">
                <a:pos x="6" y="24"/>
              </a:cxn>
              <a:cxn ang="0">
                <a:pos x="5" y="26"/>
              </a:cxn>
              <a:cxn ang="0">
                <a:pos x="5" y="28"/>
              </a:cxn>
              <a:cxn ang="0">
                <a:pos x="7" y="28"/>
              </a:cxn>
              <a:cxn ang="0">
                <a:pos x="9" y="28"/>
              </a:cxn>
              <a:cxn ang="0">
                <a:pos x="10" y="27"/>
              </a:cxn>
              <a:cxn ang="0">
                <a:pos x="13" y="28"/>
              </a:cxn>
              <a:cxn ang="0">
                <a:pos x="16" y="31"/>
              </a:cxn>
              <a:cxn ang="0">
                <a:pos x="16" y="31"/>
              </a:cxn>
              <a:cxn ang="0">
                <a:pos x="15" y="27"/>
              </a:cxn>
              <a:cxn ang="0">
                <a:pos x="17" y="28"/>
              </a:cxn>
              <a:cxn ang="0">
                <a:pos x="18" y="29"/>
              </a:cxn>
              <a:cxn ang="0">
                <a:pos x="20" y="31"/>
              </a:cxn>
              <a:cxn ang="0">
                <a:pos x="20" y="32"/>
              </a:cxn>
              <a:cxn ang="0">
                <a:pos x="23" y="32"/>
              </a:cxn>
              <a:cxn ang="0">
                <a:pos x="23" y="33"/>
              </a:cxn>
              <a:cxn ang="0">
                <a:pos x="24" y="35"/>
              </a:cxn>
              <a:cxn ang="0">
                <a:pos x="24" y="32"/>
              </a:cxn>
              <a:cxn ang="0">
                <a:pos x="23" y="32"/>
              </a:cxn>
              <a:cxn ang="0">
                <a:pos x="22" y="32"/>
              </a:cxn>
              <a:cxn ang="0">
                <a:pos x="23" y="31"/>
              </a:cxn>
              <a:cxn ang="0">
                <a:pos x="21" y="30"/>
              </a:cxn>
              <a:cxn ang="0">
                <a:pos x="22" y="28"/>
              </a:cxn>
              <a:cxn ang="0">
                <a:pos x="23" y="28"/>
              </a:cxn>
              <a:cxn ang="0">
                <a:pos x="20" y="27"/>
              </a:cxn>
              <a:cxn ang="0">
                <a:pos x="20" y="28"/>
              </a:cxn>
              <a:cxn ang="0">
                <a:pos x="18" y="28"/>
              </a:cxn>
              <a:cxn ang="0">
                <a:pos x="17" y="25"/>
              </a:cxn>
              <a:cxn ang="0">
                <a:pos x="16" y="25"/>
              </a:cxn>
              <a:cxn ang="0">
                <a:pos x="14" y="25"/>
              </a:cxn>
              <a:cxn ang="0">
                <a:pos x="13" y="26"/>
              </a:cxn>
              <a:cxn ang="0">
                <a:pos x="13" y="27"/>
              </a:cxn>
              <a:cxn ang="0">
                <a:pos x="11" y="26"/>
              </a:cxn>
              <a:cxn ang="0">
                <a:pos x="10" y="24"/>
              </a:cxn>
              <a:cxn ang="0">
                <a:pos x="10" y="22"/>
              </a:cxn>
              <a:cxn ang="0">
                <a:pos x="9" y="19"/>
              </a:cxn>
              <a:cxn ang="0">
                <a:pos x="10" y="17"/>
              </a:cxn>
              <a:cxn ang="0">
                <a:pos x="11" y="16"/>
              </a:cxn>
              <a:cxn ang="0">
                <a:pos x="13" y="15"/>
              </a:cxn>
              <a:cxn ang="0">
                <a:pos x="15" y="10"/>
              </a:cxn>
              <a:cxn ang="0">
                <a:pos x="14" y="8"/>
              </a:cxn>
              <a:cxn ang="0">
                <a:pos x="13" y="7"/>
              </a:cxn>
              <a:cxn ang="0">
                <a:pos x="13" y="3"/>
              </a:cxn>
              <a:cxn ang="0">
                <a:pos x="14" y="2"/>
              </a:cxn>
              <a:cxn ang="0">
                <a:pos x="13" y="1"/>
              </a:cxn>
              <a:cxn ang="0">
                <a:pos x="13" y="2"/>
              </a:cxn>
              <a:cxn ang="0">
                <a:pos x="10" y="2"/>
              </a:cxn>
              <a:cxn ang="0">
                <a:pos x="5" y="0"/>
              </a:cxn>
              <a:cxn ang="0">
                <a:pos x="3" y="14"/>
              </a:cxn>
              <a:cxn ang="0">
                <a:pos x="1" y="14"/>
              </a:cxn>
            </a:cxnLst>
            <a:rect l="0" t="0" r="r" b="b"/>
            <a:pathLst>
              <a:path w="24" h="35">
                <a:moveTo>
                  <a:pt x="0" y="14"/>
                </a:moveTo>
                <a:lnTo>
                  <a:pt x="0" y="14"/>
                </a:lnTo>
                <a:lnTo>
                  <a:pt x="2" y="22"/>
                </a:lnTo>
                <a:lnTo>
                  <a:pt x="3" y="22"/>
                </a:lnTo>
                <a:lnTo>
                  <a:pt x="5" y="25"/>
                </a:lnTo>
                <a:lnTo>
                  <a:pt x="5" y="24"/>
                </a:lnTo>
                <a:lnTo>
                  <a:pt x="5" y="22"/>
                </a:lnTo>
                <a:lnTo>
                  <a:pt x="5" y="22"/>
                </a:lnTo>
                <a:lnTo>
                  <a:pt x="6" y="23"/>
                </a:lnTo>
                <a:lnTo>
                  <a:pt x="6" y="24"/>
                </a:lnTo>
                <a:lnTo>
                  <a:pt x="5" y="25"/>
                </a:lnTo>
                <a:lnTo>
                  <a:pt x="5" y="26"/>
                </a:lnTo>
                <a:lnTo>
                  <a:pt x="5" y="28"/>
                </a:lnTo>
                <a:lnTo>
                  <a:pt x="5" y="28"/>
                </a:lnTo>
                <a:lnTo>
                  <a:pt x="6" y="28"/>
                </a:lnTo>
                <a:lnTo>
                  <a:pt x="7" y="28"/>
                </a:lnTo>
                <a:lnTo>
                  <a:pt x="8" y="28"/>
                </a:lnTo>
                <a:lnTo>
                  <a:pt x="9" y="28"/>
                </a:lnTo>
                <a:lnTo>
                  <a:pt x="9" y="28"/>
                </a:lnTo>
                <a:lnTo>
                  <a:pt x="10" y="27"/>
                </a:lnTo>
                <a:lnTo>
                  <a:pt x="11" y="27"/>
                </a:lnTo>
                <a:lnTo>
                  <a:pt x="13" y="28"/>
                </a:lnTo>
                <a:lnTo>
                  <a:pt x="15" y="30"/>
                </a:lnTo>
                <a:lnTo>
                  <a:pt x="16" y="31"/>
                </a:lnTo>
                <a:lnTo>
                  <a:pt x="16" y="31"/>
                </a:lnTo>
                <a:lnTo>
                  <a:pt x="16" y="31"/>
                </a:lnTo>
                <a:lnTo>
                  <a:pt x="15" y="28"/>
                </a:lnTo>
                <a:lnTo>
                  <a:pt x="15" y="27"/>
                </a:lnTo>
                <a:lnTo>
                  <a:pt x="16" y="28"/>
                </a:lnTo>
                <a:lnTo>
                  <a:pt x="17" y="28"/>
                </a:lnTo>
                <a:lnTo>
                  <a:pt x="17" y="28"/>
                </a:lnTo>
                <a:lnTo>
                  <a:pt x="18" y="29"/>
                </a:lnTo>
                <a:lnTo>
                  <a:pt x="19" y="30"/>
                </a:lnTo>
                <a:lnTo>
                  <a:pt x="20" y="31"/>
                </a:lnTo>
                <a:lnTo>
                  <a:pt x="20" y="32"/>
                </a:lnTo>
                <a:lnTo>
                  <a:pt x="20" y="32"/>
                </a:lnTo>
                <a:lnTo>
                  <a:pt x="21" y="33"/>
                </a:lnTo>
                <a:lnTo>
                  <a:pt x="23" y="32"/>
                </a:lnTo>
                <a:lnTo>
                  <a:pt x="23" y="33"/>
                </a:lnTo>
                <a:lnTo>
                  <a:pt x="23" y="33"/>
                </a:lnTo>
                <a:lnTo>
                  <a:pt x="23" y="34"/>
                </a:lnTo>
                <a:lnTo>
                  <a:pt x="24" y="35"/>
                </a:lnTo>
                <a:lnTo>
                  <a:pt x="24" y="34"/>
                </a:lnTo>
                <a:lnTo>
                  <a:pt x="24" y="32"/>
                </a:lnTo>
                <a:lnTo>
                  <a:pt x="24" y="32"/>
                </a:lnTo>
                <a:lnTo>
                  <a:pt x="23" y="32"/>
                </a:lnTo>
                <a:lnTo>
                  <a:pt x="23" y="32"/>
                </a:lnTo>
                <a:lnTo>
                  <a:pt x="22" y="32"/>
                </a:lnTo>
                <a:lnTo>
                  <a:pt x="22" y="32"/>
                </a:lnTo>
                <a:lnTo>
                  <a:pt x="23" y="31"/>
                </a:lnTo>
                <a:lnTo>
                  <a:pt x="22" y="30"/>
                </a:lnTo>
                <a:lnTo>
                  <a:pt x="21" y="30"/>
                </a:lnTo>
                <a:lnTo>
                  <a:pt x="21" y="29"/>
                </a:lnTo>
                <a:lnTo>
                  <a:pt x="22" y="28"/>
                </a:lnTo>
                <a:lnTo>
                  <a:pt x="23" y="28"/>
                </a:lnTo>
                <a:lnTo>
                  <a:pt x="23" y="28"/>
                </a:lnTo>
                <a:lnTo>
                  <a:pt x="20" y="27"/>
                </a:lnTo>
                <a:lnTo>
                  <a:pt x="20" y="27"/>
                </a:lnTo>
                <a:lnTo>
                  <a:pt x="20" y="26"/>
                </a:lnTo>
                <a:lnTo>
                  <a:pt x="20" y="28"/>
                </a:lnTo>
                <a:lnTo>
                  <a:pt x="19" y="28"/>
                </a:lnTo>
                <a:lnTo>
                  <a:pt x="18" y="28"/>
                </a:lnTo>
                <a:lnTo>
                  <a:pt x="18" y="25"/>
                </a:lnTo>
                <a:lnTo>
                  <a:pt x="17" y="25"/>
                </a:lnTo>
                <a:lnTo>
                  <a:pt x="16" y="25"/>
                </a:lnTo>
                <a:lnTo>
                  <a:pt x="16" y="25"/>
                </a:lnTo>
                <a:lnTo>
                  <a:pt x="15" y="25"/>
                </a:lnTo>
                <a:lnTo>
                  <a:pt x="14" y="25"/>
                </a:lnTo>
                <a:lnTo>
                  <a:pt x="13" y="25"/>
                </a:lnTo>
                <a:lnTo>
                  <a:pt x="13" y="26"/>
                </a:lnTo>
                <a:lnTo>
                  <a:pt x="13" y="27"/>
                </a:lnTo>
                <a:lnTo>
                  <a:pt x="13" y="27"/>
                </a:lnTo>
                <a:lnTo>
                  <a:pt x="13" y="27"/>
                </a:lnTo>
                <a:lnTo>
                  <a:pt x="11" y="26"/>
                </a:lnTo>
                <a:lnTo>
                  <a:pt x="11" y="25"/>
                </a:lnTo>
                <a:lnTo>
                  <a:pt x="10" y="24"/>
                </a:lnTo>
                <a:lnTo>
                  <a:pt x="10" y="23"/>
                </a:lnTo>
                <a:lnTo>
                  <a:pt x="10" y="22"/>
                </a:lnTo>
                <a:lnTo>
                  <a:pt x="9" y="21"/>
                </a:lnTo>
                <a:lnTo>
                  <a:pt x="9" y="19"/>
                </a:lnTo>
                <a:lnTo>
                  <a:pt x="9" y="19"/>
                </a:lnTo>
                <a:lnTo>
                  <a:pt x="10" y="17"/>
                </a:lnTo>
                <a:lnTo>
                  <a:pt x="10" y="17"/>
                </a:lnTo>
                <a:lnTo>
                  <a:pt x="11" y="16"/>
                </a:lnTo>
                <a:lnTo>
                  <a:pt x="13" y="15"/>
                </a:lnTo>
                <a:lnTo>
                  <a:pt x="13" y="15"/>
                </a:lnTo>
                <a:lnTo>
                  <a:pt x="13" y="14"/>
                </a:lnTo>
                <a:lnTo>
                  <a:pt x="15" y="10"/>
                </a:lnTo>
                <a:lnTo>
                  <a:pt x="15" y="9"/>
                </a:lnTo>
                <a:lnTo>
                  <a:pt x="14" y="8"/>
                </a:lnTo>
                <a:lnTo>
                  <a:pt x="14" y="8"/>
                </a:lnTo>
                <a:lnTo>
                  <a:pt x="13" y="7"/>
                </a:lnTo>
                <a:lnTo>
                  <a:pt x="13" y="7"/>
                </a:lnTo>
                <a:lnTo>
                  <a:pt x="13" y="3"/>
                </a:lnTo>
                <a:lnTo>
                  <a:pt x="14" y="2"/>
                </a:lnTo>
                <a:lnTo>
                  <a:pt x="14" y="2"/>
                </a:lnTo>
                <a:lnTo>
                  <a:pt x="13" y="1"/>
                </a:lnTo>
                <a:lnTo>
                  <a:pt x="13" y="1"/>
                </a:lnTo>
                <a:lnTo>
                  <a:pt x="13" y="1"/>
                </a:lnTo>
                <a:lnTo>
                  <a:pt x="13" y="2"/>
                </a:lnTo>
                <a:lnTo>
                  <a:pt x="12" y="2"/>
                </a:lnTo>
                <a:lnTo>
                  <a:pt x="10" y="2"/>
                </a:lnTo>
                <a:lnTo>
                  <a:pt x="9" y="1"/>
                </a:lnTo>
                <a:lnTo>
                  <a:pt x="5" y="0"/>
                </a:lnTo>
                <a:lnTo>
                  <a:pt x="4" y="2"/>
                </a:lnTo>
                <a:lnTo>
                  <a:pt x="3" y="14"/>
                </a:lnTo>
                <a:lnTo>
                  <a:pt x="2" y="15"/>
                </a:lnTo>
                <a:lnTo>
                  <a:pt x="1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81" name="Freeform 548"/>
          <p:cNvSpPr>
            <a:spLocks/>
          </p:cNvSpPr>
          <p:nvPr/>
        </p:nvSpPr>
        <p:spPr bwMode="auto">
          <a:xfrm>
            <a:off x="7639509" y="4191827"/>
            <a:ext cx="6813" cy="7744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1" y="2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2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82" name="Freeform 549"/>
          <p:cNvSpPr>
            <a:spLocks/>
          </p:cNvSpPr>
          <p:nvPr/>
        </p:nvSpPr>
        <p:spPr bwMode="auto">
          <a:xfrm>
            <a:off x="7349946" y="4428016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0"/>
                </a:move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83" name="Freeform 550"/>
          <p:cNvSpPr>
            <a:spLocks/>
          </p:cNvSpPr>
          <p:nvPr/>
        </p:nvSpPr>
        <p:spPr bwMode="auto">
          <a:xfrm>
            <a:off x="2423968" y="3270305"/>
            <a:ext cx="34066" cy="27104"/>
          </a:xfrm>
          <a:custGeom>
            <a:avLst/>
            <a:gdLst/>
            <a:ahLst/>
            <a:cxnLst>
              <a:cxn ang="0">
                <a:pos x="9" y="3"/>
              </a:cxn>
              <a:cxn ang="0">
                <a:pos x="9" y="3"/>
              </a:cxn>
              <a:cxn ang="0">
                <a:pos x="9" y="2"/>
              </a:cxn>
              <a:cxn ang="0">
                <a:pos x="8" y="0"/>
              </a:cxn>
              <a:cxn ang="0">
                <a:pos x="7" y="0"/>
              </a:cxn>
              <a:cxn ang="0">
                <a:pos x="5" y="1"/>
              </a:cxn>
              <a:cxn ang="0">
                <a:pos x="4" y="1"/>
              </a:cxn>
              <a:cxn ang="0">
                <a:pos x="3" y="1"/>
              </a:cxn>
              <a:cxn ang="0">
                <a:pos x="2" y="3"/>
              </a:cxn>
              <a:cxn ang="0">
                <a:pos x="0" y="4"/>
              </a:cxn>
              <a:cxn ang="0">
                <a:pos x="1" y="6"/>
              </a:cxn>
              <a:cxn ang="0">
                <a:pos x="2" y="7"/>
              </a:cxn>
              <a:cxn ang="0">
                <a:pos x="5" y="4"/>
              </a:cxn>
              <a:cxn ang="0">
                <a:pos x="7" y="4"/>
              </a:cxn>
              <a:cxn ang="0">
                <a:pos x="9" y="4"/>
              </a:cxn>
              <a:cxn ang="0">
                <a:pos x="9" y="4"/>
              </a:cxn>
              <a:cxn ang="0">
                <a:pos x="10" y="4"/>
              </a:cxn>
              <a:cxn ang="0">
                <a:pos x="10" y="4"/>
              </a:cxn>
              <a:cxn ang="0">
                <a:pos x="10" y="4"/>
              </a:cxn>
              <a:cxn ang="0">
                <a:pos x="9" y="3"/>
              </a:cxn>
            </a:cxnLst>
            <a:rect l="0" t="0" r="r" b="b"/>
            <a:pathLst>
              <a:path w="10" h="7">
                <a:moveTo>
                  <a:pt x="9" y="3"/>
                </a:moveTo>
                <a:lnTo>
                  <a:pt x="9" y="3"/>
                </a:lnTo>
                <a:lnTo>
                  <a:pt x="9" y="2"/>
                </a:lnTo>
                <a:lnTo>
                  <a:pt x="8" y="0"/>
                </a:lnTo>
                <a:lnTo>
                  <a:pt x="7" y="0"/>
                </a:lnTo>
                <a:lnTo>
                  <a:pt x="5" y="1"/>
                </a:lnTo>
                <a:lnTo>
                  <a:pt x="4" y="1"/>
                </a:lnTo>
                <a:lnTo>
                  <a:pt x="3" y="1"/>
                </a:lnTo>
                <a:lnTo>
                  <a:pt x="2" y="3"/>
                </a:lnTo>
                <a:lnTo>
                  <a:pt x="0" y="4"/>
                </a:lnTo>
                <a:lnTo>
                  <a:pt x="1" y="6"/>
                </a:lnTo>
                <a:lnTo>
                  <a:pt x="2" y="7"/>
                </a:lnTo>
                <a:lnTo>
                  <a:pt x="5" y="4"/>
                </a:lnTo>
                <a:lnTo>
                  <a:pt x="7" y="4"/>
                </a:lnTo>
                <a:lnTo>
                  <a:pt x="9" y="4"/>
                </a:lnTo>
                <a:lnTo>
                  <a:pt x="9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9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84" name="Freeform 551"/>
          <p:cNvSpPr>
            <a:spLocks/>
          </p:cNvSpPr>
          <p:nvPr/>
        </p:nvSpPr>
        <p:spPr bwMode="auto">
          <a:xfrm>
            <a:off x="7349946" y="4408656"/>
            <a:ext cx="3407" cy="387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85" name="Freeform 552"/>
          <p:cNvSpPr>
            <a:spLocks/>
          </p:cNvSpPr>
          <p:nvPr/>
        </p:nvSpPr>
        <p:spPr bwMode="auto">
          <a:xfrm>
            <a:off x="7349946" y="4428016"/>
            <a:ext cx="3407" cy="3872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86" name="Freeform 553"/>
          <p:cNvSpPr>
            <a:spLocks/>
          </p:cNvSpPr>
          <p:nvPr/>
        </p:nvSpPr>
        <p:spPr bwMode="auto">
          <a:xfrm>
            <a:off x="7826874" y="4145364"/>
            <a:ext cx="3407" cy="387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87" name="Freeform 554"/>
          <p:cNvSpPr>
            <a:spLocks/>
          </p:cNvSpPr>
          <p:nvPr/>
        </p:nvSpPr>
        <p:spPr bwMode="auto">
          <a:xfrm>
            <a:off x="6338179" y="4939111"/>
            <a:ext cx="3407" cy="387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w="1" h="1">
                <a:moveTo>
                  <a:pt x="0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88" name="Freeform 555"/>
          <p:cNvSpPr>
            <a:spLocks/>
          </p:cNvSpPr>
          <p:nvPr/>
        </p:nvSpPr>
        <p:spPr bwMode="auto">
          <a:xfrm>
            <a:off x="4587175" y="4679692"/>
            <a:ext cx="6813" cy="3872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1" y="1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2" y="1"/>
              </a:cxn>
              <a:cxn ang="0">
                <a:pos x="2" y="1"/>
              </a:cxn>
            </a:cxnLst>
            <a:rect l="0" t="0" r="r" b="b"/>
            <a:pathLst>
              <a:path w="2" h="1">
                <a:moveTo>
                  <a:pt x="2" y="1"/>
                </a:move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2" y="1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89" name="Freeform 556"/>
          <p:cNvSpPr>
            <a:spLocks/>
          </p:cNvSpPr>
          <p:nvPr/>
        </p:nvSpPr>
        <p:spPr bwMode="auto">
          <a:xfrm>
            <a:off x="4570142" y="4683563"/>
            <a:ext cx="40879" cy="34848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1" y="1"/>
              </a:cxn>
              <a:cxn ang="0">
                <a:pos x="0" y="2"/>
              </a:cxn>
              <a:cxn ang="0">
                <a:pos x="1" y="7"/>
              </a:cxn>
              <a:cxn ang="0">
                <a:pos x="1" y="8"/>
              </a:cxn>
              <a:cxn ang="0">
                <a:pos x="2" y="9"/>
              </a:cxn>
              <a:cxn ang="0">
                <a:pos x="4" y="9"/>
              </a:cxn>
              <a:cxn ang="0">
                <a:pos x="5" y="9"/>
              </a:cxn>
              <a:cxn ang="0">
                <a:pos x="7" y="8"/>
              </a:cxn>
              <a:cxn ang="0">
                <a:pos x="10" y="7"/>
              </a:cxn>
              <a:cxn ang="0">
                <a:pos x="12" y="3"/>
              </a:cxn>
              <a:cxn ang="0">
                <a:pos x="12" y="1"/>
              </a:cxn>
              <a:cxn ang="0">
                <a:pos x="12" y="1"/>
              </a:cxn>
              <a:cxn ang="0">
                <a:pos x="12" y="0"/>
              </a:cxn>
              <a:cxn ang="0">
                <a:pos x="12" y="0"/>
              </a:cxn>
              <a:cxn ang="0">
                <a:pos x="11" y="0"/>
              </a:cxn>
              <a:cxn ang="0">
                <a:pos x="10" y="0"/>
              </a:cxn>
              <a:cxn ang="0">
                <a:pos x="6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12" h="9">
                <a:moveTo>
                  <a:pt x="2" y="0"/>
                </a:move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1" y="7"/>
                </a:lnTo>
                <a:lnTo>
                  <a:pt x="1" y="8"/>
                </a:lnTo>
                <a:lnTo>
                  <a:pt x="2" y="9"/>
                </a:lnTo>
                <a:lnTo>
                  <a:pt x="4" y="9"/>
                </a:lnTo>
                <a:lnTo>
                  <a:pt x="5" y="9"/>
                </a:lnTo>
                <a:lnTo>
                  <a:pt x="7" y="8"/>
                </a:lnTo>
                <a:lnTo>
                  <a:pt x="10" y="7"/>
                </a:lnTo>
                <a:lnTo>
                  <a:pt x="12" y="3"/>
                </a:lnTo>
                <a:lnTo>
                  <a:pt x="12" y="1"/>
                </a:lnTo>
                <a:lnTo>
                  <a:pt x="12" y="1"/>
                </a:lnTo>
                <a:lnTo>
                  <a:pt x="12" y="0"/>
                </a:lnTo>
                <a:lnTo>
                  <a:pt x="12" y="0"/>
                </a:lnTo>
                <a:lnTo>
                  <a:pt x="11" y="0"/>
                </a:lnTo>
                <a:lnTo>
                  <a:pt x="10" y="0"/>
                </a:lnTo>
                <a:lnTo>
                  <a:pt x="6" y="0"/>
                </a:lnTo>
                <a:lnTo>
                  <a:pt x="3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90" name="Freeform 557"/>
          <p:cNvSpPr>
            <a:spLocks/>
          </p:cNvSpPr>
          <p:nvPr/>
        </p:nvSpPr>
        <p:spPr bwMode="auto">
          <a:xfrm>
            <a:off x="4559921" y="4679692"/>
            <a:ext cx="10220" cy="15488"/>
          </a:xfrm>
          <a:custGeom>
            <a:avLst/>
            <a:gdLst/>
            <a:ahLst/>
            <a:cxnLst>
              <a:cxn ang="0">
                <a:pos x="2" y="4"/>
              </a:cxn>
              <a:cxn ang="0">
                <a:pos x="2" y="3"/>
              </a:cxn>
              <a:cxn ang="0">
                <a:pos x="2" y="3"/>
              </a:cxn>
              <a:cxn ang="0">
                <a:pos x="3" y="2"/>
              </a:cxn>
              <a:cxn ang="0">
                <a:pos x="3" y="1"/>
              </a:cxn>
              <a:cxn ang="0">
                <a:pos x="3" y="1"/>
              </a:cxn>
              <a:cxn ang="0">
                <a:pos x="3" y="1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3" y="1"/>
              </a:cxn>
              <a:cxn ang="0">
                <a:pos x="3" y="0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2" y="1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  <a:cxn ang="0">
                <a:pos x="1" y="4"/>
              </a:cxn>
              <a:cxn ang="0">
                <a:pos x="1" y="4"/>
              </a:cxn>
              <a:cxn ang="0">
                <a:pos x="2" y="4"/>
              </a:cxn>
            </a:cxnLst>
            <a:rect l="0" t="0" r="r" b="b"/>
            <a:pathLst>
              <a:path w="3" h="4">
                <a:moveTo>
                  <a:pt x="2" y="4"/>
                </a:move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3" y="1"/>
                </a:lnTo>
                <a:lnTo>
                  <a:pt x="3" y="1"/>
                </a:lnTo>
                <a:lnTo>
                  <a:pt x="3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3" y="1"/>
                </a:lnTo>
                <a:lnTo>
                  <a:pt x="3" y="0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lnTo>
                  <a:pt x="1" y="4"/>
                </a:lnTo>
                <a:lnTo>
                  <a:pt x="1" y="4"/>
                </a:lnTo>
                <a:lnTo>
                  <a:pt x="2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91" name="Freeform 558"/>
          <p:cNvSpPr>
            <a:spLocks/>
          </p:cNvSpPr>
          <p:nvPr/>
        </p:nvSpPr>
        <p:spPr bwMode="auto">
          <a:xfrm>
            <a:off x="3888817" y="4230547"/>
            <a:ext cx="3407" cy="7744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1"/>
              </a:cxn>
              <a:cxn ang="0">
                <a:pos x="1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w="1" h="2">
                <a:moveTo>
                  <a:pt x="0" y="2"/>
                </a:moveTo>
                <a:lnTo>
                  <a:pt x="0" y="2"/>
                </a:lnTo>
                <a:lnTo>
                  <a:pt x="0" y="1"/>
                </a:lnTo>
                <a:lnTo>
                  <a:pt x="1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92" name="Freeform 559"/>
          <p:cNvSpPr>
            <a:spLocks/>
          </p:cNvSpPr>
          <p:nvPr/>
        </p:nvSpPr>
        <p:spPr bwMode="auto">
          <a:xfrm>
            <a:off x="4573548" y="4679692"/>
            <a:ext cx="3407" cy="387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</a:cxnLst>
            <a:rect l="0" t="0" r="r" b="b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93" name="Freeform 560"/>
          <p:cNvSpPr>
            <a:spLocks/>
          </p:cNvSpPr>
          <p:nvPr/>
        </p:nvSpPr>
        <p:spPr bwMode="auto">
          <a:xfrm>
            <a:off x="4229479" y="3626524"/>
            <a:ext cx="3407" cy="774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1" y="2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1" y="2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94" name="Freeform 561"/>
          <p:cNvSpPr>
            <a:spLocks/>
          </p:cNvSpPr>
          <p:nvPr/>
        </p:nvSpPr>
        <p:spPr bwMode="auto">
          <a:xfrm>
            <a:off x="4232886" y="3634268"/>
            <a:ext cx="3407" cy="387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95" name="Freeform 562"/>
          <p:cNvSpPr>
            <a:spLocks/>
          </p:cNvSpPr>
          <p:nvPr/>
        </p:nvSpPr>
        <p:spPr bwMode="auto">
          <a:xfrm>
            <a:off x="4236293" y="4412528"/>
            <a:ext cx="3407" cy="7744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  <a:cxn ang="0">
                <a:pos x="1" y="2"/>
              </a:cxn>
            </a:cxnLst>
            <a:rect l="0" t="0" r="r" b="b"/>
            <a:pathLst>
              <a:path w="1" h="2">
                <a:moveTo>
                  <a:pt x="1" y="2"/>
                </a:move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96" name="Freeform 563"/>
          <p:cNvSpPr>
            <a:spLocks/>
          </p:cNvSpPr>
          <p:nvPr/>
        </p:nvSpPr>
        <p:spPr bwMode="auto">
          <a:xfrm>
            <a:off x="3691233" y="4126004"/>
            <a:ext cx="3407" cy="774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97" name="Freeform 564"/>
          <p:cNvSpPr>
            <a:spLocks/>
          </p:cNvSpPr>
          <p:nvPr/>
        </p:nvSpPr>
        <p:spPr bwMode="auto">
          <a:xfrm>
            <a:off x="3701452" y="4052437"/>
            <a:ext cx="10220" cy="15488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2" y="1"/>
              </a:cxn>
              <a:cxn ang="0">
                <a:pos x="1" y="1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4"/>
              </a:cxn>
              <a:cxn ang="0">
                <a:pos x="0" y="4"/>
              </a:cxn>
              <a:cxn ang="0">
                <a:pos x="0" y="4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3" y="1"/>
              </a:cxn>
              <a:cxn ang="0">
                <a:pos x="2" y="1"/>
              </a:cxn>
            </a:cxnLst>
            <a:rect l="0" t="0" r="r" b="b"/>
            <a:pathLst>
              <a:path w="3" h="4">
                <a:moveTo>
                  <a:pt x="2" y="1"/>
                </a:moveTo>
                <a:lnTo>
                  <a:pt x="2" y="1"/>
                </a:lnTo>
                <a:lnTo>
                  <a:pt x="1" y="1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3" y="1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98" name="Freeform 565"/>
          <p:cNvSpPr>
            <a:spLocks/>
          </p:cNvSpPr>
          <p:nvPr/>
        </p:nvSpPr>
        <p:spPr bwMode="auto">
          <a:xfrm>
            <a:off x="4576954" y="4668076"/>
            <a:ext cx="10220" cy="11616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1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2" y="2"/>
              </a:cxn>
              <a:cxn ang="0">
                <a:pos x="1" y="1"/>
              </a:cxn>
            </a:cxnLst>
            <a:rect l="0" t="0" r="r" b="b"/>
            <a:pathLst>
              <a:path w="3" h="3">
                <a:moveTo>
                  <a:pt x="1" y="1"/>
                </a:moveTo>
                <a:lnTo>
                  <a:pt x="1" y="1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2" y="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899" name="Freeform 566"/>
          <p:cNvSpPr>
            <a:spLocks/>
          </p:cNvSpPr>
          <p:nvPr/>
        </p:nvSpPr>
        <p:spPr bwMode="auto">
          <a:xfrm>
            <a:off x="6225761" y="5810297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00" name="Freeform 567"/>
          <p:cNvSpPr>
            <a:spLocks/>
          </p:cNvSpPr>
          <p:nvPr/>
        </p:nvSpPr>
        <p:spPr bwMode="auto">
          <a:xfrm>
            <a:off x="5677293" y="4598381"/>
            <a:ext cx="10220" cy="11616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1" y="0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1" y="3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</a:cxnLst>
            <a:rect l="0" t="0" r="r" b="b"/>
            <a:pathLst>
              <a:path w="3" h="3">
                <a:moveTo>
                  <a:pt x="2" y="3"/>
                </a:move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lnTo>
                  <a:pt x="1" y="3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01" name="Freeform 568"/>
          <p:cNvSpPr>
            <a:spLocks/>
          </p:cNvSpPr>
          <p:nvPr/>
        </p:nvSpPr>
        <p:spPr bwMode="auto">
          <a:xfrm>
            <a:off x="6327958" y="4939111"/>
            <a:ext cx="132858" cy="302011"/>
          </a:xfrm>
          <a:custGeom>
            <a:avLst/>
            <a:gdLst/>
            <a:ahLst/>
            <a:cxnLst>
              <a:cxn ang="0">
                <a:pos x="31" y="0"/>
              </a:cxn>
              <a:cxn ang="0">
                <a:pos x="31" y="2"/>
              </a:cxn>
              <a:cxn ang="0">
                <a:pos x="31" y="5"/>
              </a:cxn>
              <a:cxn ang="0">
                <a:pos x="29" y="6"/>
              </a:cxn>
              <a:cxn ang="0">
                <a:pos x="28" y="7"/>
              </a:cxn>
              <a:cxn ang="0">
                <a:pos x="27" y="8"/>
              </a:cxn>
              <a:cxn ang="0">
                <a:pos x="25" y="8"/>
              </a:cxn>
              <a:cxn ang="0">
                <a:pos x="26" y="11"/>
              </a:cxn>
              <a:cxn ang="0">
                <a:pos x="24" y="13"/>
              </a:cxn>
              <a:cxn ang="0">
                <a:pos x="26" y="14"/>
              </a:cxn>
              <a:cxn ang="0">
                <a:pos x="25" y="14"/>
              </a:cxn>
              <a:cxn ang="0">
                <a:pos x="23" y="16"/>
              </a:cxn>
              <a:cxn ang="0">
                <a:pos x="23" y="14"/>
              </a:cxn>
              <a:cxn ang="0">
                <a:pos x="23" y="15"/>
              </a:cxn>
              <a:cxn ang="0">
                <a:pos x="22" y="19"/>
              </a:cxn>
              <a:cxn ang="0">
                <a:pos x="20" y="19"/>
              </a:cxn>
              <a:cxn ang="0">
                <a:pos x="20" y="17"/>
              </a:cxn>
              <a:cxn ang="0">
                <a:pos x="17" y="19"/>
              </a:cxn>
              <a:cxn ang="0">
                <a:pos x="18" y="21"/>
              </a:cxn>
              <a:cxn ang="0">
                <a:pos x="18" y="22"/>
              </a:cxn>
              <a:cxn ang="0">
                <a:pos x="17" y="21"/>
              </a:cxn>
              <a:cxn ang="0">
                <a:pos x="16" y="20"/>
              </a:cxn>
              <a:cxn ang="0">
                <a:pos x="14" y="21"/>
              </a:cxn>
              <a:cxn ang="0">
                <a:pos x="13" y="21"/>
              </a:cxn>
              <a:cxn ang="0">
                <a:pos x="12" y="21"/>
              </a:cxn>
              <a:cxn ang="0">
                <a:pos x="11" y="22"/>
              </a:cxn>
              <a:cxn ang="0">
                <a:pos x="10" y="22"/>
              </a:cxn>
              <a:cxn ang="0">
                <a:pos x="8" y="23"/>
              </a:cxn>
              <a:cxn ang="0">
                <a:pos x="6" y="23"/>
              </a:cxn>
              <a:cxn ang="0">
                <a:pos x="4" y="30"/>
              </a:cxn>
              <a:cxn ang="0">
                <a:pos x="5" y="35"/>
              </a:cxn>
              <a:cxn ang="0">
                <a:pos x="7" y="43"/>
              </a:cxn>
              <a:cxn ang="0">
                <a:pos x="6" y="45"/>
              </a:cxn>
              <a:cxn ang="0">
                <a:pos x="3" y="52"/>
              </a:cxn>
              <a:cxn ang="0">
                <a:pos x="0" y="56"/>
              </a:cxn>
              <a:cxn ang="0">
                <a:pos x="1" y="62"/>
              </a:cxn>
              <a:cxn ang="0">
                <a:pos x="3" y="65"/>
              </a:cxn>
              <a:cxn ang="0">
                <a:pos x="3" y="72"/>
              </a:cxn>
              <a:cxn ang="0">
                <a:pos x="10" y="78"/>
              </a:cxn>
              <a:cxn ang="0">
                <a:pos x="15" y="76"/>
              </a:cxn>
              <a:cxn ang="0">
                <a:pos x="20" y="76"/>
              </a:cxn>
              <a:cxn ang="0">
                <a:pos x="21" y="74"/>
              </a:cxn>
              <a:cxn ang="0">
                <a:pos x="32" y="39"/>
              </a:cxn>
              <a:cxn ang="0">
                <a:pos x="36" y="25"/>
              </a:cxn>
              <a:cxn ang="0">
                <a:pos x="35" y="22"/>
              </a:cxn>
              <a:cxn ang="0">
                <a:pos x="37" y="18"/>
              </a:cxn>
              <a:cxn ang="0">
                <a:pos x="39" y="21"/>
              </a:cxn>
              <a:cxn ang="0">
                <a:pos x="35" y="3"/>
              </a:cxn>
            </a:cxnLst>
            <a:rect l="0" t="0" r="r" b="b"/>
            <a:pathLst>
              <a:path w="39" h="78">
                <a:moveTo>
                  <a:pt x="32" y="0"/>
                </a:moveTo>
                <a:lnTo>
                  <a:pt x="31" y="0"/>
                </a:lnTo>
                <a:lnTo>
                  <a:pt x="31" y="2"/>
                </a:lnTo>
                <a:lnTo>
                  <a:pt x="31" y="2"/>
                </a:lnTo>
                <a:lnTo>
                  <a:pt x="31" y="3"/>
                </a:lnTo>
                <a:lnTo>
                  <a:pt x="31" y="5"/>
                </a:lnTo>
                <a:lnTo>
                  <a:pt x="31" y="6"/>
                </a:lnTo>
                <a:lnTo>
                  <a:pt x="29" y="6"/>
                </a:lnTo>
                <a:lnTo>
                  <a:pt x="28" y="6"/>
                </a:lnTo>
                <a:lnTo>
                  <a:pt x="28" y="7"/>
                </a:lnTo>
                <a:lnTo>
                  <a:pt x="28" y="9"/>
                </a:lnTo>
                <a:lnTo>
                  <a:pt x="27" y="8"/>
                </a:lnTo>
                <a:lnTo>
                  <a:pt x="26" y="8"/>
                </a:lnTo>
                <a:lnTo>
                  <a:pt x="25" y="8"/>
                </a:lnTo>
                <a:lnTo>
                  <a:pt x="26" y="10"/>
                </a:lnTo>
                <a:lnTo>
                  <a:pt x="26" y="11"/>
                </a:lnTo>
                <a:lnTo>
                  <a:pt x="25" y="10"/>
                </a:lnTo>
                <a:lnTo>
                  <a:pt x="24" y="13"/>
                </a:lnTo>
                <a:lnTo>
                  <a:pt x="25" y="14"/>
                </a:lnTo>
                <a:lnTo>
                  <a:pt x="26" y="14"/>
                </a:lnTo>
                <a:lnTo>
                  <a:pt x="26" y="14"/>
                </a:lnTo>
                <a:lnTo>
                  <a:pt x="25" y="14"/>
                </a:lnTo>
                <a:lnTo>
                  <a:pt x="24" y="14"/>
                </a:lnTo>
                <a:lnTo>
                  <a:pt x="23" y="16"/>
                </a:lnTo>
                <a:lnTo>
                  <a:pt x="24" y="15"/>
                </a:lnTo>
                <a:lnTo>
                  <a:pt x="23" y="14"/>
                </a:lnTo>
                <a:lnTo>
                  <a:pt x="22" y="15"/>
                </a:lnTo>
                <a:lnTo>
                  <a:pt x="23" y="15"/>
                </a:lnTo>
                <a:lnTo>
                  <a:pt x="21" y="17"/>
                </a:lnTo>
                <a:lnTo>
                  <a:pt x="22" y="19"/>
                </a:lnTo>
                <a:lnTo>
                  <a:pt x="21" y="19"/>
                </a:lnTo>
                <a:lnTo>
                  <a:pt x="20" y="19"/>
                </a:lnTo>
                <a:lnTo>
                  <a:pt x="20" y="17"/>
                </a:lnTo>
                <a:lnTo>
                  <a:pt x="20" y="17"/>
                </a:lnTo>
                <a:lnTo>
                  <a:pt x="18" y="18"/>
                </a:lnTo>
                <a:lnTo>
                  <a:pt x="17" y="19"/>
                </a:lnTo>
                <a:lnTo>
                  <a:pt x="17" y="20"/>
                </a:lnTo>
                <a:lnTo>
                  <a:pt x="18" y="21"/>
                </a:lnTo>
                <a:lnTo>
                  <a:pt x="19" y="22"/>
                </a:lnTo>
                <a:lnTo>
                  <a:pt x="18" y="22"/>
                </a:lnTo>
                <a:lnTo>
                  <a:pt x="17" y="22"/>
                </a:lnTo>
                <a:lnTo>
                  <a:pt x="17" y="21"/>
                </a:lnTo>
                <a:lnTo>
                  <a:pt x="16" y="20"/>
                </a:lnTo>
                <a:lnTo>
                  <a:pt x="16" y="20"/>
                </a:lnTo>
                <a:lnTo>
                  <a:pt x="15" y="21"/>
                </a:lnTo>
                <a:lnTo>
                  <a:pt x="14" y="21"/>
                </a:lnTo>
                <a:lnTo>
                  <a:pt x="13" y="21"/>
                </a:lnTo>
                <a:lnTo>
                  <a:pt x="13" y="21"/>
                </a:lnTo>
                <a:lnTo>
                  <a:pt x="13" y="22"/>
                </a:lnTo>
                <a:lnTo>
                  <a:pt x="12" y="21"/>
                </a:lnTo>
                <a:lnTo>
                  <a:pt x="11" y="22"/>
                </a:lnTo>
                <a:lnTo>
                  <a:pt x="11" y="22"/>
                </a:lnTo>
                <a:lnTo>
                  <a:pt x="11" y="21"/>
                </a:lnTo>
                <a:lnTo>
                  <a:pt x="10" y="22"/>
                </a:lnTo>
                <a:lnTo>
                  <a:pt x="10" y="23"/>
                </a:lnTo>
                <a:lnTo>
                  <a:pt x="8" y="23"/>
                </a:lnTo>
                <a:lnTo>
                  <a:pt x="7" y="22"/>
                </a:lnTo>
                <a:lnTo>
                  <a:pt x="6" y="23"/>
                </a:lnTo>
                <a:lnTo>
                  <a:pt x="6" y="25"/>
                </a:lnTo>
                <a:lnTo>
                  <a:pt x="4" y="30"/>
                </a:lnTo>
                <a:lnTo>
                  <a:pt x="5" y="32"/>
                </a:lnTo>
                <a:lnTo>
                  <a:pt x="5" y="35"/>
                </a:lnTo>
                <a:lnTo>
                  <a:pt x="7" y="42"/>
                </a:lnTo>
                <a:lnTo>
                  <a:pt x="7" y="43"/>
                </a:lnTo>
                <a:lnTo>
                  <a:pt x="7" y="43"/>
                </a:lnTo>
                <a:lnTo>
                  <a:pt x="6" y="45"/>
                </a:lnTo>
                <a:lnTo>
                  <a:pt x="6" y="46"/>
                </a:lnTo>
                <a:lnTo>
                  <a:pt x="3" y="52"/>
                </a:lnTo>
                <a:lnTo>
                  <a:pt x="2" y="52"/>
                </a:lnTo>
                <a:lnTo>
                  <a:pt x="0" y="56"/>
                </a:lnTo>
                <a:lnTo>
                  <a:pt x="0" y="61"/>
                </a:lnTo>
                <a:lnTo>
                  <a:pt x="1" y="62"/>
                </a:lnTo>
                <a:lnTo>
                  <a:pt x="2" y="63"/>
                </a:lnTo>
                <a:lnTo>
                  <a:pt x="3" y="65"/>
                </a:lnTo>
                <a:lnTo>
                  <a:pt x="2" y="67"/>
                </a:lnTo>
                <a:lnTo>
                  <a:pt x="3" y="72"/>
                </a:lnTo>
                <a:lnTo>
                  <a:pt x="5" y="74"/>
                </a:lnTo>
                <a:lnTo>
                  <a:pt x="10" y="78"/>
                </a:lnTo>
                <a:lnTo>
                  <a:pt x="12" y="78"/>
                </a:lnTo>
                <a:lnTo>
                  <a:pt x="15" y="76"/>
                </a:lnTo>
                <a:lnTo>
                  <a:pt x="18" y="75"/>
                </a:lnTo>
                <a:lnTo>
                  <a:pt x="20" y="76"/>
                </a:lnTo>
                <a:lnTo>
                  <a:pt x="20" y="75"/>
                </a:lnTo>
                <a:lnTo>
                  <a:pt x="21" y="74"/>
                </a:lnTo>
                <a:lnTo>
                  <a:pt x="32" y="40"/>
                </a:lnTo>
                <a:lnTo>
                  <a:pt x="32" y="39"/>
                </a:lnTo>
                <a:lnTo>
                  <a:pt x="35" y="28"/>
                </a:lnTo>
                <a:lnTo>
                  <a:pt x="36" y="25"/>
                </a:lnTo>
                <a:lnTo>
                  <a:pt x="36" y="24"/>
                </a:lnTo>
                <a:lnTo>
                  <a:pt x="35" y="22"/>
                </a:lnTo>
                <a:lnTo>
                  <a:pt x="36" y="18"/>
                </a:lnTo>
                <a:lnTo>
                  <a:pt x="37" y="18"/>
                </a:lnTo>
                <a:lnTo>
                  <a:pt x="38" y="21"/>
                </a:lnTo>
                <a:lnTo>
                  <a:pt x="39" y="21"/>
                </a:lnTo>
                <a:lnTo>
                  <a:pt x="39" y="20"/>
                </a:lnTo>
                <a:lnTo>
                  <a:pt x="35" y="3"/>
                </a:lnTo>
                <a:lnTo>
                  <a:pt x="3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02" name="Freeform 569"/>
          <p:cNvSpPr>
            <a:spLocks/>
          </p:cNvSpPr>
          <p:nvPr/>
        </p:nvSpPr>
        <p:spPr bwMode="auto">
          <a:xfrm>
            <a:off x="6331366" y="4923624"/>
            <a:ext cx="3407" cy="11616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  <a:cxn ang="0">
                <a:pos x="1" y="3"/>
              </a:cxn>
              <a:cxn ang="0">
                <a:pos x="1" y="2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</a:cxnLst>
            <a:rect l="0" t="0" r="r" b="b"/>
            <a:pathLst>
              <a:path w="1" h="3">
                <a:moveTo>
                  <a:pt x="0" y="2"/>
                </a:move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03" name="Freeform 570"/>
          <p:cNvSpPr>
            <a:spLocks/>
          </p:cNvSpPr>
          <p:nvPr/>
        </p:nvSpPr>
        <p:spPr bwMode="auto">
          <a:xfrm>
            <a:off x="5639821" y="4668076"/>
            <a:ext cx="3407" cy="774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04" name="Freeform 571"/>
          <p:cNvSpPr>
            <a:spLocks/>
          </p:cNvSpPr>
          <p:nvPr/>
        </p:nvSpPr>
        <p:spPr bwMode="auto">
          <a:xfrm>
            <a:off x="5282126" y="4517069"/>
            <a:ext cx="3407" cy="774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05" name="Freeform 572"/>
          <p:cNvSpPr>
            <a:spLocks/>
          </p:cNvSpPr>
          <p:nvPr/>
        </p:nvSpPr>
        <p:spPr bwMode="auto">
          <a:xfrm>
            <a:off x="5622788" y="4710667"/>
            <a:ext cx="3407" cy="387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>
                <a:moveTo>
                  <a:pt x="1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06" name="Freeform 573"/>
          <p:cNvSpPr>
            <a:spLocks/>
          </p:cNvSpPr>
          <p:nvPr/>
        </p:nvSpPr>
        <p:spPr bwMode="auto">
          <a:xfrm>
            <a:off x="5656854" y="4640972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07" name="Freeform 574"/>
          <p:cNvSpPr>
            <a:spLocks/>
          </p:cNvSpPr>
          <p:nvPr/>
        </p:nvSpPr>
        <p:spPr bwMode="auto">
          <a:xfrm>
            <a:off x="4580361" y="4668076"/>
            <a:ext cx="3407" cy="387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w="1" h="1">
                <a:moveTo>
                  <a:pt x="0" y="1"/>
                </a:move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08" name="Freeform 575"/>
          <p:cNvSpPr>
            <a:spLocks/>
          </p:cNvSpPr>
          <p:nvPr/>
        </p:nvSpPr>
        <p:spPr bwMode="auto">
          <a:xfrm>
            <a:off x="7792807" y="4358320"/>
            <a:ext cx="3407" cy="774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1" y="2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1" y="2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09" name="Freeform 576"/>
          <p:cNvSpPr>
            <a:spLocks/>
          </p:cNvSpPr>
          <p:nvPr/>
        </p:nvSpPr>
        <p:spPr bwMode="auto">
          <a:xfrm>
            <a:off x="3071227" y="3309025"/>
            <a:ext cx="3407" cy="7744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2"/>
              </a:cxn>
              <a:cxn ang="0">
                <a:pos x="1" y="1"/>
              </a:cxn>
            </a:cxnLst>
            <a:rect l="0" t="0" r="r" b="b"/>
            <a:pathLst>
              <a:path w="1" h="2">
                <a:moveTo>
                  <a:pt x="1" y="1"/>
                </a:move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10" name="Freeform 577"/>
          <p:cNvSpPr>
            <a:spLocks/>
          </p:cNvSpPr>
          <p:nvPr/>
        </p:nvSpPr>
        <p:spPr bwMode="auto">
          <a:xfrm>
            <a:off x="3071226" y="3324513"/>
            <a:ext cx="13626" cy="15488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2" y="2"/>
              </a:cxn>
              <a:cxn ang="0">
                <a:pos x="3" y="3"/>
              </a:cxn>
              <a:cxn ang="0">
                <a:pos x="4" y="4"/>
              </a:cxn>
              <a:cxn ang="0">
                <a:pos x="4" y="4"/>
              </a:cxn>
              <a:cxn ang="0">
                <a:pos x="4" y="4"/>
              </a:cxn>
              <a:cxn ang="0">
                <a:pos x="4" y="1"/>
              </a:cxn>
            </a:cxnLst>
            <a:rect l="0" t="0" r="r" b="b"/>
            <a:pathLst>
              <a:path w="4" h="4">
                <a:moveTo>
                  <a:pt x="4" y="1"/>
                </a:moveTo>
                <a:lnTo>
                  <a:pt x="3" y="1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2" y="2"/>
                </a:lnTo>
                <a:lnTo>
                  <a:pt x="3" y="3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4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11" name="Freeform 578"/>
          <p:cNvSpPr>
            <a:spLocks/>
          </p:cNvSpPr>
          <p:nvPr/>
        </p:nvSpPr>
        <p:spPr bwMode="auto">
          <a:xfrm>
            <a:off x="3078040" y="3312897"/>
            <a:ext cx="13626" cy="27104"/>
          </a:xfrm>
          <a:custGeom>
            <a:avLst/>
            <a:gdLst/>
            <a:ahLst/>
            <a:cxnLst>
              <a:cxn ang="0">
                <a:pos x="2" y="3"/>
              </a:cxn>
              <a:cxn ang="0">
                <a:pos x="2" y="3"/>
              </a:cxn>
              <a:cxn ang="0">
                <a:pos x="2" y="1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3" y="7"/>
              </a:cxn>
              <a:cxn ang="0">
                <a:pos x="4" y="6"/>
              </a:cxn>
              <a:cxn ang="0">
                <a:pos x="4" y="4"/>
              </a:cxn>
              <a:cxn ang="0">
                <a:pos x="2" y="4"/>
              </a:cxn>
              <a:cxn ang="0">
                <a:pos x="2" y="3"/>
              </a:cxn>
            </a:cxnLst>
            <a:rect l="0" t="0" r="r" b="b"/>
            <a:pathLst>
              <a:path w="4" h="7">
                <a:moveTo>
                  <a:pt x="2" y="3"/>
                </a:moveTo>
                <a:lnTo>
                  <a:pt x="2" y="3"/>
                </a:lnTo>
                <a:lnTo>
                  <a:pt x="2" y="1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3" y="7"/>
                </a:lnTo>
                <a:lnTo>
                  <a:pt x="4" y="6"/>
                </a:lnTo>
                <a:lnTo>
                  <a:pt x="4" y="4"/>
                </a:lnTo>
                <a:lnTo>
                  <a:pt x="2" y="4"/>
                </a:lnTo>
                <a:lnTo>
                  <a:pt x="2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12" name="Freeform 579"/>
          <p:cNvSpPr>
            <a:spLocks/>
          </p:cNvSpPr>
          <p:nvPr/>
        </p:nvSpPr>
        <p:spPr bwMode="auto">
          <a:xfrm>
            <a:off x="3095074" y="3351616"/>
            <a:ext cx="3407" cy="1161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3"/>
              </a:cxn>
              <a:cxn ang="0">
                <a:pos x="1" y="3"/>
              </a:cxn>
              <a:cxn ang="0">
                <a:pos x="1" y="2"/>
              </a:cxn>
              <a:cxn ang="0">
                <a:pos x="0" y="0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13" name="Freeform 580"/>
          <p:cNvSpPr>
            <a:spLocks/>
          </p:cNvSpPr>
          <p:nvPr/>
        </p:nvSpPr>
        <p:spPr bwMode="auto">
          <a:xfrm>
            <a:off x="3047381" y="3239331"/>
            <a:ext cx="17033" cy="30976"/>
          </a:xfrm>
          <a:custGeom>
            <a:avLst/>
            <a:gdLst/>
            <a:ahLst/>
            <a:cxnLst>
              <a:cxn ang="0">
                <a:pos x="5" y="7"/>
              </a:cxn>
              <a:cxn ang="0">
                <a:pos x="4" y="6"/>
              </a:cxn>
              <a:cxn ang="0">
                <a:pos x="4" y="3"/>
              </a:cxn>
              <a:cxn ang="0">
                <a:pos x="4" y="1"/>
              </a:cxn>
              <a:cxn ang="0">
                <a:pos x="3" y="0"/>
              </a:cxn>
              <a:cxn ang="0">
                <a:pos x="3" y="0"/>
              </a:cxn>
              <a:cxn ang="0">
                <a:pos x="2" y="1"/>
              </a:cxn>
              <a:cxn ang="0">
                <a:pos x="2" y="1"/>
              </a:cxn>
              <a:cxn ang="0">
                <a:pos x="1" y="1"/>
              </a:cxn>
              <a:cxn ang="0">
                <a:pos x="1" y="1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0" y="4"/>
              </a:cxn>
              <a:cxn ang="0">
                <a:pos x="1" y="4"/>
              </a:cxn>
              <a:cxn ang="0">
                <a:pos x="0" y="4"/>
              </a:cxn>
              <a:cxn ang="0">
                <a:pos x="0" y="5"/>
              </a:cxn>
              <a:cxn ang="0">
                <a:pos x="0" y="5"/>
              </a:cxn>
              <a:cxn ang="0">
                <a:pos x="1" y="6"/>
              </a:cxn>
              <a:cxn ang="0">
                <a:pos x="2" y="5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3" y="3"/>
              </a:cxn>
              <a:cxn ang="0">
                <a:pos x="3" y="5"/>
              </a:cxn>
              <a:cxn ang="0">
                <a:pos x="3" y="5"/>
              </a:cxn>
              <a:cxn ang="0">
                <a:pos x="2" y="6"/>
              </a:cxn>
              <a:cxn ang="0">
                <a:pos x="3" y="6"/>
              </a:cxn>
              <a:cxn ang="0">
                <a:pos x="3" y="6"/>
              </a:cxn>
              <a:cxn ang="0">
                <a:pos x="3" y="5"/>
              </a:cxn>
              <a:cxn ang="0">
                <a:pos x="3" y="6"/>
              </a:cxn>
              <a:cxn ang="0">
                <a:pos x="3" y="7"/>
              </a:cxn>
              <a:cxn ang="0">
                <a:pos x="3" y="7"/>
              </a:cxn>
              <a:cxn ang="0">
                <a:pos x="4" y="8"/>
              </a:cxn>
              <a:cxn ang="0">
                <a:pos x="5" y="8"/>
              </a:cxn>
              <a:cxn ang="0">
                <a:pos x="5" y="8"/>
              </a:cxn>
              <a:cxn ang="0">
                <a:pos x="5" y="7"/>
              </a:cxn>
            </a:cxnLst>
            <a:rect l="0" t="0" r="r" b="b"/>
            <a:pathLst>
              <a:path w="5" h="8">
                <a:moveTo>
                  <a:pt x="5" y="7"/>
                </a:moveTo>
                <a:lnTo>
                  <a:pt x="4" y="6"/>
                </a:lnTo>
                <a:lnTo>
                  <a:pt x="4" y="3"/>
                </a:lnTo>
                <a:lnTo>
                  <a:pt x="4" y="1"/>
                </a:lnTo>
                <a:lnTo>
                  <a:pt x="3" y="0"/>
                </a:lnTo>
                <a:lnTo>
                  <a:pt x="3" y="0"/>
                </a:lnTo>
                <a:lnTo>
                  <a:pt x="2" y="1"/>
                </a:lnTo>
                <a:lnTo>
                  <a:pt x="2" y="1"/>
                </a:lnTo>
                <a:lnTo>
                  <a:pt x="1" y="1"/>
                </a:lnTo>
                <a:lnTo>
                  <a:pt x="1" y="1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0" y="4"/>
                </a:lnTo>
                <a:lnTo>
                  <a:pt x="1" y="4"/>
                </a:lnTo>
                <a:lnTo>
                  <a:pt x="0" y="4"/>
                </a:lnTo>
                <a:lnTo>
                  <a:pt x="0" y="5"/>
                </a:lnTo>
                <a:lnTo>
                  <a:pt x="0" y="5"/>
                </a:lnTo>
                <a:lnTo>
                  <a:pt x="1" y="6"/>
                </a:lnTo>
                <a:lnTo>
                  <a:pt x="2" y="5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3" y="3"/>
                </a:lnTo>
                <a:lnTo>
                  <a:pt x="3" y="5"/>
                </a:lnTo>
                <a:lnTo>
                  <a:pt x="3" y="5"/>
                </a:lnTo>
                <a:lnTo>
                  <a:pt x="2" y="6"/>
                </a:lnTo>
                <a:lnTo>
                  <a:pt x="3" y="6"/>
                </a:lnTo>
                <a:lnTo>
                  <a:pt x="3" y="6"/>
                </a:lnTo>
                <a:lnTo>
                  <a:pt x="3" y="5"/>
                </a:lnTo>
                <a:lnTo>
                  <a:pt x="3" y="6"/>
                </a:lnTo>
                <a:lnTo>
                  <a:pt x="3" y="7"/>
                </a:lnTo>
                <a:lnTo>
                  <a:pt x="3" y="7"/>
                </a:lnTo>
                <a:lnTo>
                  <a:pt x="4" y="8"/>
                </a:lnTo>
                <a:lnTo>
                  <a:pt x="5" y="8"/>
                </a:lnTo>
                <a:lnTo>
                  <a:pt x="5" y="8"/>
                </a:lnTo>
                <a:lnTo>
                  <a:pt x="5" y="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14" name="Freeform 581"/>
          <p:cNvSpPr>
            <a:spLocks/>
          </p:cNvSpPr>
          <p:nvPr/>
        </p:nvSpPr>
        <p:spPr bwMode="auto">
          <a:xfrm>
            <a:off x="3033753" y="3336130"/>
            <a:ext cx="23846" cy="42591"/>
          </a:xfrm>
          <a:custGeom>
            <a:avLst/>
            <a:gdLst/>
            <a:ahLst/>
            <a:cxnLst>
              <a:cxn ang="0">
                <a:pos x="5" y="8"/>
              </a:cxn>
              <a:cxn ang="0">
                <a:pos x="5" y="7"/>
              </a:cxn>
              <a:cxn ang="0">
                <a:pos x="4" y="6"/>
              </a:cxn>
              <a:cxn ang="0">
                <a:pos x="4" y="5"/>
              </a:cxn>
              <a:cxn ang="0">
                <a:pos x="4" y="5"/>
              </a:cxn>
              <a:cxn ang="0">
                <a:pos x="4" y="4"/>
              </a:cxn>
              <a:cxn ang="0">
                <a:pos x="4" y="4"/>
              </a:cxn>
              <a:cxn ang="0">
                <a:pos x="4" y="4"/>
              </a:cxn>
              <a:cxn ang="0">
                <a:pos x="5" y="3"/>
              </a:cxn>
              <a:cxn ang="0">
                <a:pos x="4" y="2"/>
              </a:cxn>
              <a:cxn ang="0">
                <a:pos x="4" y="2"/>
              </a:cxn>
              <a:cxn ang="0">
                <a:pos x="4" y="2"/>
              </a:cxn>
              <a:cxn ang="0">
                <a:pos x="4" y="2"/>
              </a:cxn>
              <a:cxn ang="0">
                <a:pos x="4" y="1"/>
              </a:cxn>
              <a:cxn ang="0">
                <a:pos x="4" y="0"/>
              </a:cxn>
              <a:cxn ang="0">
                <a:pos x="0" y="2"/>
              </a:cxn>
              <a:cxn ang="0">
                <a:pos x="2" y="2"/>
              </a:cxn>
              <a:cxn ang="0">
                <a:pos x="1" y="3"/>
              </a:cxn>
              <a:cxn ang="0">
                <a:pos x="1" y="4"/>
              </a:cxn>
              <a:cxn ang="0">
                <a:pos x="2" y="4"/>
              </a:cxn>
              <a:cxn ang="0">
                <a:pos x="2" y="3"/>
              </a:cxn>
              <a:cxn ang="0">
                <a:pos x="2" y="5"/>
              </a:cxn>
              <a:cxn ang="0">
                <a:pos x="2" y="5"/>
              </a:cxn>
              <a:cxn ang="0">
                <a:pos x="3" y="5"/>
              </a:cxn>
              <a:cxn ang="0">
                <a:pos x="4" y="7"/>
              </a:cxn>
              <a:cxn ang="0">
                <a:pos x="4" y="8"/>
              </a:cxn>
              <a:cxn ang="0">
                <a:pos x="4" y="8"/>
              </a:cxn>
              <a:cxn ang="0">
                <a:pos x="4" y="8"/>
              </a:cxn>
              <a:cxn ang="0">
                <a:pos x="4" y="9"/>
              </a:cxn>
              <a:cxn ang="0">
                <a:pos x="7" y="11"/>
              </a:cxn>
              <a:cxn ang="0">
                <a:pos x="7" y="10"/>
              </a:cxn>
              <a:cxn ang="0">
                <a:pos x="7" y="10"/>
              </a:cxn>
              <a:cxn ang="0">
                <a:pos x="6" y="8"/>
              </a:cxn>
              <a:cxn ang="0">
                <a:pos x="5" y="8"/>
              </a:cxn>
            </a:cxnLst>
            <a:rect l="0" t="0" r="r" b="b"/>
            <a:pathLst>
              <a:path w="7" h="11">
                <a:moveTo>
                  <a:pt x="5" y="8"/>
                </a:moveTo>
                <a:lnTo>
                  <a:pt x="5" y="7"/>
                </a:lnTo>
                <a:lnTo>
                  <a:pt x="4" y="6"/>
                </a:lnTo>
                <a:lnTo>
                  <a:pt x="4" y="5"/>
                </a:lnTo>
                <a:lnTo>
                  <a:pt x="4" y="5"/>
                </a:lnTo>
                <a:lnTo>
                  <a:pt x="4" y="4"/>
                </a:lnTo>
                <a:lnTo>
                  <a:pt x="4" y="4"/>
                </a:lnTo>
                <a:lnTo>
                  <a:pt x="4" y="4"/>
                </a:lnTo>
                <a:lnTo>
                  <a:pt x="5" y="3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0" y="2"/>
                </a:lnTo>
                <a:lnTo>
                  <a:pt x="2" y="2"/>
                </a:lnTo>
                <a:lnTo>
                  <a:pt x="1" y="3"/>
                </a:lnTo>
                <a:lnTo>
                  <a:pt x="1" y="4"/>
                </a:lnTo>
                <a:lnTo>
                  <a:pt x="2" y="4"/>
                </a:lnTo>
                <a:lnTo>
                  <a:pt x="2" y="3"/>
                </a:lnTo>
                <a:lnTo>
                  <a:pt x="2" y="5"/>
                </a:lnTo>
                <a:lnTo>
                  <a:pt x="2" y="5"/>
                </a:lnTo>
                <a:lnTo>
                  <a:pt x="3" y="5"/>
                </a:lnTo>
                <a:lnTo>
                  <a:pt x="4" y="7"/>
                </a:lnTo>
                <a:lnTo>
                  <a:pt x="4" y="8"/>
                </a:lnTo>
                <a:lnTo>
                  <a:pt x="4" y="8"/>
                </a:lnTo>
                <a:lnTo>
                  <a:pt x="4" y="8"/>
                </a:lnTo>
                <a:lnTo>
                  <a:pt x="4" y="9"/>
                </a:lnTo>
                <a:lnTo>
                  <a:pt x="7" y="11"/>
                </a:lnTo>
                <a:lnTo>
                  <a:pt x="7" y="10"/>
                </a:lnTo>
                <a:lnTo>
                  <a:pt x="7" y="10"/>
                </a:lnTo>
                <a:lnTo>
                  <a:pt x="6" y="8"/>
                </a:lnTo>
                <a:lnTo>
                  <a:pt x="5" y="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15" name="Freeform 582"/>
          <p:cNvSpPr>
            <a:spLocks/>
          </p:cNvSpPr>
          <p:nvPr/>
        </p:nvSpPr>
        <p:spPr bwMode="auto">
          <a:xfrm>
            <a:off x="3020127" y="3266433"/>
            <a:ext cx="10220" cy="19360"/>
          </a:xfrm>
          <a:custGeom>
            <a:avLst/>
            <a:gdLst/>
            <a:ahLst/>
            <a:cxnLst>
              <a:cxn ang="0">
                <a:pos x="2" y="5"/>
              </a:cxn>
              <a:cxn ang="0">
                <a:pos x="3" y="5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1" y="1"/>
              </a:cxn>
              <a:cxn ang="0">
                <a:pos x="1" y="4"/>
              </a:cxn>
              <a:cxn ang="0">
                <a:pos x="2" y="5"/>
              </a:cxn>
            </a:cxnLst>
            <a:rect l="0" t="0" r="r" b="b"/>
            <a:pathLst>
              <a:path w="3" h="5">
                <a:moveTo>
                  <a:pt x="2" y="5"/>
                </a:moveTo>
                <a:lnTo>
                  <a:pt x="3" y="5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1" y="1"/>
                </a:lnTo>
                <a:lnTo>
                  <a:pt x="1" y="4"/>
                </a:lnTo>
                <a:lnTo>
                  <a:pt x="2" y="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16" name="Freeform 583"/>
          <p:cNvSpPr>
            <a:spLocks/>
          </p:cNvSpPr>
          <p:nvPr/>
        </p:nvSpPr>
        <p:spPr bwMode="auto">
          <a:xfrm>
            <a:off x="3050788" y="3262561"/>
            <a:ext cx="6813" cy="7744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2" y="2"/>
              </a:cxn>
              <a:cxn ang="0">
                <a:pos x="1" y="1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1" y="2"/>
              </a:cxn>
            </a:cxnLst>
            <a:rect l="0" t="0" r="r" b="b"/>
            <a:pathLst>
              <a:path w="2" h="2">
                <a:moveTo>
                  <a:pt x="1" y="2"/>
                </a:moveTo>
                <a:lnTo>
                  <a:pt x="2" y="2"/>
                </a:lnTo>
                <a:lnTo>
                  <a:pt x="1" y="1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17" name="Freeform 584"/>
          <p:cNvSpPr>
            <a:spLocks/>
          </p:cNvSpPr>
          <p:nvPr/>
        </p:nvSpPr>
        <p:spPr bwMode="auto">
          <a:xfrm>
            <a:off x="3023534" y="3305153"/>
            <a:ext cx="23846" cy="38720"/>
          </a:xfrm>
          <a:custGeom>
            <a:avLst/>
            <a:gdLst/>
            <a:ahLst/>
            <a:cxnLst>
              <a:cxn ang="0">
                <a:pos x="4" y="8"/>
              </a:cxn>
              <a:cxn ang="0">
                <a:pos x="4" y="8"/>
              </a:cxn>
              <a:cxn ang="0">
                <a:pos x="5" y="8"/>
              </a:cxn>
              <a:cxn ang="0">
                <a:pos x="6" y="9"/>
              </a:cxn>
              <a:cxn ang="0">
                <a:pos x="7" y="7"/>
              </a:cxn>
              <a:cxn ang="0">
                <a:pos x="7" y="2"/>
              </a:cxn>
              <a:cxn ang="0">
                <a:pos x="7" y="0"/>
              </a:cxn>
              <a:cxn ang="0">
                <a:pos x="7" y="0"/>
              </a:cxn>
              <a:cxn ang="0">
                <a:pos x="7" y="1"/>
              </a:cxn>
              <a:cxn ang="0">
                <a:pos x="6" y="1"/>
              </a:cxn>
              <a:cxn ang="0">
                <a:pos x="6" y="1"/>
              </a:cxn>
              <a:cxn ang="0">
                <a:pos x="6" y="2"/>
              </a:cxn>
              <a:cxn ang="0">
                <a:pos x="4" y="5"/>
              </a:cxn>
              <a:cxn ang="0">
                <a:pos x="3" y="5"/>
              </a:cxn>
              <a:cxn ang="0">
                <a:pos x="3" y="5"/>
              </a:cxn>
              <a:cxn ang="0">
                <a:pos x="3" y="5"/>
              </a:cxn>
              <a:cxn ang="0">
                <a:pos x="4" y="3"/>
              </a:cxn>
              <a:cxn ang="0">
                <a:pos x="5" y="3"/>
              </a:cxn>
              <a:cxn ang="0">
                <a:pos x="4" y="2"/>
              </a:cxn>
              <a:cxn ang="0">
                <a:pos x="4" y="0"/>
              </a:cxn>
              <a:cxn ang="0">
                <a:pos x="3" y="1"/>
              </a:cxn>
              <a:cxn ang="0">
                <a:pos x="3" y="1"/>
              </a:cxn>
              <a:cxn ang="0">
                <a:pos x="3" y="2"/>
              </a:cxn>
              <a:cxn ang="0">
                <a:pos x="3" y="0"/>
              </a:cxn>
              <a:cxn ang="0">
                <a:pos x="3" y="0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1" y="5"/>
              </a:cxn>
              <a:cxn ang="0">
                <a:pos x="3" y="6"/>
              </a:cxn>
              <a:cxn ang="0">
                <a:pos x="3" y="6"/>
              </a:cxn>
              <a:cxn ang="0">
                <a:pos x="3" y="7"/>
              </a:cxn>
              <a:cxn ang="0">
                <a:pos x="3" y="8"/>
              </a:cxn>
              <a:cxn ang="0">
                <a:pos x="3" y="7"/>
              </a:cxn>
              <a:cxn ang="0">
                <a:pos x="3" y="9"/>
              </a:cxn>
              <a:cxn ang="0">
                <a:pos x="3" y="9"/>
              </a:cxn>
              <a:cxn ang="0">
                <a:pos x="4" y="10"/>
              </a:cxn>
              <a:cxn ang="0">
                <a:pos x="4" y="8"/>
              </a:cxn>
            </a:cxnLst>
            <a:rect l="0" t="0" r="r" b="b"/>
            <a:pathLst>
              <a:path w="7" h="10">
                <a:moveTo>
                  <a:pt x="4" y="8"/>
                </a:moveTo>
                <a:lnTo>
                  <a:pt x="4" y="8"/>
                </a:lnTo>
                <a:lnTo>
                  <a:pt x="5" y="8"/>
                </a:lnTo>
                <a:lnTo>
                  <a:pt x="6" y="9"/>
                </a:lnTo>
                <a:lnTo>
                  <a:pt x="7" y="7"/>
                </a:lnTo>
                <a:lnTo>
                  <a:pt x="7" y="2"/>
                </a:lnTo>
                <a:lnTo>
                  <a:pt x="7" y="0"/>
                </a:lnTo>
                <a:lnTo>
                  <a:pt x="7" y="0"/>
                </a:lnTo>
                <a:lnTo>
                  <a:pt x="7" y="1"/>
                </a:lnTo>
                <a:lnTo>
                  <a:pt x="6" y="1"/>
                </a:lnTo>
                <a:lnTo>
                  <a:pt x="6" y="1"/>
                </a:lnTo>
                <a:lnTo>
                  <a:pt x="6" y="2"/>
                </a:lnTo>
                <a:lnTo>
                  <a:pt x="4" y="5"/>
                </a:lnTo>
                <a:lnTo>
                  <a:pt x="3" y="5"/>
                </a:lnTo>
                <a:lnTo>
                  <a:pt x="3" y="5"/>
                </a:lnTo>
                <a:lnTo>
                  <a:pt x="3" y="5"/>
                </a:lnTo>
                <a:lnTo>
                  <a:pt x="4" y="3"/>
                </a:lnTo>
                <a:lnTo>
                  <a:pt x="5" y="3"/>
                </a:lnTo>
                <a:lnTo>
                  <a:pt x="4" y="2"/>
                </a:lnTo>
                <a:lnTo>
                  <a:pt x="4" y="0"/>
                </a:lnTo>
                <a:lnTo>
                  <a:pt x="3" y="1"/>
                </a:lnTo>
                <a:lnTo>
                  <a:pt x="3" y="1"/>
                </a:lnTo>
                <a:lnTo>
                  <a:pt x="3" y="2"/>
                </a:lnTo>
                <a:lnTo>
                  <a:pt x="3" y="0"/>
                </a:lnTo>
                <a:lnTo>
                  <a:pt x="3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1" y="5"/>
                </a:lnTo>
                <a:lnTo>
                  <a:pt x="3" y="6"/>
                </a:lnTo>
                <a:lnTo>
                  <a:pt x="3" y="6"/>
                </a:lnTo>
                <a:lnTo>
                  <a:pt x="3" y="7"/>
                </a:lnTo>
                <a:lnTo>
                  <a:pt x="3" y="8"/>
                </a:lnTo>
                <a:lnTo>
                  <a:pt x="3" y="7"/>
                </a:lnTo>
                <a:lnTo>
                  <a:pt x="3" y="9"/>
                </a:lnTo>
                <a:lnTo>
                  <a:pt x="3" y="9"/>
                </a:lnTo>
                <a:lnTo>
                  <a:pt x="4" y="10"/>
                </a:lnTo>
                <a:lnTo>
                  <a:pt x="4" y="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18" name="Freeform 585"/>
          <p:cNvSpPr>
            <a:spLocks/>
          </p:cNvSpPr>
          <p:nvPr/>
        </p:nvSpPr>
        <p:spPr bwMode="auto">
          <a:xfrm>
            <a:off x="3112107" y="3421313"/>
            <a:ext cx="95385" cy="81311"/>
          </a:xfrm>
          <a:custGeom>
            <a:avLst/>
            <a:gdLst/>
            <a:ahLst/>
            <a:cxnLst>
              <a:cxn ang="0">
                <a:pos x="20" y="19"/>
              </a:cxn>
              <a:cxn ang="0">
                <a:pos x="22" y="19"/>
              </a:cxn>
              <a:cxn ang="0">
                <a:pos x="23" y="20"/>
              </a:cxn>
              <a:cxn ang="0">
                <a:pos x="28" y="20"/>
              </a:cxn>
              <a:cxn ang="0">
                <a:pos x="28" y="20"/>
              </a:cxn>
              <a:cxn ang="0">
                <a:pos x="27" y="19"/>
              </a:cxn>
              <a:cxn ang="0">
                <a:pos x="24" y="13"/>
              </a:cxn>
              <a:cxn ang="0">
                <a:pos x="23" y="12"/>
              </a:cxn>
              <a:cxn ang="0">
                <a:pos x="21" y="12"/>
              </a:cxn>
              <a:cxn ang="0">
                <a:pos x="19" y="10"/>
              </a:cxn>
              <a:cxn ang="0">
                <a:pos x="19" y="9"/>
              </a:cxn>
              <a:cxn ang="0">
                <a:pos x="16" y="5"/>
              </a:cxn>
              <a:cxn ang="0">
                <a:pos x="15" y="5"/>
              </a:cxn>
              <a:cxn ang="0">
                <a:pos x="5" y="1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3" y="2"/>
              </a:cxn>
              <a:cxn ang="0">
                <a:pos x="5" y="2"/>
              </a:cxn>
              <a:cxn ang="0">
                <a:pos x="5" y="4"/>
              </a:cxn>
              <a:cxn ang="0">
                <a:pos x="5" y="4"/>
              </a:cxn>
              <a:cxn ang="0">
                <a:pos x="3" y="3"/>
              </a:cxn>
              <a:cxn ang="0">
                <a:pos x="3" y="4"/>
              </a:cxn>
              <a:cxn ang="0">
                <a:pos x="3" y="5"/>
              </a:cxn>
              <a:cxn ang="0">
                <a:pos x="3" y="6"/>
              </a:cxn>
              <a:cxn ang="0">
                <a:pos x="4" y="5"/>
              </a:cxn>
              <a:cxn ang="0">
                <a:pos x="5" y="5"/>
              </a:cxn>
              <a:cxn ang="0">
                <a:pos x="6" y="5"/>
              </a:cxn>
              <a:cxn ang="0">
                <a:pos x="7" y="6"/>
              </a:cxn>
              <a:cxn ang="0">
                <a:pos x="6" y="8"/>
              </a:cxn>
              <a:cxn ang="0">
                <a:pos x="8" y="8"/>
              </a:cxn>
              <a:cxn ang="0">
                <a:pos x="9" y="8"/>
              </a:cxn>
              <a:cxn ang="0">
                <a:pos x="10" y="9"/>
              </a:cxn>
              <a:cxn ang="0">
                <a:pos x="11" y="9"/>
              </a:cxn>
              <a:cxn ang="0">
                <a:pos x="12" y="9"/>
              </a:cxn>
              <a:cxn ang="0">
                <a:pos x="12" y="11"/>
              </a:cxn>
              <a:cxn ang="0">
                <a:pos x="10" y="11"/>
              </a:cxn>
              <a:cxn ang="0">
                <a:pos x="11" y="12"/>
              </a:cxn>
              <a:cxn ang="0">
                <a:pos x="13" y="12"/>
              </a:cxn>
              <a:cxn ang="0">
                <a:pos x="14" y="13"/>
              </a:cxn>
              <a:cxn ang="0">
                <a:pos x="16" y="15"/>
              </a:cxn>
              <a:cxn ang="0">
                <a:pos x="14" y="15"/>
              </a:cxn>
              <a:cxn ang="0">
                <a:pos x="17" y="16"/>
              </a:cxn>
              <a:cxn ang="0">
                <a:pos x="18" y="16"/>
              </a:cxn>
              <a:cxn ang="0">
                <a:pos x="19" y="16"/>
              </a:cxn>
              <a:cxn ang="0">
                <a:pos x="18" y="16"/>
              </a:cxn>
              <a:cxn ang="0">
                <a:pos x="18" y="17"/>
              </a:cxn>
              <a:cxn ang="0">
                <a:pos x="20" y="18"/>
              </a:cxn>
              <a:cxn ang="0">
                <a:pos x="21" y="17"/>
              </a:cxn>
              <a:cxn ang="0">
                <a:pos x="20" y="18"/>
              </a:cxn>
            </a:cxnLst>
            <a:rect l="0" t="0" r="r" b="b"/>
            <a:pathLst>
              <a:path w="28" h="21">
                <a:moveTo>
                  <a:pt x="20" y="18"/>
                </a:moveTo>
                <a:lnTo>
                  <a:pt x="20" y="19"/>
                </a:lnTo>
                <a:lnTo>
                  <a:pt x="21" y="20"/>
                </a:lnTo>
                <a:lnTo>
                  <a:pt x="22" y="19"/>
                </a:lnTo>
                <a:lnTo>
                  <a:pt x="23" y="20"/>
                </a:lnTo>
                <a:lnTo>
                  <a:pt x="23" y="20"/>
                </a:lnTo>
                <a:lnTo>
                  <a:pt x="27" y="21"/>
                </a:lnTo>
                <a:lnTo>
                  <a:pt x="28" y="20"/>
                </a:lnTo>
                <a:lnTo>
                  <a:pt x="28" y="20"/>
                </a:lnTo>
                <a:lnTo>
                  <a:pt x="28" y="20"/>
                </a:lnTo>
                <a:lnTo>
                  <a:pt x="28" y="19"/>
                </a:lnTo>
                <a:lnTo>
                  <a:pt x="27" y="19"/>
                </a:lnTo>
                <a:lnTo>
                  <a:pt x="25" y="15"/>
                </a:lnTo>
                <a:lnTo>
                  <a:pt x="24" y="13"/>
                </a:lnTo>
                <a:lnTo>
                  <a:pt x="23" y="13"/>
                </a:lnTo>
                <a:lnTo>
                  <a:pt x="23" y="12"/>
                </a:lnTo>
                <a:lnTo>
                  <a:pt x="22" y="12"/>
                </a:lnTo>
                <a:lnTo>
                  <a:pt x="21" y="12"/>
                </a:lnTo>
                <a:lnTo>
                  <a:pt x="19" y="11"/>
                </a:lnTo>
                <a:lnTo>
                  <a:pt x="19" y="10"/>
                </a:lnTo>
                <a:lnTo>
                  <a:pt x="19" y="10"/>
                </a:lnTo>
                <a:lnTo>
                  <a:pt x="19" y="9"/>
                </a:lnTo>
                <a:lnTo>
                  <a:pt x="16" y="6"/>
                </a:lnTo>
                <a:lnTo>
                  <a:pt x="16" y="5"/>
                </a:lnTo>
                <a:lnTo>
                  <a:pt x="16" y="5"/>
                </a:lnTo>
                <a:lnTo>
                  <a:pt x="15" y="5"/>
                </a:lnTo>
                <a:lnTo>
                  <a:pt x="6" y="2"/>
                </a:lnTo>
                <a:lnTo>
                  <a:pt x="5" y="1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2" y="2"/>
                </a:lnTo>
                <a:lnTo>
                  <a:pt x="3" y="2"/>
                </a:lnTo>
                <a:lnTo>
                  <a:pt x="3" y="2"/>
                </a:lnTo>
                <a:lnTo>
                  <a:pt x="5" y="2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4" y="3"/>
                </a:lnTo>
                <a:lnTo>
                  <a:pt x="3" y="3"/>
                </a:lnTo>
                <a:lnTo>
                  <a:pt x="3" y="3"/>
                </a:lnTo>
                <a:lnTo>
                  <a:pt x="3" y="4"/>
                </a:lnTo>
                <a:lnTo>
                  <a:pt x="3" y="5"/>
                </a:lnTo>
                <a:lnTo>
                  <a:pt x="3" y="5"/>
                </a:lnTo>
                <a:lnTo>
                  <a:pt x="3" y="6"/>
                </a:lnTo>
                <a:lnTo>
                  <a:pt x="3" y="6"/>
                </a:lnTo>
                <a:lnTo>
                  <a:pt x="4" y="6"/>
                </a:lnTo>
                <a:lnTo>
                  <a:pt x="4" y="5"/>
                </a:lnTo>
                <a:lnTo>
                  <a:pt x="5" y="6"/>
                </a:lnTo>
                <a:lnTo>
                  <a:pt x="5" y="5"/>
                </a:lnTo>
                <a:lnTo>
                  <a:pt x="6" y="7"/>
                </a:lnTo>
                <a:lnTo>
                  <a:pt x="6" y="5"/>
                </a:lnTo>
                <a:lnTo>
                  <a:pt x="7" y="6"/>
                </a:lnTo>
                <a:lnTo>
                  <a:pt x="7" y="6"/>
                </a:lnTo>
                <a:lnTo>
                  <a:pt x="7" y="7"/>
                </a:lnTo>
                <a:lnTo>
                  <a:pt x="6" y="8"/>
                </a:lnTo>
                <a:lnTo>
                  <a:pt x="7" y="9"/>
                </a:lnTo>
                <a:lnTo>
                  <a:pt x="8" y="8"/>
                </a:lnTo>
                <a:lnTo>
                  <a:pt x="9" y="8"/>
                </a:lnTo>
                <a:lnTo>
                  <a:pt x="9" y="8"/>
                </a:lnTo>
                <a:lnTo>
                  <a:pt x="10" y="9"/>
                </a:lnTo>
                <a:lnTo>
                  <a:pt x="10" y="9"/>
                </a:lnTo>
                <a:lnTo>
                  <a:pt x="11" y="9"/>
                </a:lnTo>
                <a:lnTo>
                  <a:pt x="11" y="9"/>
                </a:lnTo>
                <a:lnTo>
                  <a:pt x="11" y="10"/>
                </a:lnTo>
                <a:lnTo>
                  <a:pt x="12" y="9"/>
                </a:lnTo>
                <a:lnTo>
                  <a:pt x="13" y="10"/>
                </a:lnTo>
                <a:lnTo>
                  <a:pt x="12" y="11"/>
                </a:lnTo>
                <a:lnTo>
                  <a:pt x="11" y="11"/>
                </a:lnTo>
                <a:lnTo>
                  <a:pt x="10" y="11"/>
                </a:lnTo>
                <a:lnTo>
                  <a:pt x="10" y="12"/>
                </a:lnTo>
                <a:lnTo>
                  <a:pt x="11" y="12"/>
                </a:lnTo>
                <a:lnTo>
                  <a:pt x="12" y="12"/>
                </a:lnTo>
                <a:lnTo>
                  <a:pt x="13" y="12"/>
                </a:lnTo>
                <a:lnTo>
                  <a:pt x="13" y="13"/>
                </a:lnTo>
                <a:lnTo>
                  <a:pt x="14" y="13"/>
                </a:lnTo>
                <a:lnTo>
                  <a:pt x="16" y="14"/>
                </a:lnTo>
                <a:lnTo>
                  <a:pt x="16" y="15"/>
                </a:lnTo>
                <a:lnTo>
                  <a:pt x="15" y="15"/>
                </a:lnTo>
                <a:lnTo>
                  <a:pt x="14" y="15"/>
                </a:lnTo>
                <a:lnTo>
                  <a:pt x="16" y="16"/>
                </a:lnTo>
                <a:lnTo>
                  <a:pt x="17" y="16"/>
                </a:lnTo>
                <a:lnTo>
                  <a:pt x="17" y="16"/>
                </a:lnTo>
                <a:lnTo>
                  <a:pt x="18" y="16"/>
                </a:lnTo>
                <a:lnTo>
                  <a:pt x="19" y="16"/>
                </a:lnTo>
                <a:lnTo>
                  <a:pt x="19" y="16"/>
                </a:lnTo>
                <a:lnTo>
                  <a:pt x="19" y="16"/>
                </a:lnTo>
                <a:lnTo>
                  <a:pt x="18" y="16"/>
                </a:lnTo>
                <a:lnTo>
                  <a:pt x="18" y="17"/>
                </a:lnTo>
                <a:lnTo>
                  <a:pt x="18" y="17"/>
                </a:lnTo>
                <a:lnTo>
                  <a:pt x="20" y="18"/>
                </a:lnTo>
                <a:lnTo>
                  <a:pt x="20" y="18"/>
                </a:lnTo>
                <a:lnTo>
                  <a:pt x="21" y="17"/>
                </a:lnTo>
                <a:lnTo>
                  <a:pt x="21" y="17"/>
                </a:lnTo>
                <a:lnTo>
                  <a:pt x="21" y="18"/>
                </a:lnTo>
                <a:lnTo>
                  <a:pt x="20" y="1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19" name="Freeform 586"/>
          <p:cNvSpPr>
            <a:spLocks/>
          </p:cNvSpPr>
          <p:nvPr/>
        </p:nvSpPr>
        <p:spPr bwMode="auto">
          <a:xfrm>
            <a:off x="3302878" y="4033077"/>
            <a:ext cx="3407" cy="774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2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2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20" name="Freeform 587"/>
          <p:cNvSpPr>
            <a:spLocks/>
          </p:cNvSpPr>
          <p:nvPr/>
        </p:nvSpPr>
        <p:spPr bwMode="auto">
          <a:xfrm>
            <a:off x="3037161" y="3219971"/>
            <a:ext cx="6813" cy="11616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1" y="1"/>
              </a:cxn>
              <a:cxn ang="0">
                <a:pos x="1" y="1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2" y="3"/>
              </a:cxn>
              <a:cxn ang="0">
                <a:pos x="2" y="3"/>
              </a:cxn>
              <a:cxn ang="0">
                <a:pos x="2" y="3"/>
              </a:cxn>
              <a:cxn ang="0">
                <a:pos x="2" y="2"/>
              </a:cxn>
              <a:cxn ang="0">
                <a:pos x="2" y="1"/>
              </a:cxn>
            </a:cxnLst>
            <a:rect l="0" t="0" r="r" b="b"/>
            <a:pathLst>
              <a:path w="2" h="3">
                <a:moveTo>
                  <a:pt x="2" y="1"/>
                </a:move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2" y="3"/>
                </a:lnTo>
                <a:lnTo>
                  <a:pt x="2" y="3"/>
                </a:lnTo>
                <a:lnTo>
                  <a:pt x="2" y="3"/>
                </a:lnTo>
                <a:lnTo>
                  <a:pt x="2" y="2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21" name="Freeform 588"/>
          <p:cNvSpPr>
            <a:spLocks/>
          </p:cNvSpPr>
          <p:nvPr/>
        </p:nvSpPr>
        <p:spPr bwMode="auto">
          <a:xfrm>
            <a:off x="8314020" y="3568445"/>
            <a:ext cx="13626" cy="23232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4" y="0"/>
              </a:cxn>
              <a:cxn ang="0">
                <a:pos x="4" y="0"/>
              </a:cxn>
              <a:cxn ang="0">
                <a:pos x="0" y="4"/>
              </a:cxn>
              <a:cxn ang="0">
                <a:pos x="0" y="6"/>
              </a:cxn>
              <a:cxn ang="0">
                <a:pos x="0" y="5"/>
              </a:cxn>
              <a:cxn ang="0">
                <a:pos x="4" y="1"/>
              </a:cxn>
              <a:cxn ang="0">
                <a:pos x="4" y="1"/>
              </a:cxn>
            </a:cxnLst>
            <a:rect l="0" t="0" r="r" b="b"/>
            <a:pathLst>
              <a:path w="4" h="6">
                <a:moveTo>
                  <a:pt x="4" y="1"/>
                </a:moveTo>
                <a:lnTo>
                  <a:pt x="4" y="0"/>
                </a:lnTo>
                <a:lnTo>
                  <a:pt x="4" y="0"/>
                </a:lnTo>
                <a:lnTo>
                  <a:pt x="0" y="4"/>
                </a:lnTo>
                <a:lnTo>
                  <a:pt x="0" y="6"/>
                </a:lnTo>
                <a:lnTo>
                  <a:pt x="0" y="5"/>
                </a:lnTo>
                <a:lnTo>
                  <a:pt x="4" y="1"/>
                </a:lnTo>
                <a:lnTo>
                  <a:pt x="4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22" name="Freeform 589"/>
          <p:cNvSpPr>
            <a:spLocks/>
          </p:cNvSpPr>
          <p:nvPr/>
        </p:nvSpPr>
        <p:spPr bwMode="auto">
          <a:xfrm>
            <a:off x="3357384" y="4052437"/>
            <a:ext cx="6813" cy="774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2" y="2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2" h="2">
                <a:moveTo>
                  <a:pt x="1" y="0"/>
                </a:moveTo>
                <a:lnTo>
                  <a:pt x="1" y="1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23" name="Freeform 590"/>
          <p:cNvSpPr>
            <a:spLocks/>
          </p:cNvSpPr>
          <p:nvPr/>
        </p:nvSpPr>
        <p:spPr bwMode="auto">
          <a:xfrm>
            <a:off x="8153909" y="3599420"/>
            <a:ext cx="3407" cy="774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1" y="0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24" name="Freeform 591"/>
          <p:cNvSpPr>
            <a:spLocks/>
          </p:cNvSpPr>
          <p:nvPr/>
        </p:nvSpPr>
        <p:spPr bwMode="auto">
          <a:xfrm>
            <a:off x="8164129" y="3301282"/>
            <a:ext cx="57913" cy="278780"/>
          </a:xfrm>
          <a:custGeom>
            <a:avLst/>
            <a:gdLst/>
            <a:ahLst/>
            <a:cxnLst>
              <a:cxn ang="0">
                <a:pos x="1" y="23"/>
              </a:cxn>
              <a:cxn ang="0">
                <a:pos x="1" y="24"/>
              </a:cxn>
              <a:cxn ang="0">
                <a:pos x="2" y="25"/>
              </a:cxn>
              <a:cxn ang="0">
                <a:pos x="3" y="28"/>
              </a:cxn>
              <a:cxn ang="0">
                <a:pos x="2" y="34"/>
              </a:cxn>
              <a:cxn ang="0">
                <a:pos x="3" y="36"/>
              </a:cxn>
              <a:cxn ang="0">
                <a:pos x="3" y="38"/>
              </a:cxn>
              <a:cxn ang="0">
                <a:pos x="3" y="39"/>
              </a:cxn>
              <a:cxn ang="0">
                <a:pos x="3" y="39"/>
              </a:cxn>
              <a:cxn ang="0">
                <a:pos x="1" y="49"/>
              </a:cxn>
              <a:cxn ang="0">
                <a:pos x="3" y="55"/>
              </a:cxn>
              <a:cxn ang="0">
                <a:pos x="2" y="56"/>
              </a:cxn>
              <a:cxn ang="0">
                <a:pos x="1" y="71"/>
              </a:cxn>
              <a:cxn ang="0">
                <a:pos x="3" y="72"/>
              </a:cxn>
              <a:cxn ang="0">
                <a:pos x="4" y="67"/>
              </a:cxn>
              <a:cxn ang="0">
                <a:pos x="5" y="65"/>
              </a:cxn>
              <a:cxn ang="0">
                <a:pos x="7" y="65"/>
              </a:cxn>
              <a:cxn ang="0">
                <a:pos x="9" y="67"/>
              </a:cxn>
              <a:cxn ang="0">
                <a:pos x="10" y="71"/>
              </a:cxn>
              <a:cxn ang="0">
                <a:pos x="11" y="69"/>
              </a:cxn>
              <a:cxn ang="0">
                <a:pos x="11" y="68"/>
              </a:cxn>
              <a:cxn ang="0">
                <a:pos x="10" y="65"/>
              </a:cxn>
              <a:cxn ang="0">
                <a:pos x="10" y="65"/>
              </a:cxn>
              <a:cxn ang="0">
                <a:pos x="9" y="65"/>
              </a:cxn>
              <a:cxn ang="0">
                <a:pos x="8" y="65"/>
              </a:cxn>
              <a:cxn ang="0">
                <a:pos x="8" y="64"/>
              </a:cxn>
              <a:cxn ang="0">
                <a:pos x="8" y="62"/>
              </a:cxn>
              <a:cxn ang="0">
                <a:pos x="5" y="58"/>
              </a:cxn>
              <a:cxn ang="0">
                <a:pos x="8" y="45"/>
              </a:cxn>
              <a:cxn ang="0">
                <a:pos x="9" y="44"/>
              </a:cxn>
              <a:cxn ang="0">
                <a:pos x="10" y="44"/>
              </a:cxn>
              <a:cxn ang="0">
                <a:pos x="11" y="44"/>
              </a:cxn>
              <a:cxn ang="0">
                <a:pos x="15" y="46"/>
              </a:cxn>
              <a:cxn ang="0">
                <a:pos x="17" y="49"/>
              </a:cxn>
              <a:cxn ang="0">
                <a:pos x="17" y="48"/>
              </a:cxn>
              <a:cxn ang="0">
                <a:pos x="15" y="47"/>
              </a:cxn>
              <a:cxn ang="0">
                <a:pos x="9" y="25"/>
              </a:cxn>
              <a:cxn ang="0">
                <a:pos x="8" y="25"/>
              </a:cxn>
              <a:cxn ang="0">
                <a:pos x="8" y="18"/>
              </a:cxn>
              <a:cxn ang="0">
                <a:pos x="8" y="18"/>
              </a:cxn>
              <a:cxn ang="0">
                <a:pos x="9" y="14"/>
              </a:cxn>
              <a:cxn ang="0">
                <a:pos x="6" y="0"/>
              </a:cxn>
              <a:cxn ang="0">
                <a:pos x="5" y="0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  <a:cxn ang="0">
                <a:pos x="6" y="6"/>
              </a:cxn>
              <a:cxn ang="0">
                <a:pos x="5" y="6"/>
              </a:cxn>
              <a:cxn ang="0">
                <a:pos x="5" y="6"/>
              </a:cxn>
              <a:cxn ang="0">
                <a:pos x="4" y="7"/>
              </a:cxn>
              <a:cxn ang="0">
                <a:pos x="5" y="7"/>
              </a:cxn>
              <a:cxn ang="0">
                <a:pos x="4" y="8"/>
              </a:cxn>
              <a:cxn ang="0">
                <a:pos x="4" y="8"/>
              </a:cxn>
              <a:cxn ang="0">
                <a:pos x="3" y="7"/>
              </a:cxn>
              <a:cxn ang="0">
                <a:pos x="2" y="7"/>
              </a:cxn>
              <a:cxn ang="0">
                <a:pos x="1" y="7"/>
              </a:cxn>
              <a:cxn ang="0">
                <a:pos x="1" y="9"/>
              </a:cxn>
              <a:cxn ang="0">
                <a:pos x="1" y="12"/>
              </a:cxn>
              <a:cxn ang="0">
                <a:pos x="0" y="18"/>
              </a:cxn>
              <a:cxn ang="0">
                <a:pos x="1" y="23"/>
              </a:cxn>
            </a:cxnLst>
            <a:rect l="0" t="0" r="r" b="b"/>
            <a:pathLst>
              <a:path w="17" h="72">
                <a:moveTo>
                  <a:pt x="1" y="23"/>
                </a:moveTo>
                <a:lnTo>
                  <a:pt x="1" y="24"/>
                </a:lnTo>
                <a:lnTo>
                  <a:pt x="2" y="25"/>
                </a:lnTo>
                <a:lnTo>
                  <a:pt x="3" y="28"/>
                </a:lnTo>
                <a:lnTo>
                  <a:pt x="2" y="34"/>
                </a:lnTo>
                <a:lnTo>
                  <a:pt x="3" y="36"/>
                </a:lnTo>
                <a:lnTo>
                  <a:pt x="3" y="38"/>
                </a:lnTo>
                <a:lnTo>
                  <a:pt x="3" y="39"/>
                </a:lnTo>
                <a:lnTo>
                  <a:pt x="3" y="39"/>
                </a:lnTo>
                <a:lnTo>
                  <a:pt x="1" y="49"/>
                </a:lnTo>
                <a:lnTo>
                  <a:pt x="3" y="55"/>
                </a:lnTo>
                <a:lnTo>
                  <a:pt x="2" y="56"/>
                </a:lnTo>
                <a:lnTo>
                  <a:pt x="1" y="71"/>
                </a:lnTo>
                <a:lnTo>
                  <a:pt x="3" y="72"/>
                </a:lnTo>
                <a:lnTo>
                  <a:pt x="4" y="67"/>
                </a:lnTo>
                <a:lnTo>
                  <a:pt x="5" y="65"/>
                </a:lnTo>
                <a:lnTo>
                  <a:pt x="7" y="65"/>
                </a:lnTo>
                <a:lnTo>
                  <a:pt x="9" y="67"/>
                </a:lnTo>
                <a:lnTo>
                  <a:pt x="10" y="71"/>
                </a:lnTo>
                <a:lnTo>
                  <a:pt x="11" y="69"/>
                </a:lnTo>
                <a:lnTo>
                  <a:pt x="11" y="68"/>
                </a:lnTo>
                <a:lnTo>
                  <a:pt x="10" y="65"/>
                </a:lnTo>
                <a:lnTo>
                  <a:pt x="10" y="65"/>
                </a:lnTo>
                <a:lnTo>
                  <a:pt x="9" y="65"/>
                </a:lnTo>
                <a:lnTo>
                  <a:pt x="8" y="65"/>
                </a:lnTo>
                <a:lnTo>
                  <a:pt x="8" y="64"/>
                </a:lnTo>
                <a:lnTo>
                  <a:pt x="8" y="62"/>
                </a:lnTo>
                <a:lnTo>
                  <a:pt x="5" y="58"/>
                </a:lnTo>
                <a:lnTo>
                  <a:pt x="8" y="45"/>
                </a:lnTo>
                <a:lnTo>
                  <a:pt x="9" y="44"/>
                </a:lnTo>
                <a:lnTo>
                  <a:pt x="10" y="44"/>
                </a:lnTo>
                <a:lnTo>
                  <a:pt x="11" y="44"/>
                </a:lnTo>
                <a:lnTo>
                  <a:pt x="15" y="46"/>
                </a:lnTo>
                <a:lnTo>
                  <a:pt x="17" y="49"/>
                </a:lnTo>
                <a:lnTo>
                  <a:pt x="17" y="48"/>
                </a:lnTo>
                <a:lnTo>
                  <a:pt x="15" y="47"/>
                </a:lnTo>
                <a:lnTo>
                  <a:pt x="9" y="25"/>
                </a:lnTo>
                <a:lnTo>
                  <a:pt x="8" y="25"/>
                </a:lnTo>
                <a:lnTo>
                  <a:pt x="8" y="18"/>
                </a:lnTo>
                <a:lnTo>
                  <a:pt x="8" y="18"/>
                </a:lnTo>
                <a:lnTo>
                  <a:pt x="9" y="14"/>
                </a:lnTo>
                <a:lnTo>
                  <a:pt x="6" y="0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6" y="6"/>
                </a:lnTo>
                <a:lnTo>
                  <a:pt x="5" y="6"/>
                </a:lnTo>
                <a:lnTo>
                  <a:pt x="5" y="6"/>
                </a:lnTo>
                <a:lnTo>
                  <a:pt x="4" y="7"/>
                </a:lnTo>
                <a:lnTo>
                  <a:pt x="5" y="7"/>
                </a:lnTo>
                <a:lnTo>
                  <a:pt x="4" y="8"/>
                </a:lnTo>
                <a:lnTo>
                  <a:pt x="4" y="8"/>
                </a:lnTo>
                <a:lnTo>
                  <a:pt x="3" y="7"/>
                </a:lnTo>
                <a:lnTo>
                  <a:pt x="2" y="7"/>
                </a:lnTo>
                <a:lnTo>
                  <a:pt x="1" y="7"/>
                </a:lnTo>
                <a:lnTo>
                  <a:pt x="1" y="9"/>
                </a:lnTo>
                <a:lnTo>
                  <a:pt x="1" y="12"/>
                </a:lnTo>
                <a:lnTo>
                  <a:pt x="0" y="18"/>
                </a:lnTo>
                <a:lnTo>
                  <a:pt x="1" y="2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25" name="Rectangle 592"/>
          <p:cNvSpPr>
            <a:spLocks noChangeArrowheads="1"/>
          </p:cNvSpPr>
          <p:nvPr/>
        </p:nvSpPr>
        <p:spPr bwMode="auto">
          <a:xfrm>
            <a:off x="3299471" y="3924664"/>
            <a:ext cx="3407" cy="387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26" name="Freeform 593"/>
          <p:cNvSpPr>
            <a:spLocks/>
          </p:cNvSpPr>
          <p:nvPr/>
        </p:nvSpPr>
        <p:spPr bwMode="auto">
          <a:xfrm>
            <a:off x="3272217" y="3909176"/>
            <a:ext cx="10220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3" y="1"/>
              </a:cxn>
              <a:cxn ang="0">
                <a:pos x="3" y="0"/>
              </a:cxn>
              <a:cxn ang="0">
                <a:pos x="1" y="1"/>
              </a:cxn>
              <a:cxn ang="0">
                <a:pos x="0" y="0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1"/>
                </a:lnTo>
                <a:lnTo>
                  <a:pt x="1" y="1"/>
                </a:lnTo>
                <a:lnTo>
                  <a:pt x="3" y="1"/>
                </a:lnTo>
                <a:lnTo>
                  <a:pt x="3" y="0"/>
                </a:lnTo>
                <a:lnTo>
                  <a:pt x="1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27" name="Freeform 594"/>
          <p:cNvSpPr>
            <a:spLocks/>
          </p:cNvSpPr>
          <p:nvPr/>
        </p:nvSpPr>
        <p:spPr bwMode="auto">
          <a:xfrm>
            <a:off x="3299471" y="3924664"/>
            <a:ext cx="3407" cy="7744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28" name="Freeform 595"/>
          <p:cNvSpPr>
            <a:spLocks/>
          </p:cNvSpPr>
          <p:nvPr/>
        </p:nvSpPr>
        <p:spPr bwMode="auto">
          <a:xfrm>
            <a:off x="3296064" y="3936279"/>
            <a:ext cx="6813" cy="7744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2"/>
              </a:cxn>
              <a:cxn ang="0">
                <a:pos x="2" y="2"/>
              </a:cxn>
              <a:cxn ang="0">
                <a:pos x="1" y="1"/>
              </a:cxn>
              <a:cxn ang="0">
                <a:pos x="1" y="1"/>
              </a:cxn>
            </a:cxnLst>
            <a:rect l="0" t="0" r="r" b="b"/>
            <a:pathLst>
              <a:path w="2" h="2">
                <a:moveTo>
                  <a:pt x="1" y="1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2"/>
                </a:lnTo>
                <a:lnTo>
                  <a:pt x="2" y="2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29" name="Freeform 596"/>
          <p:cNvSpPr>
            <a:spLocks/>
          </p:cNvSpPr>
          <p:nvPr/>
        </p:nvSpPr>
        <p:spPr bwMode="auto">
          <a:xfrm>
            <a:off x="8130063" y="3595548"/>
            <a:ext cx="112419" cy="116159"/>
          </a:xfrm>
          <a:custGeom>
            <a:avLst/>
            <a:gdLst/>
            <a:ahLst/>
            <a:cxnLst>
              <a:cxn ang="0">
                <a:pos x="1" y="21"/>
              </a:cxn>
              <a:cxn ang="0">
                <a:pos x="0" y="24"/>
              </a:cxn>
              <a:cxn ang="0">
                <a:pos x="1" y="29"/>
              </a:cxn>
              <a:cxn ang="0">
                <a:pos x="2" y="30"/>
              </a:cxn>
              <a:cxn ang="0">
                <a:pos x="3" y="29"/>
              </a:cxn>
              <a:cxn ang="0">
                <a:pos x="7" y="28"/>
              </a:cxn>
              <a:cxn ang="0">
                <a:pos x="6" y="26"/>
              </a:cxn>
              <a:cxn ang="0">
                <a:pos x="3" y="23"/>
              </a:cxn>
              <a:cxn ang="0">
                <a:pos x="5" y="22"/>
              </a:cxn>
              <a:cxn ang="0">
                <a:pos x="7" y="23"/>
              </a:cxn>
              <a:cxn ang="0">
                <a:pos x="10" y="22"/>
              </a:cxn>
              <a:cxn ang="0">
                <a:pos x="18" y="26"/>
              </a:cxn>
              <a:cxn ang="0">
                <a:pos x="20" y="24"/>
              </a:cxn>
              <a:cxn ang="0">
                <a:pos x="24" y="19"/>
              </a:cxn>
              <a:cxn ang="0">
                <a:pos x="27" y="19"/>
              </a:cxn>
              <a:cxn ang="0">
                <a:pos x="29" y="18"/>
              </a:cxn>
              <a:cxn ang="0">
                <a:pos x="32" y="16"/>
              </a:cxn>
              <a:cxn ang="0">
                <a:pos x="32" y="16"/>
              </a:cxn>
              <a:cxn ang="0">
                <a:pos x="30" y="15"/>
              </a:cxn>
              <a:cxn ang="0">
                <a:pos x="29" y="12"/>
              </a:cxn>
              <a:cxn ang="0">
                <a:pos x="30" y="9"/>
              </a:cxn>
              <a:cxn ang="0">
                <a:pos x="27" y="11"/>
              </a:cxn>
              <a:cxn ang="0">
                <a:pos x="25" y="11"/>
              </a:cxn>
              <a:cxn ang="0">
                <a:pos x="22" y="10"/>
              </a:cxn>
              <a:cxn ang="0">
                <a:pos x="12" y="1"/>
              </a:cxn>
              <a:cxn ang="0">
                <a:pos x="11" y="0"/>
              </a:cxn>
              <a:cxn ang="0">
                <a:pos x="10" y="1"/>
              </a:cxn>
              <a:cxn ang="0">
                <a:pos x="11" y="5"/>
              </a:cxn>
              <a:cxn ang="0">
                <a:pos x="8" y="13"/>
              </a:cxn>
              <a:cxn ang="0">
                <a:pos x="8" y="17"/>
              </a:cxn>
              <a:cxn ang="0">
                <a:pos x="3" y="16"/>
              </a:cxn>
              <a:cxn ang="0">
                <a:pos x="3" y="18"/>
              </a:cxn>
              <a:cxn ang="0">
                <a:pos x="2" y="20"/>
              </a:cxn>
            </a:cxnLst>
            <a:rect l="0" t="0" r="r" b="b"/>
            <a:pathLst>
              <a:path w="33" h="30">
                <a:moveTo>
                  <a:pt x="2" y="20"/>
                </a:moveTo>
                <a:lnTo>
                  <a:pt x="1" y="21"/>
                </a:lnTo>
                <a:lnTo>
                  <a:pt x="0" y="22"/>
                </a:lnTo>
                <a:lnTo>
                  <a:pt x="0" y="24"/>
                </a:lnTo>
                <a:lnTo>
                  <a:pt x="2" y="26"/>
                </a:lnTo>
                <a:lnTo>
                  <a:pt x="1" y="29"/>
                </a:lnTo>
                <a:lnTo>
                  <a:pt x="1" y="30"/>
                </a:lnTo>
                <a:lnTo>
                  <a:pt x="2" y="30"/>
                </a:lnTo>
                <a:lnTo>
                  <a:pt x="3" y="29"/>
                </a:lnTo>
                <a:lnTo>
                  <a:pt x="3" y="29"/>
                </a:lnTo>
                <a:lnTo>
                  <a:pt x="5" y="28"/>
                </a:lnTo>
                <a:lnTo>
                  <a:pt x="7" y="28"/>
                </a:lnTo>
                <a:lnTo>
                  <a:pt x="7" y="27"/>
                </a:lnTo>
                <a:lnTo>
                  <a:pt x="6" y="26"/>
                </a:lnTo>
                <a:lnTo>
                  <a:pt x="3" y="25"/>
                </a:lnTo>
                <a:lnTo>
                  <a:pt x="3" y="23"/>
                </a:lnTo>
                <a:lnTo>
                  <a:pt x="3" y="22"/>
                </a:lnTo>
                <a:lnTo>
                  <a:pt x="5" y="22"/>
                </a:lnTo>
                <a:lnTo>
                  <a:pt x="7" y="23"/>
                </a:lnTo>
                <a:lnTo>
                  <a:pt x="7" y="23"/>
                </a:lnTo>
                <a:lnTo>
                  <a:pt x="8" y="22"/>
                </a:lnTo>
                <a:lnTo>
                  <a:pt x="10" y="22"/>
                </a:lnTo>
                <a:lnTo>
                  <a:pt x="11" y="22"/>
                </a:lnTo>
                <a:lnTo>
                  <a:pt x="18" y="26"/>
                </a:lnTo>
                <a:lnTo>
                  <a:pt x="19" y="26"/>
                </a:lnTo>
                <a:lnTo>
                  <a:pt x="20" y="24"/>
                </a:lnTo>
                <a:lnTo>
                  <a:pt x="22" y="20"/>
                </a:lnTo>
                <a:lnTo>
                  <a:pt x="24" y="19"/>
                </a:lnTo>
                <a:lnTo>
                  <a:pt x="25" y="18"/>
                </a:lnTo>
                <a:lnTo>
                  <a:pt x="27" y="19"/>
                </a:lnTo>
                <a:lnTo>
                  <a:pt x="28" y="18"/>
                </a:lnTo>
                <a:lnTo>
                  <a:pt x="29" y="18"/>
                </a:lnTo>
                <a:lnTo>
                  <a:pt x="29" y="18"/>
                </a:lnTo>
                <a:lnTo>
                  <a:pt x="32" y="16"/>
                </a:lnTo>
                <a:lnTo>
                  <a:pt x="33" y="15"/>
                </a:lnTo>
                <a:lnTo>
                  <a:pt x="32" y="16"/>
                </a:lnTo>
                <a:lnTo>
                  <a:pt x="30" y="16"/>
                </a:lnTo>
                <a:lnTo>
                  <a:pt x="30" y="15"/>
                </a:lnTo>
                <a:lnTo>
                  <a:pt x="29" y="14"/>
                </a:lnTo>
                <a:lnTo>
                  <a:pt x="29" y="12"/>
                </a:lnTo>
                <a:lnTo>
                  <a:pt x="30" y="9"/>
                </a:lnTo>
                <a:lnTo>
                  <a:pt x="30" y="9"/>
                </a:lnTo>
                <a:lnTo>
                  <a:pt x="29" y="11"/>
                </a:lnTo>
                <a:lnTo>
                  <a:pt x="27" y="11"/>
                </a:lnTo>
                <a:lnTo>
                  <a:pt x="26" y="11"/>
                </a:lnTo>
                <a:lnTo>
                  <a:pt x="25" y="11"/>
                </a:lnTo>
                <a:lnTo>
                  <a:pt x="25" y="11"/>
                </a:lnTo>
                <a:lnTo>
                  <a:pt x="22" y="10"/>
                </a:lnTo>
                <a:lnTo>
                  <a:pt x="18" y="7"/>
                </a:lnTo>
                <a:lnTo>
                  <a:pt x="12" y="1"/>
                </a:lnTo>
                <a:lnTo>
                  <a:pt x="12" y="0"/>
                </a:lnTo>
                <a:lnTo>
                  <a:pt x="11" y="0"/>
                </a:lnTo>
                <a:lnTo>
                  <a:pt x="11" y="0"/>
                </a:lnTo>
                <a:lnTo>
                  <a:pt x="10" y="1"/>
                </a:lnTo>
                <a:lnTo>
                  <a:pt x="10" y="2"/>
                </a:lnTo>
                <a:lnTo>
                  <a:pt x="11" y="5"/>
                </a:lnTo>
                <a:lnTo>
                  <a:pt x="9" y="12"/>
                </a:lnTo>
                <a:lnTo>
                  <a:pt x="8" y="13"/>
                </a:lnTo>
                <a:lnTo>
                  <a:pt x="9" y="15"/>
                </a:lnTo>
                <a:lnTo>
                  <a:pt x="8" y="17"/>
                </a:lnTo>
                <a:lnTo>
                  <a:pt x="6" y="17"/>
                </a:lnTo>
                <a:lnTo>
                  <a:pt x="3" y="16"/>
                </a:lnTo>
                <a:lnTo>
                  <a:pt x="3" y="17"/>
                </a:lnTo>
                <a:lnTo>
                  <a:pt x="3" y="18"/>
                </a:lnTo>
                <a:lnTo>
                  <a:pt x="3" y="19"/>
                </a:lnTo>
                <a:lnTo>
                  <a:pt x="2" y="2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30" name="Freeform 597"/>
          <p:cNvSpPr>
            <a:spLocks/>
          </p:cNvSpPr>
          <p:nvPr/>
        </p:nvSpPr>
        <p:spPr bwMode="auto">
          <a:xfrm>
            <a:off x="3268812" y="3909176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0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31" name="Freeform 598"/>
          <p:cNvSpPr>
            <a:spLocks/>
          </p:cNvSpPr>
          <p:nvPr/>
        </p:nvSpPr>
        <p:spPr bwMode="auto">
          <a:xfrm>
            <a:off x="2546607" y="3223843"/>
            <a:ext cx="3407" cy="11616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3"/>
              </a:cxn>
              <a:cxn ang="0">
                <a:pos x="0" y="3"/>
              </a:cxn>
              <a:cxn ang="0">
                <a:pos x="1" y="2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</a:cxnLst>
            <a:rect l="0" t="0" r="r" b="b"/>
            <a:pathLst>
              <a:path w="1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3"/>
                </a:lnTo>
                <a:lnTo>
                  <a:pt x="0" y="3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32" name="Freeform 599"/>
          <p:cNvSpPr>
            <a:spLocks/>
          </p:cNvSpPr>
          <p:nvPr/>
        </p:nvSpPr>
        <p:spPr bwMode="auto">
          <a:xfrm>
            <a:off x="2553420" y="4215059"/>
            <a:ext cx="10220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3" y="1"/>
              </a:cxn>
              <a:cxn ang="0">
                <a:pos x="3" y="1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3" y="1"/>
                </a:lnTo>
                <a:lnTo>
                  <a:pt x="3" y="1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33" name="Freeform 600"/>
          <p:cNvSpPr>
            <a:spLocks/>
          </p:cNvSpPr>
          <p:nvPr/>
        </p:nvSpPr>
        <p:spPr bwMode="auto">
          <a:xfrm>
            <a:off x="2577267" y="4230547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34" name="Freeform 601"/>
          <p:cNvSpPr>
            <a:spLocks/>
          </p:cNvSpPr>
          <p:nvPr/>
        </p:nvSpPr>
        <p:spPr bwMode="auto">
          <a:xfrm>
            <a:off x="2570453" y="4222803"/>
            <a:ext cx="10220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0"/>
              </a:cxn>
              <a:cxn ang="0">
                <a:pos x="2" y="1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0" y="0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1" y="0"/>
                </a:lnTo>
                <a:lnTo>
                  <a:pt x="2" y="1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35" name="Freeform 602"/>
          <p:cNvSpPr>
            <a:spLocks/>
          </p:cNvSpPr>
          <p:nvPr/>
        </p:nvSpPr>
        <p:spPr bwMode="auto">
          <a:xfrm>
            <a:off x="3009907" y="3223843"/>
            <a:ext cx="34066" cy="61951"/>
          </a:xfrm>
          <a:custGeom>
            <a:avLst/>
            <a:gdLst/>
            <a:ahLst/>
            <a:cxnLst>
              <a:cxn ang="0">
                <a:pos x="4" y="7"/>
              </a:cxn>
              <a:cxn ang="0">
                <a:pos x="4" y="8"/>
              </a:cxn>
              <a:cxn ang="0">
                <a:pos x="4" y="9"/>
              </a:cxn>
              <a:cxn ang="0">
                <a:pos x="5" y="11"/>
              </a:cxn>
              <a:cxn ang="0">
                <a:pos x="7" y="11"/>
              </a:cxn>
              <a:cxn ang="0">
                <a:pos x="7" y="13"/>
              </a:cxn>
              <a:cxn ang="0">
                <a:pos x="8" y="13"/>
              </a:cxn>
              <a:cxn ang="0">
                <a:pos x="10" y="16"/>
              </a:cxn>
              <a:cxn ang="0">
                <a:pos x="10" y="14"/>
              </a:cxn>
              <a:cxn ang="0">
                <a:pos x="10" y="13"/>
              </a:cxn>
              <a:cxn ang="0">
                <a:pos x="9" y="13"/>
              </a:cxn>
              <a:cxn ang="0">
                <a:pos x="10" y="12"/>
              </a:cxn>
              <a:cxn ang="0">
                <a:pos x="10" y="11"/>
              </a:cxn>
              <a:cxn ang="0">
                <a:pos x="9" y="10"/>
              </a:cxn>
              <a:cxn ang="0">
                <a:pos x="9" y="10"/>
              </a:cxn>
              <a:cxn ang="0">
                <a:pos x="8" y="9"/>
              </a:cxn>
              <a:cxn ang="0">
                <a:pos x="7" y="9"/>
              </a:cxn>
              <a:cxn ang="0">
                <a:pos x="7" y="7"/>
              </a:cxn>
              <a:cxn ang="0">
                <a:pos x="7" y="6"/>
              </a:cxn>
              <a:cxn ang="0">
                <a:pos x="7" y="6"/>
              </a:cxn>
              <a:cxn ang="0">
                <a:pos x="7" y="6"/>
              </a:cxn>
              <a:cxn ang="0">
                <a:pos x="7" y="5"/>
              </a:cxn>
              <a:cxn ang="0">
                <a:pos x="6" y="3"/>
              </a:cxn>
              <a:cxn ang="0">
                <a:pos x="4" y="3"/>
              </a:cxn>
              <a:cxn ang="0">
                <a:pos x="4" y="2"/>
              </a:cxn>
              <a:cxn ang="0">
                <a:pos x="4" y="0"/>
              </a:cxn>
              <a:cxn ang="0">
                <a:pos x="2" y="1"/>
              </a:cxn>
              <a:cxn ang="0">
                <a:pos x="1" y="0"/>
              </a:cxn>
              <a:cxn ang="0">
                <a:pos x="1" y="1"/>
              </a:cxn>
              <a:cxn ang="0">
                <a:pos x="0" y="3"/>
              </a:cxn>
              <a:cxn ang="0">
                <a:pos x="1" y="4"/>
              </a:cxn>
              <a:cxn ang="0">
                <a:pos x="3" y="3"/>
              </a:cxn>
              <a:cxn ang="0">
                <a:pos x="3" y="2"/>
              </a:cxn>
              <a:cxn ang="0">
                <a:pos x="3" y="6"/>
              </a:cxn>
              <a:cxn ang="0">
                <a:pos x="3" y="7"/>
              </a:cxn>
              <a:cxn ang="0">
                <a:pos x="4" y="7"/>
              </a:cxn>
            </a:cxnLst>
            <a:rect l="0" t="0" r="r" b="b"/>
            <a:pathLst>
              <a:path w="10" h="16">
                <a:moveTo>
                  <a:pt x="4" y="7"/>
                </a:moveTo>
                <a:lnTo>
                  <a:pt x="4" y="7"/>
                </a:lnTo>
                <a:lnTo>
                  <a:pt x="5" y="8"/>
                </a:lnTo>
                <a:lnTo>
                  <a:pt x="4" y="8"/>
                </a:lnTo>
                <a:lnTo>
                  <a:pt x="4" y="9"/>
                </a:lnTo>
                <a:lnTo>
                  <a:pt x="4" y="9"/>
                </a:lnTo>
                <a:lnTo>
                  <a:pt x="4" y="10"/>
                </a:lnTo>
                <a:lnTo>
                  <a:pt x="5" y="11"/>
                </a:lnTo>
                <a:lnTo>
                  <a:pt x="5" y="10"/>
                </a:lnTo>
                <a:lnTo>
                  <a:pt x="7" y="11"/>
                </a:lnTo>
                <a:lnTo>
                  <a:pt x="7" y="12"/>
                </a:lnTo>
                <a:lnTo>
                  <a:pt x="7" y="13"/>
                </a:lnTo>
                <a:lnTo>
                  <a:pt x="7" y="13"/>
                </a:lnTo>
                <a:lnTo>
                  <a:pt x="8" y="13"/>
                </a:lnTo>
                <a:lnTo>
                  <a:pt x="8" y="16"/>
                </a:lnTo>
                <a:lnTo>
                  <a:pt x="10" y="16"/>
                </a:lnTo>
                <a:lnTo>
                  <a:pt x="10" y="16"/>
                </a:lnTo>
                <a:lnTo>
                  <a:pt x="10" y="14"/>
                </a:lnTo>
                <a:lnTo>
                  <a:pt x="10" y="14"/>
                </a:lnTo>
                <a:lnTo>
                  <a:pt x="10" y="13"/>
                </a:lnTo>
                <a:lnTo>
                  <a:pt x="10" y="13"/>
                </a:lnTo>
                <a:lnTo>
                  <a:pt x="9" y="13"/>
                </a:lnTo>
                <a:lnTo>
                  <a:pt x="10" y="12"/>
                </a:lnTo>
                <a:lnTo>
                  <a:pt x="10" y="12"/>
                </a:lnTo>
                <a:lnTo>
                  <a:pt x="10" y="11"/>
                </a:lnTo>
                <a:lnTo>
                  <a:pt x="10" y="11"/>
                </a:lnTo>
                <a:lnTo>
                  <a:pt x="9" y="11"/>
                </a:lnTo>
                <a:lnTo>
                  <a:pt x="9" y="10"/>
                </a:lnTo>
                <a:lnTo>
                  <a:pt x="9" y="10"/>
                </a:lnTo>
                <a:lnTo>
                  <a:pt x="9" y="10"/>
                </a:lnTo>
                <a:lnTo>
                  <a:pt x="8" y="9"/>
                </a:lnTo>
                <a:lnTo>
                  <a:pt x="8" y="9"/>
                </a:lnTo>
                <a:lnTo>
                  <a:pt x="7" y="9"/>
                </a:lnTo>
                <a:lnTo>
                  <a:pt x="7" y="9"/>
                </a:lnTo>
                <a:lnTo>
                  <a:pt x="7" y="8"/>
                </a:lnTo>
                <a:lnTo>
                  <a:pt x="7" y="7"/>
                </a:lnTo>
                <a:lnTo>
                  <a:pt x="9" y="9"/>
                </a:lnTo>
                <a:lnTo>
                  <a:pt x="7" y="6"/>
                </a:lnTo>
                <a:lnTo>
                  <a:pt x="7" y="7"/>
                </a:lnTo>
                <a:lnTo>
                  <a:pt x="7" y="6"/>
                </a:lnTo>
                <a:lnTo>
                  <a:pt x="7" y="6"/>
                </a:lnTo>
                <a:lnTo>
                  <a:pt x="7" y="6"/>
                </a:lnTo>
                <a:lnTo>
                  <a:pt x="7" y="5"/>
                </a:lnTo>
                <a:lnTo>
                  <a:pt x="7" y="5"/>
                </a:lnTo>
                <a:lnTo>
                  <a:pt x="6" y="4"/>
                </a:lnTo>
                <a:lnTo>
                  <a:pt x="6" y="3"/>
                </a:lnTo>
                <a:lnTo>
                  <a:pt x="5" y="3"/>
                </a:lnTo>
                <a:lnTo>
                  <a:pt x="4" y="3"/>
                </a:lnTo>
                <a:lnTo>
                  <a:pt x="4" y="2"/>
                </a:lnTo>
                <a:lnTo>
                  <a:pt x="4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lnTo>
                  <a:pt x="2" y="1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1" y="1"/>
                </a:lnTo>
                <a:lnTo>
                  <a:pt x="2" y="2"/>
                </a:lnTo>
                <a:lnTo>
                  <a:pt x="0" y="3"/>
                </a:lnTo>
                <a:lnTo>
                  <a:pt x="0" y="4"/>
                </a:lnTo>
                <a:lnTo>
                  <a:pt x="1" y="4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3" y="2"/>
                </a:lnTo>
                <a:lnTo>
                  <a:pt x="4" y="5"/>
                </a:lnTo>
                <a:lnTo>
                  <a:pt x="3" y="6"/>
                </a:lnTo>
                <a:lnTo>
                  <a:pt x="2" y="7"/>
                </a:lnTo>
                <a:lnTo>
                  <a:pt x="3" y="7"/>
                </a:lnTo>
                <a:lnTo>
                  <a:pt x="4" y="7"/>
                </a:lnTo>
                <a:lnTo>
                  <a:pt x="4" y="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36" name="Rectangle 603"/>
          <p:cNvSpPr>
            <a:spLocks noChangeArrowheads="1"/>
          </p:cNvSpPr>
          <p:nvPr/>
        </p:nvSpPr>
        <p:spPr bwMode="auto">
          <a:xfrm>
            <a:off x="2502321" y="3258691"/>
            <a:ext cx="3407" cy="387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37" name="Freeform 604"/>
          <p:cNvSpPr>
            <a:spLocks/>
          </p:cNvSpPr>
          <p:nvPr/>
        </p:nvSpPr>
        <p:spPr bwMode="auto">
          <a:xfrm>
            <a:off x="2580673" y="4226675"/>
            <a:ext cx="13626" cy="11616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1"/>
              </a:cxn>
              <a:cxn ang="0">
                <a:pos x="2" y="1"/>
              </a:cxn>
              <a:cxn ang="0">
                <a:pos x="3" y="2"/>
              </a:cxn>
              <a:cxn ang="0">
                <a:pos x="3" y="3"/>
              </a:cxn>
              <a:cxn ang="0">
                <a:pos x="3" y="3"/>
              </a:cxn>
              <a:cxn ang="0">
                <a:pos x="4" y="2"/>
              </a:cxn>
              <a:cxn ang="0">
                <a:pos x="4" y="1"/>
              </a:cxn>
              <a:cxn ang="0">
                <a:pos x="3" y="1"/>
              </a:cxn>
              <a:cxn ang="0">
                <a:pos x="2" y="1"/>
              </a:cxn>
            </a:cxnLst>
            <a:rect l="0" t="0" r="r" b="b"/>
            <a:pathLst>
              <a:path w="4" h="3">
                <a:moveTo>
                  <a:pt x="2" y="1"/>
                </a:moveTo>
                <a:lnTo>
                  <a:pt x="2" y="1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1"/>
                </a:lnTo>
                <a:lnTo>
                  <a:pt x="2" y="1"/>
                </a:lnTo>
                <a:lnTo>
                  <a:pt x="3" y="2"/>
                </a:lnTo>
                <a:lnTo>
                  <a:pt x="3" y="3"/>
                </a:lnTo>
                <a:lnTo>
                  <a:pt x="3" y="3"/>
                </a:lnTo>
                <a:lnTo>
                  <a:pt x="4" y="2"/>
                </a:lnTo>
                <a:lnTo>
                  <a:pt x="4" y="1"/>
                </a:lnTo>
                <a:lnTo>
                  <a:pt x="3" y="1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38" name="Freeform 605"/>
          <p:cNvSpPr>
            <a:spLocks/>
          </p:cNvSpPr>
          <p:nvPr/>
        </p:nvSpPr>
        <p:spPr bwMode="auto">
          <a:xfrm>
            <a:off x="2464848" y="3293537"/>
            <a:ext cx="3407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39" name="Freeform 606"/>
          <p:cNvSpPr>
            <a:spLocks/>
          </p:cNvSpPr>
          <p:nvPr/>
        </p:nvSpPr>
        <p:spPr bwMode="auto">
          <a:xfrm>
            <a:off x="2502321" y="3258691"/>
            <a:ext cx="6813" cy="774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  <a:cxn ang="0">
                <a:pos x="2" y="2"/>
              </a:cxn>
              <a:cxn ang="0">
                <a:pos x="1" y="1"/>
              </a:cxn>
              <a:cxn ang="0">
                <a:pos x="1" y="0"/>
              </a:cxn>
            </a:cxnLst>
            <a:rect l="0" t="0" r="r" b="b"/>
            <a:pathLst>
              <a:path w="2" h="2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40" name="Freeform 607"/>
          <p:cNvSpPr>
            <a:spLocks/>
          </p:cNvSpPr>
          <p:nvPr/>
        </p:nvSpPr>
        <p:spPr bwMode="auto">
          <a:xfrm>
            <a:off x="2526168" y="4199571"/>
            <a:ext cx="6813" cy="7744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2" y="1"/>
              </a:cxn>
              <a:cxn ang="0">
                <a:pos x="2" y="1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2" h="2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2" y="1"/>
                </a:lnTo>
                <a:lnTo>
                  <a:pt x="2" y="1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41" name="Rectangle 608"/>
          <p:cNvSpPr>
            <a:spLocks noChangeArrowheads="1"/>
          </p:cNvSpPr>
          <p:nvPr/>
        </p:nvSpPr>
        <p:spPr bwMode="auto">
          <a:xfrm>
            <a:off x="2546607" y="3223843"/>
            <a:ext cx="3407" cy="387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942" name="Freeform 609"/>
          <p:cNvSpPr>
            <a:spLocks/>
          </p:cNvSpPr>
          <p:nvPr/>
        </p:nvSpPr>
        <p:spPr bwMode="auto">
          <a:xfrm>
            <a:off x="3006502" y="3192867"/>
            <a:ext cx="17033" cy="27104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1" y="2"/>
              </a:cxn>
              <a:cxn ang="0">
                <a:pos x="2" y="7"/>
              </a:cxn>
              <a:cxn ang="0">
                <a:pos x="3" y="6"/>
              </a:cxn>
              <a:cxn ang="0">
                <a:pos x="4" y="6"/>
              </a:cxn>
              <a:cxn ang="0">
                <a:pos x="5" y="6"/>
              </a:cxn>
              <a:cxn ang="0">
                <a:pos x="5" y="6"/>
              </a:cxn>
              <a:cxn ang="0">
                <a:pos x="5" y="6"/>
              </a:cxn>
              <a:cxn ang="0">
                <a:pos x="4" y="4"/>
              </a:cxn>
              <a:cxn ang="0">
                <a:pos x="4" y="3"/>
              </a:cxn>
              <a:cxn ang="0">
                <a:pos x="4" y="3"/>
              </a:cxn>
              <a:cxn ang="0">
                <a:pos x="5" y="3"/>
              </a:cxn>
              <a:cxn ang="0">
                <a:pos x="5" y="5"/>
              </a:cxn>
              <a:cxn ang="0">
                <a:pos x="5" y="5"/>
              </a:cxn>
              <a:cxn ang="0">
                <a:pos x="5" y="2"/>
              </a:cxn>
              <a:cxn ang="0">
                <a:pos x="5" y="2"/>
              </a:cxn>
              <a:cxn ang="0">
                <a:pos x="5" y="2"/>
              </a:cxn>
              <a:cxn ang="0">
                <a:pos x="1" y="0"/>
              </a:cxn>
              <a:cxn ang="0">
                <a:pos x="0" y="1"/>
              </a:cxn>
              <a:cxn ang="0">
                <a:pos x="0" y="1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  <a:cxn ang="0">
                <a:pos x="1" y="2"/>
              </a:cxn>
            </a:cxnLst>
            <a:rect l="0" t="0" r="r" b="b"/>
            <a:pathLst>
              <a:path w="5" h="7">
                <a:moveTo>
                  <a:pt x="1" y="2"/>
                </a:moveTo>
                <a:lnTo>
                  <a:pt x="1" y="2"/>
                </a:lnTo>
                <a:lnTo>
                  <a:pt x="2" y="7"/>
                </a:lnTo>
                <a:lnTo>
                  <a:pt x="3" y="6"/>
                </a:lnTo>
                <a:lnTo>
                  <a:pt x="4" y="6"/>
                </a:lnTo>
                <a:lnTo>
                  <a:pt x="5" y="6"/>
                </a:lnTo>
                <a:lnTo>
                  <a:pt x="5" y="6"/>
                </a:lnTo>
                <a:lnTo>
                  <a:pt x="5" y="6"/>
                </a:lnTo>
                <a:lnTo>
                  <a:pt x="4" y="4"/>
                </a:lnTo>
                <a:lnTo>
                  <a:pt x="4" y="3"/>
                </a:lnTo>
                <a:lnTo>
                  <a:pt x="4" y="3"/>
                </a:lnTo>
                <a:lnTo>
                  <a:pt x="5" y="3"/>
                </a:lnTo>
                <a:lnTo>
                  <a:pt x="5" y="5"/>
                </a:lnTo>
                <a:lnTo>
                  <a:pt x="5" y="5"/>
                </a:lnTo>
                <a:lnTo>
                  <a:pt x="5" y="2"/>
                </a:lnTo>
                <a:lnTo>
                  <a:pt x="5" y="2"/>
                </a:lnTo>
                <a:lnTo>
                  <a:pt x="5" y="2"/>
                </a:lnTo>
                <a:lnTo>
                  <a:pt x="1" y="0"/>
                </a:lnTo>
                <a:lnTo>
                  <a:pt x="0" y="1"/>
                </a:lnTo>
                <a:lnTo>
                  <a:pt x="0" y="1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89" name="Freeform 611"/>
          <p:cNvSpPr>
            <a:spLocks/>
          </p:cNvSpPr>
          <p:nvPr/>
        </p:nvSpPr>
        <p:spPr bwMode="auto">
          <a:xfrm>
            <a:off x="3023523" y="3215896"/>
            <a:ext cx="6813" cy="774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1"/>
              </a:cxn>
              <a:cxn ang="0">
                <a:pos x="1" y="2"/>
              </a:cxn>
              <a:cxn ang="0">
                <a:pos x="2" y="2"/>
              </a:cxn>
              <a:cxn ang="0">
                <a:pos x="2" y="2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2" h="2">
                <a:moveTo>
                  <a:pt x="0" y="1"/>
                </a:moveTo>
                <a:lnTo>
                  <a:pt x="0" y="1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90" name="Freeform 612"/>
          <p:cNvSpPr>
            <a:spLocks/>
          </p:cNvSpPr>
          <p:nvPr/>
        </p:nvSpPr>
        <p:spPr bwMode="auto">
          <a:xfrm>
            <a:off x="3026931" y="3200414"/>
            <a:ext cx="6813" cy="11613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1" y="3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3"/>
              </a:cxn>
              <a:cxn ang="0">
                <a:pos x="0" y="3"/>
              </a:cxn>
              <a:cxn ang="0">
                <a:pos x="1" y="3"/>
              </a:cxn>
            </a:cxnLst>
            <a:rect l="0" t="0" r="r" b="b"/>
            <a:pathLst>
              <a:path w="2" h="3">
                <a:moveTo>
                  <a:pt x="1" y="3"/>
                </a:moveTo>
                <a:lnTo>
                  <a:pt x="1" y="3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lnTo>
                  <a:pt x="0" y="3"/>
                </a:lnTo>
                <a:lnTo>
                  <a:pt x="1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91" name="Freeform 613"/>
          <p:cNvSpPr>
            <a:spLocks/>
          </p:cNvSpPr>
          <p:nvPr/>
        </p:nvSpPr>
        <p:spPr bwMode="auto">
          <a:xfrm>
            <a:off x="2996269" y="3196542"/>
            <a:ext cx="13626" cy="3096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2"/>
              </a:cxn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" y="3"/>
              </a:cxn>
              <a:cxn ang="0">
                <a:pos x="2" y="3"/>
              </a:cxn>
              <a:cxn ang="0">
                <a:pos x="2" y="3"/>
              </a:cxn>
              <a:cxn ang="0">
                <a:pos x="1" y="4"/>
              </a:cxn>
              <a:cxn ang="0">
                <a:pos x="2" y="4"/>
              </a:cxn>
              <a:cxn ang="0">
                <a:pos x="2" y="4"/>
              </a:cxn>
              <a:cxn ang="0">
                <a:pos x="3" y="4"/>
              </a:cxn>
              <a:cxn ang="0">
                <a:pos x="3" y="4"/>
              </a:cxn>
              <a:cxn ang="0">
                <a:pos x="2" y="5"/>
              </a:cxn>
              <a:cxn ang="0">
                <a:pos x="1" y="5"/>
              </a:cxn>
              <a:cxn ang="0">
                <a:pos x="2" y="7"/>
              </a:cxn>
              <a:cxn ang="0">
                <a:pos x="2" y="8"/>
              </a:cxn>
              <a:cxn ang="0">
                <a:pos x="2" y="7"/>
              </a:cxn>
              <a:cxn ang="0">
                <a:pos x="3" y="7"/>
              </a:cxn>
              <a:cxn ang="0">
                <a:pos x="3" y="8"/>
              </a:cxn>
              <a:cxn ang="0">
                <a:pos x="3" y="3"/>
              </a:cxn>
              <a:cxn ang="0">
                <a:pos x="4" y="3"/>
              </a:cxn>
              <a:cxn ang="0">
                <a:pos x="4" y="1"/>
              </a:cxn>
            </a:cxnLst>
            <a:rect l="0" t="0" r="r" b="b"/>
            <a:pathLst>
              <a:path w="4" h="8">
                <a:moveTo>
                  <a:pt x="4" y="1"/>
                </a:moveTo>
                <a:lnTo>
                  <a:pt x="3" y="2"/>
                </a:lnTo>
                <a:lnTo>
                  <a:pt x="2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1" y="2"/>
                </a:lnTo>
                <a:lnTo>
                  <a:pt x="1" y="3"/>
                </a:lnTo>
                <a:lnTo>
                  <a:pt x="2" y="3"/>
                </a:lnTo>
                <a:lnTo>
                  <a:pt x="2" y="3"/>
                </a:lnTo>
                <a:lnTo>
                  <a:pt x="1" y="4"/>
                </a:lnTo>
                <a:lnTo>
                  <a:pt x="2" y="4"/>
                </a:lnTo>
                <a:lnTo>
                  <a:pt x="2" y="4"/>
                </a:lnTo>
                <a:lnTo>
                  <a:pt x="3" y="4"/>
                </a:lnTo>
                <a:lnTo>
                  <a:pt x="3" y="4"/>
                </a:lnTo>
                <a:lnTo>
                  <a:pt x="2" y="5"/>
                </a:lnTo>
                <a:lnTo>
                  <a:pt x="1" y="5"/>
                </a:lnTo>
                <a:lnTo>
                  <a:pt x="2" y="7"/>
                </a:lnTo>
                <a:lnTo>
                  <a:pt x="2" y="8"/>
                </a:lnTo>
                <a:lnTo>
                  <a:pt x="2" y="7"/>
                </a:lnTo>
                <a:lnTo>
                  <a:pt x="3" y="7"/>
                </a:lnTo>
                <a:lnTo>
                  <a:pt x="3" y="8"/>
                </a:lnTo>
                <a:lnTo>
                  <a:pt x="3" y="3"/>
                </a:lnTo>
                <a:lnTo>
                  <a:pt x="4" y="3"/>
                </a:lnTo>
                <a:lnTo>
                  <a:pt x="4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92" name="Freeform 614"/>
          <p:cNvSpPr>
            <a:spLocks/>
          </p:cNvSpPr>
          <p:nvPr/>
        </p:nvSpPr>
        <p:spPr bwMode="auto">
          <a:xfrm>
            <a:off x="2614729" y="3212024"/>
            <a:ext cx="6813" cy="387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1" y="1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0" y="1"/>
                </a:lnTo>
                <a:lnTo>
                  <a:pt x="1" y="1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93" name="Freeform 615"/>
          <p:cNvSpPr>
            <a:spLocks/>
          </p:cNvSpPr>
          <p:nvPr/>
        </p:nvSpPr>
        <p:spPr bwMode="auto">
          <a:xfrm>
            <a:off x="2975829" y="3173318"/>
            <a:ext cx="17034" cy="54191"/>
          </a:xfrm>
          <a:custGeom>
            <a:avLst/>
            <a:gdLst/>
            <a:ahLst/>
            <a:cxnLst>
              <a:cxn ang="0">
                <a:pos x="5" y="8"/>
              </a:cxn>
              <a:cxn ang="0">
                <a:pos x="5" y="6"/>
              </a:cxn>
              <a:cxn ang="0">
                <a:pos x="5" y="6"/>
              </a:cxn>
              <a:cxn ang="0">
                <a:pos x="5" y="6"/>
              </a:cxn>
              <a:cxn ang="0">
                <a:pos x="5" y="5"/>
              </a:cxn>
              <a:cxn ang="0">
                <a:pos x="4" y="5"/>
              </a:cxn>
              <a:cxn ang="0">
                <a:pos x="4" y="6"/>
              </a:cxn>
              <a:cxn ang="0">
                <a:pos x="4" y="4"/>
              </a:cxn>
              <a:cxn ang="0">
                <a:pos x="4" y="3"/>
              </a:cxn>
              <a:cxn ang="0">
                <a:pos x="4" y="3"/>
              </a:cxn>
              <a:cxn ang="0">
                <a:pos x="3" y="3"/>
              </a:cxn>
              <a:cxn ang="0">
                <a:pos x="3" y="2"/>
              </a:cxn>
              <a:cxn ang="0">
                <a:pos x="3" y="2"/>
              </a:cxn>
              <a:cxn ang="0">
                <a:pos x="2" y="1"/>
              </a:cxn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" y="4"/>
              </a:cxn>
              <a:cxn ang="0">
                <a:pos x="2" y="5"/>
              </a:cxn>
              <a:cxn ang="0">
                <a:pos x="2" y="6"/>
              </a:cxn>
              <a:cxn ang="0">
                <a:pos x="2" y="6"/>
              </a:cxn>
              <a:cxn ang="0">
                <a:pos x="2" y="6"/>
              </a:cxn>
              <a:cxn ang="0">
                <a:pos x="2" y="6"/>
              </a:cxn>
              <a:cxn ang="0">
                <a:pos x="2" y="6"/>
              </a:cxn>
              <a:cxn ang="0">
                <a:pos x="2" y="7"/>
              </a:cxn>
              <a:cxn ang="0">
                <a:pos x="3" y="7"/>
              </a:cxn>
              <a:cxn ang="0">
                <a:pos x="3" y="8"/>
              </a:cxn>
              <a:cxn ang="0">
                <a:pos x="3" y="8"/>
              </a:cxn>
              <a:cxn ang="0">
                <a:pos x="3" y="8"/>
              </a:cxn>
              <a:cxn ang="0">
                <a:pos x="3" y="8"/>
              </a:cxn>
              <a:cxn ang="0">
                <a:pos x="4" y="7"/>
              </a:cxn>
              <a:cxn ang="0">
                <a:pos x="4" y="8"/>
              </a:cxn>
              <a:cxn ang="0">
                <a:pos x="3" y="9"/>
              </a:cxn>
              <a:cxn ang="0">
                <a:pos x="3" y="10"/>
              </a:cxn>
              <a:cxn ang="0">
                <a:pos x="4" y="12"/>
              </a:cxn>
              <a:cxn ang="0">
                <a:pos x="4" y="12"/>
              </a:cxn>
              <a:cxn ang="0">
                <a:pos x="4" y="14"/>
              </a:cxn>
              <a:cxn ang="0">
                <a:pos x="5" y="14"/>
              </a:cxn>
              <a:cxn ang="0">
                <a:pos x="5" y="13"/>
              </a:cxn>
              <a:cxn ang="0">
                <a:pos x="5" y="8"/>
              </a:cxn>
              <a:cxn ang="0">
                <a:pos x="5" y="8"/>
              </a:cxn>
            </a:cxnLst>
            <a:rect l="0" t="0" r="r" b="b"/>
            <a:pathLst>
              <a:path w="5" h="14">
                <a:moveTo>
                  <a:pt x="5" y="8"/>
                </a:moveTo>
                <a:lnTo>
                  <a:pt x="5" y="6"/>
                </a:lnTo>
                <a:lnTo>
                  <a:pt x="5" y="6"/>
                </a:lnTo>
                <a:lnTo>
                  <a:pt x="5" y="6"/>
                </a:lnTo>
                <a:lnTo>
                  <a:pt x="5" y="5"/>
                </a:lnTo>
                <a:lnTo>
                  <a:pt x="4" y="5"/>
                </a:lnTo>
                <a:lnTo>
                  <a:pt x="4" y="6"/>
                </a:lnTo>
                <a:lnTo>
                  <a:pt x="4" y="4"/>
                </a:lnTo>
                <a:lnTo>
                  <a:pt x="4" y="3"/>
                </a:lnTo>
                <a:lnTo>
                  <a:pt x="4" y="3"/>
                </a:lnTo>
                <a:lnTo>
                  <a:pt x="3" y="3"/>
                </a:lnTo>
                <a:lnTo>
                  <a:pt x="3" y="2"/>
                </a:lnTo>
                <a:lnTo>
                  <a:pt x="3" y="2"/>
                </a:lnTo>
                <a:lnTo>
                  <a:pt x="2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" y="4"/>
                </a:lnTo>
                <a:lnTo>
                  <a:pt x="2" y="5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  <a:lnTo>
                  <a:pt x="2" y="7"/>
                </a:lnTo>
                <a:lnTo>
                  <a:pt x="3" y="7"/>
                </a:lnTo>
                <a:lnTo>
                  <a:pt x="3" y="8"/>
                </a:lnTo>
                <a:lnTo>
                  <a:pt x="3" y="8"/>
                </a:lnTo>
                <a:lnTo>
                  <a:pt x="3" y="8"/>
                </a:lnTo>
                <a:lnTo>
                  <a:pt x="3" y="8"/>
                </a:lnTo>
                <a:lnTo>
                  <a:pt x="4" y="7"/>
                </a:lnTo>
                <a:lnTo>
                  <a:pt x="4" y="8"/>
                </a:lnTo>
                <a:lnTo>
                  <a:pt x="3" y="9"/>
                </a:lnTo>
                <a:lnTo>
                  <a:pt x="3" y="10"/>
                </a:lnTo>
                <a:lnTo>
                  <a:pt x="4" y="12"/>
                </a:lnTo>
                <a:lnTo>
                  <a:pt x="4" y="12"/>
                </a:lnTo>
                <a:lnTo>
                  <a:pt x="4" y="14"/>
                </a:lnTo>
                <a:lnTo>
                  <a:pt x="5" y="14"/>
                </a:lnTo>
                <a:lnTo>
                  <a:pt x="5" y="13"/>
                </a:lnTo>
                <a:lnTo>
                  <a:pt x="5" y="8"/>
                </a:lnTo>
                <a:lnTo>
                  <a:pt x="5" y="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94" name="Freeform 616"/>
          <p:cNvSpPr>
            <a:spLocks/>
          </p:cNvSpPr>
          <p:nvPr/>
        </p:nvSpPr>
        <p:spPr bwMode="auto">
          <a:xfrm>
            <a:off x="2624949" y="3212024"/>
            <a:ext cx="3408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95" name="Freeform 617"/>
          <p:cNvSpPr>
            <a:spLocks/>
          </p:cNvSpPr>
          <p:nvPr/>
        </p:nvSpPr>
        <p:spPr bwMode="auto">
          <a:xfrm>
            <a:off x="2594288" y="4241636"/>
            <a:ext cx="20440" cy="27096"/>
          </a:xfrm>
          <a:custGeom>
            <a:avLst/>
            <a:gdLst/>
            <a:ahLst/>
            <a:cxnLst>
              <a:cxn ang="0">
                <a:pos x="6" y="3"/>
              </a:cxn>
              <a:cxn ang="0">
                <a:pos x="6" y="3"/>
              </a:cxn>
              <a:cxn ang="0">
                <a:pos x="5" y="2"/>
              </a:cxn>
              <a:cxn ang="0">
                <a:pos x="5" y="1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1"/>
              </a:cxn>
              <a:cxn ang="0">
                <a:pos x="0" y="3"/>
              </a:cxn>
              <a:cxn ang="0">
                <a:pos x="1" y="6"/>
              </a:cxn>
              <a:cxn ang="0">
                <a:pos x="2" y="7"/>
              </a:cxn>
              <a:cxn ang="0">
                <a:pos x="2" y="7"/>
              </a:cxn>
              <a:cxn ang="0">
                <a:pos x="2" y="7"/>
              </a:cxn>
              <a:cxn ang="0">
                <a:pos x="3" y="7"/>
              </a:cxn>
              <a:cxn ang="0">
                <a:pos x="4" y="5"/>
              </a:cxn>
              <a:cxn ang="0">
                <a:pos x="5" y="5"/>
              </a:cxn>
              <a:cxn ang="0">
                <a:pos x="6" y="5"/>
              </a:cxn>
              <a:cxn ang="0">
                <a:pos x="6" y="4"/>
              </a:cxn>
              <a:cxn ang="0">
                <a:pos x="6" y="3"/>
              </a:cxn>
              <a:cxn ang="0">
                <a:pos x="6" y="3"/>
              </a:cxn>
            </a:cxnLst>
            <a:rect l="0" t="0" r="r" b="b"/>
            <a:pathLst>
              <a:path w="6" h="7">
                <a:moveTo>
                  <a:pt x="6" y="3"/>
                </a:moveTo>
                <a:lnTo>
                  <a:pt x="6" y="3"/>
                </a:lnTo>
                <a:lnTo>
                  <a:pt x="5" y="2"/>
                </a:lnTo>
                <a:lnTo>
                  <a:pt x="5" y="1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1" y="1"/>
                </a:lnTo>
                <a:lnTo>
                  <a:pt x="0" y="3"/>
                </a:lnTo>
                <a:lnTo>
                  <a:pt x="1" y="6"/>
                </a:lnTo>
                <a:lnTo>
                  <a:pt x="2" y="7"/>
                </a:lnTo>
                <a:lnTo>
                  <a:pt x="2" y="7"/>
                </a:lnTo>
                <a:lnTo>
                  <a:pt x="2" y="7"/>
                </a:lnTo>
                <a:lnTo>
                  <a:pt x="3" y="7"/>
                </a:lnTo>
                <a:lnTo>
                  <a:pt x="4" y="5"/>
                </a:lnTo>
                <a:lnTo>
                  <a:pt x="5" y="5"/>
                </a:lnTo>
                <a:lnTo>
                  <a:pt x="6" y="5"/>
                </a:lnTo>
                <a:lnTo>
                  <a:pt x="6" y="4"/>
                </a:lnTo>
                <a:lnTo>
                  <a:pt x="6" y="3"/>
                </a:lnTo>
                <a:lnTo>
                  <a:pt x="6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96" name="Freeform 618"/>
          <p:cNvSpPr>
            <a:spLocks/>
          </p:cNvSpPr>
          <p:nvPr/>
        </p:nvSpPr>
        <p:spPr bwMode="auto">
          <a:xfrm>
            <a:off x="2641982" y="3184931"/>
            <a:ext cx="10221" cy="774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2" y="1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3" h="2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lnTo>
                  <a:pt x="2" y="1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97" name="Freeform 619"/>
          <p:cNvSpPr>
            <a:spLocks/>
          </p:cNvSpPr>
          <p:nvPr/>
        </p:nvSpPr>
        <p:spPr bwMode="auto">
          <a:xfrm>
            <a:off x="4358916" y="4442913"/>
            <a:ext cx="17034" cy="1935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5" y="0"/>
              </a:cxn>
              <a:cxn ang="0">
                <a:pos x="2" y="1"/>
              </a:cxn>
              <a:cxn ang="0">
                <a:pos x="2" y="1"/>
              </a:cxn>
              <a:cxn ang="0">
                <a:pos x="1" y="1"/>
              </a:cxn>
              <a:cxn ang="0">
                <a:pos x="1" y="2"/>
              </a:cxn>
              <a:cxn ang="0">
                <a:pos x="2" y="2"/>
              </a:cxn>
              <a:cxn ang="0">
                <a:pos x="2" y="2"/>
              </a:cxn>
              <a:cxn ang="0">
                <a:pos x="3" y="2"/>
              </a:cxn>
              <a:cxn ang="0">
                <a:pos x="2" y="3"/>
              </a:cxn>
              <a:cxn ang="0">
                <a:pos x="2" y="4"/>
              </a:cxn>
              <a:cxn ang="0">
                <a:pos x="0" y="4"/>
              </a:cxn>
              <a:cxn ang="0">
                <a:pos x="0" y="5"/>
              </a:cxn>
              <a:cxn ang="0">
                <a:pos x="4" y="4"/>
              </a:cxn>
              <a:cxn ang="0">
                <a:pos x="5" y="4"/>
              </a:cxn>
              <a:cxn ang="0">
                <a:pos x="5" y="3"/>
              </a:cxn>
              <a:cxn ang="0">
                <a:pos x="5" y="2"/>
              </a:cxn>
              <a:cxn ang="0">
                <a:pos x="5" y="2"/>
              </a:cxn>
              <a:cxn ang="0">
                <a:pos x="5" y="1"/>
              </a:cxn>
              <a:cxn ang="0">
                <a:pos x="5" y="1"/>
              </a:cxn>
            </a:cxnLst>
            <a:rect l="0" t="0" r="r" b="b"/>
            <a:pathLst>
              <a:path w="5" h="5">
                <a:moveTo>
                  <a:pt x="5" y="1"/>
                </a:moveTo>
                <a:lnTo>
                  <a:pt x="5" y="0"/>
                </a:lnTo>
                <a:lnTo>
                  <a:pt x="2" y="1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lnTo>
                  <a:pt x="3" y="2"/>
                </a:lnTo>
                <a:lnTo>
                  <a:pt x="2" y="3"/>
                </a:lnTo>
                <a:lnTo>
                  <a:pt x="2" y="4"/>
                </a:lnTo>
                <a:lnTo>
                  <a:pt x="0" y="4"/>
                </a:lnTo>
                <a:lnTo>
                  <a:pt x="0" y="5"/>
                </a:lnTo>
                <a:lnTo>
                  <a:pt x="4" y="4"/>
                </a:lnTo>
                <a:lnTo>
                  <a:pt x="5" y="4"/>
                </a:lnTo>
                <a:lnTo>
                  <a:pt x="5" y="3"/>
                </a:lnTo>
                <a:lnTo>
                  <a:pt x="5" y="2"/>
                </a:lnTo>
                <a:lnTo>
                  <a:pt x="5" y="2"/>
                </a:lnTo>
                <a:lnTo>
                  <a:pt x="5" y="1"/>
                </a:lnTo>
                <a:lnTo>
                  <a:pt x="5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98" name="Freeform 620"/>
          <p:cNvSpPr>
            <a:spLocks/>
          </p:cNvSpPr>
          <p:nvPr/>
        </p:nvSpPr>
        <p:spPr bwMode="auto">
          <a:xfrm>
            <a:off x="2366046" y="2434012"/>
            <a:ext cx="2497052" cy="3603641"/>
          </a:xfrm>
          <a:custGeom>
            <a:avLst/>
            <a:gdLst/>
            <a:ahLst/>
            <a:cxnLst>
              <a:cxn ang="0">
                <a:pos x="647" y="588"/>
              </a:cxn>
              <a:cxn ang="0">
                <a:pos x="591" y="529"/>
              </a:cxn>
              <a:cxn ang="0">
                <a:pos x="531" y="518"/>
              </a:cxn>
              <a:cxn ang="0">
                <a:pos x="465" y="515"/>
              </a:cxn>
              <a:cxn ang="0">
                <a:pos x="423" y="473"/>
              </a:cxn>
              <a:cxn ang="0">
                <a:pos x="395" y="416"/>
              </a:cxn>
              <a:cxn ang="0">
                <a:pos x="436" y="404"/>
              </a:cxn>
              <a:cxn ang="0">
                <a:pos x="481" y="390"/>
              </a:cxn>
              <a:cxn ang="0">
                <a:pos x="506" y="358"/>
              </a:cxn>
              <a:cxn ang="0">
                <a:pos x="517" y="342"/>
              </a:cxn>
              <a:cxn ang="0">
                <a:pos x="549" y="307"/>
              </a:cxn>
              <a:cxn ang="0">
                <a:pos x="582" y="303"/>
              </a:cxn>
              <a:cxn ang="0">
                <a:pos x="559" y="261"/>
              </a:cxn>
              <a:cxn ang="0">
                <a:pos x="597" y="230"/>
              </a:cxn>
              <a:cxn ang="0">
                <a:pos x="585" y="200"/>
              </a:cxn>
              <a:cxn ang="0">
                <a:pos x="570" y="161"/>
              </a:cxn>
              <a:cxn ang="0">
                <a:pos x="535" y="164"/>
              </a:cxn>
              <a:cxn ang="0">
                <a:pos x="495" y="143"/>
              </a:cxn>
              <a:cxn ang="0">
                <a:pos x="493" y="240"/>
              </a:cxn>
              <a:cxn ang="0">
                <a:pos x="443" y="206"/>
              </a:cxn>
              <a:cxn ang="0">
                <a:pos x="424" y="124"/>
              </a:cxn>
              <a:cxn ang="0">
                <a:pos x="430" y="93"/>
              </a:cxn>
              <a:cxn ang="0">
                <a:pos x="474" y="56"/>
              </a:cxn>
              <a:cxn ang="0">
                <a:pos x="439" y="58"/>
              </a:cxn>
              <a:cxn ang="0">
                <a:pos x="410" y="4"/>
              </a:cxn>
              <a:cxn ang="0">
                <a:pos x="409" y="50"/>
              </a:cxn>
              <a:cxn ang="0">
                <a:pos x="385" y="66"/>
              </a:cxn>
              <a:cxn ang="0">
                <a:pos x="341" y="49"/>
              </a:cxn>
              <a:cxn ang="0">
                <a:pos x="335" y="76"/>
              </a:cxn>
              <a:cxn ang="0">
                <a:pos x="291" y="61"/>
              </a:cxn>
              <a:cxn ang="0">
                <a:pos x="240" y="33"/>
              </a:cxn>
              <a:cxn ang="0">
                <a:pos x="196" y="45"/>
              </a:cxn>
              <a:cxn ang="0">
                <a:pos x="174" y="50"/>
              </a:cxn>
              <a:cxn ang="0">
                <a:pos x="84" y="20"/>
              </a:cxn>
              <a:cxn ang="0">
                <a:pos x="45" y="26"/>
              </a:cxn>
              <a:cxn ang="0">
                <a:pos x="32" y="76"/>
              </a:cxn>
              <a:cxn ang="0">
                <a:pos x="24" y="89"/>
              </a:cxn>
              <a:cxn ang="0">
                <a:pos x="41" y="108"/>
              </a:cxn>
              <a:cxn ang="0">
                <a:pos x="18" y="154"/>
              </a:cxn>
              <a:cxn ang="0">
                <a:pos x="44" y="177"/>
              </a:cxn>
              <a:cxn ang="0">
                <a:pos x="26" y="215"/>
              </a:cxn>
              <a:cxn ang="0">
                <a:pos x="62" y="196"/>
              </a:cxn>
              <a:cxn ang="0">
                <a:pos x="101" y="149"/>
              </a:cxn>
              <a:cxn ang="0">
                <a:pos x="109" y="161"/>
              </a:cxn>
              <a:cxn ang="0">
                <a:pos x="138" y="164"/>
              </a:cxn>
              <a:cxn ang="0">
                <a:pos x="174" y="179"/>
              </a:cxn>
              <a:cxn ang="0">
                <a:pos x="190" y="190"/>
              </a:cxn>
              <a:cxn ang="0">
                <a:pos x="207" y="215"/>
              </a:cxn>
              <a:cxn ang="0">
                <a:pos x="222" y="249"/>
              </a:cxn>
              <a:cxn ang="0">
                <a:pos x="251" y="268"/>
              </a:cxn>
              <a:cxn ang="0">
                <a:pos x="243" y="314"/>
              </a:cxn>
              <a:cxn ang="0">
                <a:pos x="287" y="401"/>
              </a:cxn>
              <a:cxn ang="0">
                <a:pos x="316" y="438"/>
              </a:cxn>
              <a:cxn ang="0">
                <a:pos x="320" y="425"/>
              </a:cxn>
              <a:cxn ang="0">
                <a:pos x="386" y="490"/>
              </a:cxn>
              <a:cxn ang="0">
                <a:pos x="476" y="534"/>
              </a:cxn>
              <a:cxn ang="0">
                <a:pos x="486" y="592"/>
              </a:cxn>
              <a:cxn ang="0">
                <a:pos x="521" y="817"/>
              </a:cxn>
              <a:cxn ang="0">
                <a:pos x="522" y="865"/>
              </a:cxn>
              <a:cxn ang="0">
                <a:pos x="518" y="890"/>
              </a:cxn>
              <a:cxn ang="0">
                <a:pos x="534" y="931"/>
              </a:cxn>
              <a:cxn ang="0">
                <a:pos x="572" y="841"/>
              </a:cxn>
              <a:cxn ang="0">
                <a:pos x="639" y="765"/>
              </a:cxn>
            </a:cxnLst>
            <a:rect l="0" t="0" r="r" b="b"/>
            <a:pathLst>
              <a:path w="733" h="931">
                <a:moveTo>
                  <a:pt x="730" y="608"/>
                </a:moveTo>
                <a:lnTo>
                  <a:pt x="730" y="607"/>
                </a:lnTo>
                <a:lnTo>
                  <a:pt x="724" y="607"/>
                </a:lnTo>
                <a:lnTo>
                  <a:pt x="723" y="607"/>
                </a:lnTo>
                <a:lnTo>
                  <a:pt x="723" y="607"/>
                </a:lnTo>
                <a:lnTo>
                  <a:pt x="723" y="606"/>
                </a:lnTo>
                <a:lnTo>
                  <a:pt x="722" y="606"/>
                </a:lnTo>
                <a:lnTo>
                  <a:pt x="706" y="595"/>
                </a:lnTo>
                <a:lnTo>
                  <a:pt x="696" y="595"/>
                </a:lnTo>
                <a:lnTo>
                  <a:pt x="688" y="593"/>
                </a:lnTo>
                <a:lnTo>
                  <a:pt x="687" y="593"/>
                </a:lnTo>
                <a:lnTo>
                  <a:pt x="686" y="593"/>
                </a:lnTo>
                <a:lnTo>
                  <a:pt x="686" y="592"/>
                </a:lnTo>
                <a:lnTo>
                  <a:pt x="682" y="594"/>
                </a:lnTo>
                <a:lnTo>
                  <a:pt x="681" y="594"/>
                </a:lnTo>
                <a:lnTo>
                  <a:pt x="681" y="594"/>
                </a:lnTo>
                <a:lnTo>
                  <a:pt x="681" y="593"/>
                </a:lnTo>
                <a:lnTo>
                  <a:pt x="682" y="592"/>
                </a:lnTo>
                <a:lnTo>
                  <a:pt x="682" y="591"/>
                </a:lnTo>
                <a:lnTo>
                  <a:pt x="682" y="591"/>
                </a:lnTo>
                <a:lnTo>
                  <a:pt x="681" y="591"/>
                </a:lnTo>
                <a:lnTo>
                  <a:pt x="680" y="591"/>
                </a:lnTo>
                <a:lnTo>
                  <a:pt x="680" y="591"/>
                </a:lnTo>
                <a:lnTo>
                  <a:pt x="680" y="591"/>
                </a:lnTo>
                <a:lnTo>
                  <a:pt x="680" y="591"/>
                </a:lnTo>
                <a:lnTo>
                  <a:pt x="680" y="591"/>
                </a:lnTo>
                <a:lnTo>
                  <a:pt x="681" y="589"/>
                </a:lnTo>
                <a:lnTo>
                  <a:pt x="680" y="588"/>
                </a:lnTo>
                <a:lnTo>
                  <a:pt x="679" y="587"/>
                </a:lnTo>
                <a:lnTo>
                  <a:pt x="678" y="587"/>
                </a:lnTo>
                <a:lnTo>
                  <a:pt x="678" y="587"/>
                </a:lnTo>
                <a:lnTo>
                  <a:pt x="677" y="588"/>
                </a:lnTo>
                <a:lnTo>
                  <a:pt x="676" y="588"/>
                </a:lnTo>
                <a:lnTo>
                  <a:pt x="676" y="587"/>
                </a:lnTo>
                <a:lnTo>
                  <a:pt x="676" y="587"/>
                </a:lnTo>
                <a:lnTo>
                  <a:pt x="675" y="586"/>
                </a:lnTo>
                <a:lnTo>
                  <a:pt x="674" y="586"/>
                </a:lnTo>
                <a:lnTo>
                  <a:pt x="673" y="585"/>
                </a:lnTo>
                <a:lnTo>
                  <a:pt x="672" y="585"/>
                </a:lnTo>
                <a:lnTo>
                  <a:pt x="672" y="584"/>
                </a:lnTo>
                <a:lnTo>
                  <a:pt x="670" y="584"/>
                </a:lnTo>
                <a:lnTo>
                  <a:pt x="665" y="583"/>
                </a:lnTo>
                <a:lnTo>
                  <a:pt x="662" y="583"/>
                </a:lnTo>
                <a:lnTo>
                  <a:pt x="661" y="583"/>
                </a:lnTo>
                <a:lnTo>
                  <a:pt x="661" y="584"/>
                </a:lnTo>
                <a:lnTo>
                  <a:pt x="661" y="585"/>
                </a:lnTo>
                <a:lnTo>
                  <a:pt x="659" y="587"/>
                </a:lnTo>
                <a:lnTo>
                  <a:pt x="657" y="587"/>
                </a:lnTo>
                <a:lnTo>
                  <a:pt x="657" y="588"/>
                </a:lnTo>
                <a:lnTo>
                  <a:pt x="655" y="591"/>
                </a:lnTo>
                <a:lnTo>
                  <a:pt x="655" y="591"/>
                </a:lnTo>
                <a:lnTo>
                  <a:pt x="655" y="591"/>
                </a:lnTo>
                <a:lnTo>
                  <a:pt x="655" y="592"/>
                </a:lnTo>
                <a:lnTo>
                  <a:pt x="654" y="592"/>
                </a:lnTo>
                <a:lnTo>
                  <a:pt x="654" y="592"/>
                </a:lnTo>
                <a:lnTo>
                  <a:pt x="654" y="591"/>
                </a:lnTo>
                <a:lnTo>
                  <a:pt x="654" y="589"/>
                </a:lnTo>
                <a:lnTo>
                  <a:pt x="654" y="589"/>
                </a:lnTo>
                <a:lnTo>
                  <a:pt x="654" y="589"/>
                </a:lnTo>
                <a:lnTo>
                  <a:pt x="653" y="590"/>
                </a:lnTo>
                <a:lnTo>
                  <a:pt x="649" y="589"/>
                </a:lnTo>
                <a:lnTo>
                  <a:pt x="649" y="590"/>
                </a:lnTo>
                <a:lnTo>
                  <a:pt x="648" y="590"/>
                </a:lnTo>
                <a:lnTo>
                  <a:pt x="648" y="589"/>
                </a:lnTo>
                <a:lnTo>
                  <a:pt x="647" y="589"/>
                </a:lnTo>
                <a:lnTo>
                  <a:pt x="646" y="590"/>
                </a:lnTo>
                <a:lnTo>
                  <a:pt x="645" y="590"/>
                </a:lnTo>
                <a:lnTo>
                  <a:pt x="643" y="589"/>
                </a:lnTo>
                <a:lnTo>
                  <a:pt x="643" y="589"/>
                </a:lnTo>
                <a:lnTo>
                  <a:pt x="643" y="590"/>
                </a:lnTo>
                <a:lnTo>
                  <a:pt x="643" y="591"/>
                </a:lnTo>
                <a:lnTo>
                  <a:pt x="643" y="591"/>
                </a:lnTo>
                <a:lnTo>
                  <a:pt x="643" y="591"/>
                </a:lnTo>
                <a:lnTo>
                  <a:pt x="643" y="590"/>
                </a:lnTo>
                <a:lnTo>
                  <a:pt x="643" y="589"/>
                </a:lnTo>
                <a:lnTo>
                  <a:pt x="643" y="589"/>
                </a:lnTo>
                <a:lnTo>
                  <a:pt x="644" y="589"/>
                </a:lnTo>
                <a:lnTo>
                  <a:pt x="645" y="589"/>
                </a:lnTo>
                <a:lnTo>
                  <a:pt x="646" y="589"/>
                </a:lnTo>
                <a:lnTo>
                  <a:pt x="646" y="589"/>
                </a:lnTo>
                <a:lnTo>
                  <a:pt x="647" y="588"/>
                </a:lnTo>
                <a:lnTo>
                  <a:pt x="647" y="588"/>
                </a:lnTo>
                <a:lnTo>
                  <a:pt x="647" y="586"/>
                </a:lnTo>
                <a:lnTo>
                  <a:pt x="647" y="586"/>
                </a:lnTo>
                <a:lnTo>
                  <a:pt x="646" y="586"/>
                </a:lnTo>
                <a:lnTo>
                  <a:pt x="646" y="586"/>
                </a:lnTo>
                <a:lnTo>
                  <a:pt x="646" y="585"/>
                </a:lnTo>
                <a:lnTo>
                  <a:pt x="646" y="585"/>
                </a:lnTo>
                <a:lnTo>
                  <a:pt x="646" y="584"/>
                </a:lnTo>
                <a:lnTo>
                  <a:pt x="646" y="584"/>
                </a:lnTo>
                <a:lnTo>
                  <a:pt x="646" y="584"/>
                </a:lnTo>
                <a:lnTo>
                  <a:pt x="646" y="583"/>
                </a:lnTo>
                <a:lnTo>
                  <a:pt x="646" y="583"/>
                </a:lnTo>
                <a:lnTo>
                  <a:pt x="646" y="583"/>
                </a:lnTo>
                <a:lnTo>
                  <a:pt x="646" y="583"/>
                </a:lnTo>
                <a:lnTo>
                  <a:pt x="645" y="584"/>
                </a:lnTo>
                <a:lnTo>
                  <a:pt x="645" y="585"/>
                </a:lnTo>
                <a:lnTo>
                  <a:pt x="643" y="585"/>
                </a:lnTo>
                <a:lnTo>
                  <a:pt x="643" y="585"/>
                </a:lnTo>
                <a:lnTo>
                  <a:pt x="643" y="583"/>
                </a:lnTo>
                <a:lnTo>
                  <a:pt x="643" y="582"/>
                </a:lnTo>
                <a:lnTo>
                  <a:pt x="643" y="581"/>
                </a:lnTo>
                <a:lnTo>
                  <a:pt x="649" y="575"/>
                </a:lnTo>
                <a:lnTo>
                  <a:pt x="650" y="574"/>
                </a:lnTo>
                <a:lnTo>
                  <a:pt x="650" y="573"/>
                </a:lnTo>
                <a:lnTo>
                  <a:pt x="651" y="570"/>
                </a:lnTo>
                <a:lnTo>
                  <a:pt x="651" y="570"/>
                </a:lnTo>
                <a:lnTo>
                  <a:pt x="650" y="569"/>
                </a:lnTo>
                <a:lnTo>
                  <a:pt x="650" y="569"/>
                </a:lnTo>
                <a:lnTo>
                  <a:pt x="648" y="569"/>
                </a:lnTo>
                <a:lnTo>
                  <a:pt x="647" y="565"/>
                </a:lnTo>
                <a:lnTo>
                  <a:pt x="647" y="565"/>
                </a:lnTo>
                <a:lnTo>
                  <a:pt x="645" y="558"/>
                </a:lnTo>
                <a:lnTo>
                  <a:pt x="643" y="556"/>
                </a:lnTo>
                <a:lnTo>
                  <a:pt x="643" y="556"/>
                </a:lnTo>
                <a:lnTo>
                  <a:pt x="643" y="556"/>
                </a:lnTo>
                <a:lnTo>
                  <a:pt x="643" y="557"/>
                </a:lnTo>
                <a:lnTo>
                  <a:pt x="642" y="557"/>
                </a:lnTo>
                <a:lnTo>
                  <a:pt x="638" y="562"/>
                </a:lnTo>
                <a:lnTo>
                  <a:pt x="642" y="557"/>
                </a:lnTo>
                <a:lnTo>
                  <a:pt x="642" y="557"/>
                </a:lnTo>
                <a:lnTo>
                  <a:pt x="642" y="555"/>
                </a:lnTo>
                <a:lnTo>
                  <a:pt x="638" y="552"/>
                </a:lnTo>
                <a:lnTo>
                  <a:pt x="630" y="548"/>
                </a:lnTo>
                <a:lnTo>
                  <a:pt x="629" y="548"/>
                </a:lnTo>
                <a:lnTo>
                  <a:pt x="629" y="548"/>
                </a:lnTo>
                <a:lnTo>
                  <a:pt x="628" y="549"/>
                </a:lnTo>
                <a:lnTo>
                  <a:pt x="628" y="547"/>
                </a:lnTo>
                <a:lnTo>
                  <a:pt x="628" y="547"/>
                </a:lnTo>
                <a:lnTo>
                  <a:pt x="623" y="547"/>
                </a:lnTo>
                <a:lnTo>
                  <a:pt x="623" y="547"/>
                </a:lnTo>
                <a:lnTo>
                  <a:pt x="615" y="547"/>
                </a:lnTo>
                <a:lnTo>
                  <a:pt x="613" y="547"/>
                </a:lnTo>
                <a:lnTo>
                  <a:pt x="613" y="547"/>
                </a:lnTo>
                <a:lnTo>
                  <a:pt x="612" y="547"/>
                </a:lnTo>
                <a:lnTo>
                  <a:pt x="612" y="547"/>
                </a:lnTo>
                <a:lnTo>
                  <a:pt x="611" y="547"/>
                </a:lnTo>
                <a:lnTo>
                  <a:pt x="610" y="545"/>
                </a:lnTo>
                <a:lnTo>
                  <a:pt x="610" y="544"/>
                </a:lnTo>
                <a:lnTo>
                  <a:pt x="608" y="543"/>
                </a:lnTo>
                <a:lnTo>
                  <a:pt x="607" y="542"/>
                </a:lnTo>
                <a:lnTo>
                  <a:pt x="606" y="542"/>
                </a:lnTo>
                <a:lnTo>
                  <a:pt x="604" y="542"/>
                </a:lnTo>
                <a:lnTo>
                  <a:pt x="603" y="541"/>
                </a:lnTo>
                <a:lnTo>
                  <a:pt x="603" y="539"/>
                </a:lnTo>
                <a:lnTo>
                  <a:pt x="598" y="533"/>
                </a:lnTo>
                <a:lnTo>
                  <a:pt x="597" y="533"/>
                </a:lnTo>
                <a:lnTo>
                  <a:pt x="597" y="533"/>
                </a:lnTo>
                <a:lnTo>
                  <a:pt x="596" y="533"/>
                </a:lnTo>
                <a:lnTo>
                  <a:pt x="596" y="533"/>
                </a:lnTo>
                <a:lnTo>
                  <a:pt x="595" y="532"/>
                </a:lnTo>
                <a:lnTo>
                  <a:pt x="593" y="532"/>
                </a:lnTo>
                <a:lnTo>
                  <a:pt x="592" y="532"/>
                </a:lnTo>
                <a:lnTo>
                  <a:pt x="592" y="532"/>
                </a:lnTo>
                <a:lnTo>
                  <a:pt x="592" y="532"/>
                </a:lnTo>
                <a:lnTo>
                  <a:pt x="590" y="532"/>
                </a:lnTo>
                <a:lnTo>
                  <a:pt x="590" y="532"/>
                </a:lnTo>
                <a:lnTo>
                  <a:pt x="590" y="532"/>
                </a:lnTo>
                <a:lnTo>
                  <a:pt x="591" y="532"/>
                </a:lnTo>
                <a:lnTo>
                  <a:pt x="591" y="532"/>
                </a:lnTo>
                <a:lnTo>
                  <a:pt x="592" y="531"/>
                </a:lnTo>
                <a:lnTo>
                  <a:pt x="592" y="531"/>
                </a:lnTo>
                <a:lnTo>
                  <a:pt x="592" y="531"/>
                </a:lnTo>
                <a:lnTo>
                  <a:pt x="591" y="529"/>
                </a:lnTo>
                <a:lnTo>
                  <a:pt x="590" y="528"/>
                </a:lnTo>
                <a:lnTo>
                  <a:pt x="590" y="528"/>
                </a:lnTo>
                <a:lnTo>
                  <a:pt x="589" y="527"/>
                </a:lnTo>
                <a:lnTo>
                  <a:pt x="585" y="525"/>
                </a:lnTo>
                <a:lnTo>
                  <a:pt x="583" y="525"/>
                </a:lnTo>
                <a:lnTo>
                  <a:pt x="582" y="525"/>
                </a:lnTo>
                <a:lnTo>
                  <a:pt x="582" y="524"/>
                </a:lnTo>
                <a:lnTo>
                  <a:pt x="581" y="523"/>
                </a:lnTo>
                <a:lnTo>
                  <a:pt x="581" y="523"/>
                </a:lnTo>
                <a:lnTo>
                  <a:pt x="581" y="522"/>
                </a:lnTo>
                <a:lnTo>
                  <a:pt x="579" y="522"/>
                </a:lnTo>
                <a:lnTo>
                  <a:pt x="579" y="521"/>
                </a:lnTo>
                <a:lnTo>
                  <a:pt x="580" y="521"/>
                </a:lnTo>
                <a:lnTo>
                  <a:pt x="581" y="521"/>
                </a:lnTo>
                <a:lnTo>
                  <a:pt x="582" y="521"/>
                </a:lnTo>
                <a:lnTo>
                  <a:pt x="583" y="521"/>
                </a:lnTo>
                <a:lnTo>
                  <a:pt x="583" y="521"/>
                </a:lnTo>
                <a:lnTo>
                  <a:pt x="584" y="521"/>
                </a:lnTo>
                <a:lnTo>
                  <a:pt x="585" y="520"/>
                </a:lnTo>
                <a:lnTo>
                  <a:pt x="585" y="520"/>
                </a:lnTo>
                <a:lnTo>
                  <a:pt x="573" y="520"/>
                </a:lnTo>
                <a:lnTo>
                  <a:pt x="572" y="521"/>
                </a:lnTo>
                <a:lnTo>
                  <a:pt x="572" y="521"/>
                </a:lnTo>
                <a:lnTo>
                  <a:pt x="573" y="521"/>
                </a:lnTo>
                <a:lnTo>
                  <a:pt x="575" y="521"/>
                </a:lnTo>
                <a:lnTo>
                  <a:pt x="575" y="521"/>
                </a:lnTo>
                <a:lnTo>
                  <a:pt x="574" y="521"/>
                </a:lnTo>
                <a:lnTo>
                  <a:pt x="572" y="521"/>
                </a:lnTo>
                <a:lnTo>
                  <a:pt x="570" y="522"/>
                </a:lnTo>
                <a:lnTo>
                  <a:pt x="566" y="523"/>
                </a:lnTo>
                <a:lnTo>
                  <a:pt x="563" y="522"/>
                </a:lnTo>
                <a:lnTo>
                  <a:pt x="563" y="521"/>
                </a:lnTo>
                <a:lnTo>
                  <a:pt x="563" y="521"/>
                </a:lnTo>
                <a:lnTo>
                  <a:pt x="563" y="521"/>
                </a:lnTo>
                <a:lnTo>
                  <a:pt x="562" y="521"/>
                </a:lnTo>
                <a:lnTo>
                  <a:pt x="552" y="521"/>
                </a:lnTo>
                <a:lnTo>
                  <a:pt x="551" y="521"/>
                </a:lnTo>
                <a:lnTo>
                  <a:pt x="550" y="518"/>
                </a:lnTo>
                <a:lnTo>
                  <a:pt x="549" y="517"/>
                </a:lnTo>
                <a:lnTo>
                  <a:pt x="543" y="516"/>
                </a:lnTo>
                <a:lnTo>
                  <a:pt x="542" y="514"/>
                </a:lnTo>
                <a:lnTo>
                  <a:pt x="542" y="514"/>
                </a:lnTo>
                <a:lnTo>
                  <a:pt x="541" y="512"/>
                </a:lnTo>
                <a:lnTo>
                  <a:pt x="541" y="512"/>
                </a:lnTo>
                <a:lnTo>
                  <a:pt x="541" y="511"/>
                </a:lnTo>
                <a:lnTo>
                  <a:pt x="541" y="511"/>
                </a:lnTo>
                <a:lnTo>
                  <a:pt x="540" y="512"/>
                </a:lnTo>
                <a:lnTo>
                  <a:pt x="539" y="514"/>
                </a:lnTo>
                <a:lnTo>
                  <a:pt x="539" y="514"/>
                </a:lnTo>
                <a:lnTo>
                  <a:pt x="539" y="514"/>
                </a:lnTo>
                <a:lnTo>
                  <a:pt x="540" y="514"/>
                </a:lnTo>
                <a:lnTo>
                  <a:pt x="541" y="514"/>
                </a:lnTo>
                <a:lnTo>
                  <a:pt x="541" y="515"/>
                </a:lnTo>
                <a:lnTo>
                  <a:pt x="541" y="515"/>
                </a:lnTo>
                <a:lnTo>
                  <a:pt x="541" y="516"/>
                </a:lnTo>
                <a:lnTo>
                  <a:pt x="536" y="517"/>
                </a:lnTo>
                <a:lnTo>
                  <a:pt x="534" y="518"/>
                </a:lnTo>
                <a:lnTo>
                  <a:pt x="534" y="518"/>
                </a:lnTo>
                <a:lnTo>
                  <a:pt x="533" y="518"/>
                </a:lnTo>
                <a:lnTo>
                  <a:pt x="533" y="519"/>
                </a:lnTo>
                <a:lnTo>
                  <a:pt x="533" y="519"/>
                </a:lnTo>
                <a:lnTo>
                  <a:pt x="533" y="521"/>
                </a:lnTo>
                <a:lnTo>
                  <a:pt x="534" y="525"/>
                </a:lnTo>
                <a:lnTo>
                  <a:pt x="534" y="528"/>
                </a:lnTo>
                <a:lnTo>
                  <a:pt x="534" y="528"/>
                </a:lnTo>
                <a:lnTo>
                  <a:pt x="534" y="528"/>
                </a:lnTo>
                <a:lnTo>
                  <a:pt x="534" y="529"/>
                </a:lnTo>
                <a:lnTo>
                  <a:pt x="533" y="529"/>
                </a:lnTo>
                <a:lnTo>
                  <a:pt x="532" y="529"/>
                </a:lnTo>
                <a:lnTo>
                  <a:pt x="531" y="529"/>
                </a:lnTo>
                <a:lnTo>
                  <a:pt x="531" y="528"/>
                </a:lnTo>
                <a:lnTo>
                  <a:pt x="530" y="527"/>
                </a:lnTo>
                <a:lnTo>
                  <a:pt x="530" y="526"/>
                </a:lnTo>
                <a:lnTo>
                  <a:pt x="530" y="525"/>
                </a:lnTo>
                <a:lnTo>
                  <a:pt x="530" y="524"/>
                </a:lnTo>
                <a:lnTo>
                  <a:pt x="530" y="523"/>
                </a:lnTo>
                <a:lnTo>
                  <a:pt x="531" y="521"/>
                </a:lnTo>
                <a:lnTo>
                  <a:pt x="532" y="519"/>
                </a:lnTo>
                <a:lnTo>
                  <a:pt x="531" y="519"/>
                </a:lnTo>
                <a:lnTo>
                  <a:pt x="531" y="519"/>
                </a:lnTo>
                <a:lnTo>
                  <a:pt x="531" y="518"/>
                </a:lnTo>
                <a:lnTo>
                  <a:pt x="531" y="518"/>
                </a:lnTo>
                <a:lnTo>
                  <a:pt x="530" y="517"/>
                </a:lnTo>
                <a:lnTo>
                  <a:pt x="530" y="515"/>
                </a:lnTo>
                <a:lnTo>
                  <a:pt x="532" y="514"/>
                </a:lnTo>
                <a:lnTo>
                  <a:pt x="533" y="514"/>
                </a:lnTo>
                <a:lnTo>
                  <a:pt x="534" y="513"/>
                </a:lnTo>
                <a:lnTo>
                  <a:pt x="534" y="513"/>
                </a:lnTo>
                <a:lnTo>
                  <a:pt x="534" y="511"/>
                </a:lnTo>
                <a:lnTo>
                  <a:pt x="533" y="511"/>
                </a:lnTo>
                <a:lnTo>
                  <a:pt x="531" y="510"/>
                </a:lnTo>
                <a:lnTo>
                  <a:pt x="530" y="511"/>
                </a:lnTo>
                <a:lnTo>
                  <a:pt x="530" y="510"/>
                </a:lnTo>
                <a:lnTo>
                  <a:pt x="530" y="511"/>
                </a:lnTo>
                <a:lnTo>
                  <a:pt x="530" y="512"/>
                </a:lnTo>
                <a:lnTo>
                  <a:pt x="530" y="512"/>
                </a:lnTo>
                <a:lnTo>
                  <a:pt x="529" y="511"/>
                </a:lnTo>
                <a:lnTo>
                  <a:pt x="529" y="512"/>
                </a:lnTo>
                <a:lnTo>
                  <a:pt x="529" y="513"/>
                </a:lnTo>
                <a:lnTo>
                  <a:pt x="528" y="514"/>
                </a:lnTo>
                <a:lnTo>
                  <a:pt x="520" y="517"/>
                </a:lnTo>
                <a:lnTo>
                  <a:pt x="517" y="517"/>
                </a:lnTo>
                <a:lnTo>
                  <a:pt x="517" y="517"/>
                </a:lnTo>
                <a:lnTo>
                  <a:pt x="516" y="519"/>
                </a:lnTo>
                <a:lnTo>
                  <a:pt x="516" y="520"/>
                </a:lnTo>
                <a:lnTo>
                  <a:pt x="516" y="520"/>
                </a:lnTo>
                <a:lnTo>
                  <a:pt x="516" y="518"/>
                </a:lnTo>
                <a:lnTo>
                  <a:pt x="516" y="518"/>
                </a:lnTo>
                <a:lnTo>
                  <a:pt x="513" y="518"/>
                </a:lnTo>
                <a:lnTo>
                  <a:pt x="512" y="518"/>
                </a:lnTo>
                <a:lnTo>
                  <a:pt x="510" y="521"/>
                </a:lnTo>
                <a:lnTo>
                  <a:pt x="509" y="521"/>
                </a:lnTo>
                <a:lnTo>
                  <a:pt x="509" y="526"/>
                </a:lnTo>
                <a:lnTo>
                  <a:pt x="508" y="527"/>
                </a:lnTo>
                <a:lnTo>
                  <a:pt x="507" y="527"/>
                </a:lnTo>
                <a:lnTo>
                  <a:pt x="506" y="528"/>
                </a:lnTo>
                <a:lnTo>
                  <a:pt x="505" y="530"/>
                </a:lnTo>
                <a:lnTo>
                  <a:pt x="503" y="532"/>
                </a:lnTo>
                <a:lnTo>
                  <a:pt x="502" y="532"/>
                </a:lnTo>
                <a:lnTo>
                  <a:pt x="502" y="532"/>
                </a:lnTo>
                <a:lnTo>
                  <a:pt x="503" y="532"/>
                </a:lnTo>
                <a:lnTo>
                  <a:pt x="503" y="534"/>
                </a:lnTo>
                <a:lnTo>
                  <a:pt x="503" y="535"/>
                </a:lnTo>
                <a:lnTo>
                  <a:pt x="503" y="535"/>
                </a:lnTo>
                <a:lnTo>
                  <a:pt x="502" y="535"/>
                </a:lnTo>
                <a:lnTo>
                  <a:pt x="500" y="532"/>
                </a:lnTo>
                <a:lnTo>
                  <a:pt x="495" y="528"/>
                </a:lnTo>
                <a:lnTo>
                  <a:pt x="495" y="528"/>
                </a:lnTo>
                <a:lnTo>
                  <a:pt x="488" y="526"/>
                </a:lnTo>
                <a:lnTo>
                  <a:pt x="487" y="526"/>
                </a:lnTo>
                <a:lnTo>
                  <a:pt x="487" y="526"/>
                </a:lnTo>
                <a:lnTo>
                  <a:pt x="487" y="527"/>
                </a:lnTo>
                <a:lnTo>
                  <a:pt x="487" y="528"/>
                </a:lnTo>
                <a:lnTo>
                  <a:pt x="487" y="529"/>
                </a:lnTo>
                <a:lnTo>
                  <a:pt x="486" y="529"/>
                </a:lnTo>
                <a:lnTo>
                  <a:pt x="485" y="529"/>
                </a:lnTo>
                <a:lnTo>
                  <a:pt x="485" y="528"/>
                </a:lnTo>
                <a:lnTo>
                  <a:pt x="485" y="528"/>
                </a:lnTo>
                <a:lnTo>
                  <a:pt x="484" y="528"/>
                </a:lnTo>
                <a:lnTo>
                  <a:pt x="483" y="529"/>
                </a:lnTo>
                <a:lnTo>
                  <a:pt x="481" y="529"/>
                </a:lnTo>
                <a:lnTo>
                  <a:pt x="480" y="529"/>
                </a:lnTo>
                <a:lnTo>
                  <a:pt x="479" y="530"/>
                </a:lnTo>
                <a:lnTo>
                  <a:pt x="479" y="530"/>
                </a:lnTo>
                <a:lnTo>
                  <a:pt x="478" y="530"/>
                </a:lnTo>
                <a:lnTo>
                  <a:pt x="476" y="529"/>
                </a:lnTo>
                <a:lnTo>
                  <a:pt x="473" y="529"/>
                </a:lnTo>
                <a:lnTo>
                  <a:pt x="473" y="529"/>
                </a:lnTo>
                <a:lnTo>
                  <a:pt x="473" y="529"/>
                </a:lnTo>
                <a:lnTo>
                  <a:pt x="472" y="528"/>
                </a:lnTo>
                <a:lnTo>
                  <a:pt x="472" y="527"/>
                </a:lnTo>
                <a:lnTo>
                  <a:pt x="472" y="527"/>
                </a:lnTo>
                <a:lnTo>
                  <a:pt x="472" y="526"/>
                </a:lnTo>
                <a:lnTo>
                  <a:pt x="471" y="526"/>
                </a:lnTo>
                <a:lnTo>
                  <a:pt x="471" y="526"/>
                </a:lnTo>
                <a:lnTo>
                  <a:pt x="466" y="521"/>
                </a:lnTo>
                <a:lnTo>
                  <a:pt x="465" y="519"/>
                </a:lnTo>
                <a:lnTo>
                  <a:pt x="465" y="519"/>
                </a:lnTo>
                <a:lnTo>
                  <a:pt x="462" y="519"/>
                </a:lnTo>
                <a:lnTo>
                  <a:pt x="465" y="519"/>
                </a:lnTo>
                <a:lnTo>
                  <a:pt x="465" y="518"/>
                </a:lnTo>
                <a:lnTo>
                  <a:pt x="465" y="517"/>
                </a:lnTo>
                <a:lnTo>
                  <a:pt x="464" y="516"/>
                </a:lnTo>
                <a:lnTo>
                  <a:pt x="465" y="515"/>
                </a:lnTo>
                <a:lnTo>
                  <a:pt x="467" y="496"/>
                </a:lnTo>
                <a:lnTo>
                  <a:pt x="466" y="496"/>
                </a:lnTo>
                <a:lnTo>
                  <a:pt x="467" y="496"/>
                </a:lnTo>
                <a:lnTo>
                  <a:pt x="467" y="496"/>
                </a:lnTo>
                <a:lnTo>
                  <a:pt x="467" y="495"/>
                </a:lnTo>
                <a:lnTo>
                  <a:pt x="466" y="494"/>
                </a:lnTo>
                <a:lnTo>
                  <a:pt x="464" y="493"/>
                </a:lnTo>
                <a:lnTo>
                  <a:pt x="463" y="492"/>
                </a:lnTo>
                <a:lnTo>
                  <a:pt x="461" y="492"/>
                </a:lnTo>
                <a:lnTo>
                  <a:pt x="459" y="491"/>
                </a:lnTo>
                <a:lnTo>
                  <a:pt x="458" y="491"/>
                </a:lnTo>
                <a:lnTo>
                  <a:pt x="457" y="490"/>
                </a:lnTo>
                <a:lnTo>
                  <a:pt x="456" y="491"/>
                </a:lnTo>
                <a:lnTo>
                  <a:pt x="454" y="491"/>
                </a:lnTo>
                <a:lnTo>
                  <a:pt x="454" y="491"/>
                </a:lnTo>
                <a:lnTo>
                  <a:pt x="454" y="490"/>
                </a:lnTo>
                <a:lnTo>
                  <a:pt x="452" y="490"/>
                </a:lnTo>
                <a:lnTo>
                  <a:pt x="452" y="491"/>
                </a:lnTo>
                <a:lnTo>
                  <a:pt x="439" y="492"/>
                </a:lnTo>
                <a:lnTo>
                  <a:pt x="439" y="492"/>
                </a:lnTo>
                <a:lnTo>
                  <a:pt x="436" y="495"/>
                </a:lnTo>
                <a:lnTo>
                  <a:pt x="439" y="492"/>
                </a:lnTo>
                <a:lnTo>
                  <a:pt x="439" y="492"/>
                </a:lnTo>
                <a:lnTo>
                  <a:pt x="439" y="492"/>
                </a:lnTo>
                <a:lnTo>
                  <a:pt x="439" y="492"/>
                </a:lnTo>
                <a:lnTo>
                  <a:pt x="439" y="492"/>
                </a:lnTo>
                <a:lnTo>
                  <a:pt x="439" y="491"/>
                </a:lnTo>
                <a:lnTo>
                  <a:pt x="439" y="491"/>
                </a:lnTo>
                <a:lnTo>
                  <a:pt x="438" y="492"/>
                </a:lnTo>
                <a:lnTo>
                  <a:pt x="437" y="492"/>
                </a:lnTo>
                <a:lnTo>
                  <a:pt x="436" y="491"/>
                </a:lnTo>
                <a:lnTo>
                  <a:pt x="436" y="491"/>
                </a:lnTo>
                <a:lnTo>
                  <a:pt x="436" y="491"/>
                </a:lnTo>
                <a:lnTo>
                  <a:pt x="436" y="491"/>
                </a:lnTo>
                <a:lnTo>
                  <a:pt x="436" y="491"/>
                </a:lnTo>
                <a:lnTo>
                  <a:pt x="436" y="490"/>
                </a:lnTo>
                <a:lnTo>
                  <a:pt x="436" y="489"/>
                </a:lnTo>
                <a:lnTo>
                  <a:pt x="436" y="489"/>
                </a:lnTo>
                <a:lnTo>
                  <a:pt x="439" y="487"/>
                </a:lnTo>
                <a:lnTo>
                  <a:pt x="439" y="486"/>
                </a:lnTo>
                <a:lnTo>
                  <a:pt x="439" y="486"/>
                </a:lnTo>
                <a:lnTo>
                  <a:pt x="439" y="480"/>
                </a:lnTo>
                <a:lnTo>
                  <a:pt x="440" y="478"/>
                </a:lnTo>
                <a:lnTo>
                  <a:pt x="440" y="478"/>
                </a:lnTo>
                <a:lnTo>
                  <a:pt x="440" y="477"/>
                </a:lnTo>
                <a:lnTo>
                  <a:pt x="439" y="476"/>
                </a:lnTo>
                <a:lnTo>
                  <a:pt x="439" y="476"/>
                </a:lnTo>
                <a:lnTo>
                  <a:pt x="439" y="475"/>
                </a:lnTo>
                <a:lnTo>
                  <a:pt x="440" y="474"/>
                </a:lnTo>
                <a:lnTo>
                  <a:pt x="441" y="474"/>
                </a:lnTo>
                <a:lnTo>
                  <a:pt x="440" y="475"/>
                </a:lnTo>
                <a:lnTo>
                  <a:pt x="441" y="476"/>
                </a:lnTo>
                <a:lnTo>
                  <a:pt x="442" y="476"/>
                </a:lnTo>
                <a:lnTo>
                  <a:pt x="441" y="478"/>
                </a:lnTo>
                <a:lnTo>
                  <a:pt x="442" y="478"/>
                </a:lnTo>
                <a:lnTo>
                  <a:pt x="442" y="478"/>
                </a:lnTo>
                <a:lnTo>
                  <a:pt x="443" y="471"/>
                </a:lnTo>
                <a:lnTo>
                  <a:pt x="443" y="470"/>
                </a:lnTo>
                <a:lnTo>
                  <a:pt x="443" y="470"/>
                </a:lnTo>
                <a:lnTo>
                  <a:pt x="444" y="470"/>
                </a:lnTo>
                <a:lnTo>
                  <a:pt x="444" y="469"/>
                </a:lnTo>
                <a:lnTo>
                  <a:pt x="443" y="469"/>
                </a:lnTo>
                <a:lnTo>
                  <a:pt x="444" y="467"/>
                </a:lnTo>
                <a:lnTo>
                  <a:pt x="444" y="466"/>
                </a:lnTo>
                <a:lnTo>
                  <a:pt x="445" y="464"/>
                </a:lnTo>
                <a:lnTo>
                  <a:pt x="447" y="462"/>
                </a:lnTo>
                <a:lnTo>
                  <a:pt x="447" y="460"/>
                </a:lnTo>
                <a:lnTo>
                  <a:pt x="447" y="459"/>
                </a:lnTo>
                <a:lnTo>
                  <a:pt x="447" y="458"/>
                </a:lnTo>
                <a:lnTo>
                  <a:pt x="443" y="458"/>
                </a:lnTo>
                <a:lnTo>
                  <a:pt x="443" y="459"/>
                </a:lnTo>
                <a:lnTo>
                  <a:pt x="443" y="458"/>
                </a:lnTo>
                <a:lnTo>
                  <a:pt x="440" y="457"/>
                </a:lnTo>
                <a:lnTo>
                  <a:pt x="437" y="458"/>
                </a:lnTo>
                <a:lnTo>
                  <a:pt x="436" y="459"/>
                </a:lnTo>
                <a:lnTo>
                  <a:pt x="429" y="459"/>
                </a:lnTo>
                <a:lnTo>
                  <a:pt x="429" y="460"/>
                </a:lnTo>
                <a:lnTo>
                  <a:pt x="427" y="467"/>
                </a:lnTo>
                <a:lnTo>
                  <a:pt x="426" y="469"/>
                </a:lnTo>
                <a:lnTo>
                  <a:pt x="425" y="471"/>
                </a:lnTo>
                <a:lnTo>
                  <a:pt x="425" y="472"/>
                </a:lnTo>
                <a:lnTo>
                  <a:pt x="423" y="473"/>
                </a:lnTo>
                <a:lnTo>
                  <a:pt x="423" y="474"/>
                </a:lnTo>
                <a:lnTo>
                  <a:pt x="421" y="476"/>
                </a:lnTo>
                <a:lnTo>
                  <a:pt x="421" y="476"/>
                </a:lnTo>
                <a:lnTo>
                  <a:pt x="420" y="476"/>
                </a:lnTo>
                <a:lnTo>
                  <a:pt x="420" y="475"/>
                </a:lnTo>
                <a:lnTo>
                  <a:pt x="419" y="474"/>
                </a:lnTo>
                <a:lnTo>
                  <a:pt x="418" y="474"/>
                </a:lnTo>
                <a:lnTo>
                  <a:pt x="417" y="474"/>
                </a:lnTo>
                <a:lnTo>
                  <a:pt x="413" y="476"/>
                </a:lnTo>
                <a:lnTo>
                  <a:pt x="412" y="476"/>
                </a:lnTo>
                <a:lnTo>
                  <a:pt x="409" y="476"/>
                </a:lnTo>
                <a:lnTo>
                  <a:pt x="407" y="478"/>
                </a:lnTo>
                <a:lnTo>
                  <a:pt x="406" y="478"/>
                </a:lnTo>
                <a:lnTo>
                  <a:pt x="404" y="477"/>
                </a:lnTo>
                <a:lnTo>
                  <a:pt x="403" y="475"/>
                </a:lnTo>
                <a:lnTo>
                  <a:pt x="403" y="474"/>
                </a:lnTo>
                <a:lnTo>
                  <a:pt x="403" y="475"/>
                </a:lnTo>
                <a:lnTo>
                  <a:pt x="401" y="475"/>
                </a:lnTo>
                <a:lnTo>
                  <a:pt x="399" y="474"/>
                </a:lnTo>
                <a:lnTo>
                  <a:pt x="397" y="472"/>
                </a:lnTo>
                <a:lnTo>
                  <a:pt x="396" y="472"/>
                </a:lnTo>
                <a:lnTo>
                  <a:pt x="396" y="471"/>
                </a:lnTo>
                <a:lnTo>
                  <a:pt x="394" y="467"/>
                </a:lnTo>
                <a:lnTo>
                  <a:pt x="392" y="464"/>
                </a:lnTo>
                <a:lnTo>
                  <a:pt x="390" y="460"/>
                </a:lnTo>
                <a:lnTo>
                  <a:pt x="391" y="459"/>
                </a:lnTo>
                <a:lnTo>
                  <a:pt x="391" y="459"/>
                </a:lnTo>
                <a:lnTo>
                  <a:pt x="391" y="458"/>
                </a:lnTo>
                <a:lnTo>
                  <a:pt x="389" y="456"/>
                </a:lnTo>
                <a:lnTo>
                  <a:pt x="388" y="454"/>
                </a:lnTo>
                <a:lnTo>
                  <a:pt x="389" y="446"/>
                </a:lnTo>
                <a:lnTo>
                  <a:pt x="389" y="445"/>
                </a:lnTo>
                <a:lnTo>
                  <a:pt x="388" y="445"/>
                </a:lnTo>
                <a:lnTo>
                  <a:pt x="388" y="440"/>
                </a:lnTo>
                <a:lnTo>
                  <a:pt x="388" y="440"/>
                </a:lnTo>
                <a:lnTo>
                  <a:pt x="388" y="439"/>
                </a:lnTo>
                <a:lnTo>
                  <a:pt x="388" y="438"/>
                </a:lnTo>
                <a:lnTo>
                  <a:pt x="389" y="438"/>
                </a:lnTo>
                <a:lnTo>
                  <a:pt x="389" y="435"/>
                </a:lnTo>
                <a:lnTo>
                  <a:pt x="389" y="435"/>
                </a:lnTo>
                <a:lnTo>
                  <a:pt x="390" y="435"/>
                </a:lnTo>
                <a:lnTo>
                  <a:pt x="391" y="435"/>
                </a:lnTo>
                <a:lnTo>
                  <a:pt x="392" y="434"/>
                </a:lnTo>
                <a:lnTo>
                  <a:pt x="392" y="433"/>
                </a:lnTo>
                <a:lnTo>
                  <a:pt x="392" y="433"/>
                </a:lnTo>
                <a:lnTo>
                  <a:pt x="392" y="434"/>
                </a:lnTo>
                <a:lnTo>
                  <a:pt x="391" y="434"/>
                </a:lnTo>
                <a:lnTo>
                  <a:pt x="391" y="434"/>
                </a:lnTo>
                <a:lnTo>
                  <a:pt x="391" y="434"/>
                </a:lnTo>
                <a:lnTo>
                  <a:pt x="391" y="434"/>
                </a:lnTo>
                <a:lnTo>
                  <a:pt x="392" y="432"/>
                </a:lnTo>
                <a:lnTo>
                  <a:pt x="392" y="432"/>
                </a:lnTo>
                <a:lnTo>
                  <a:pt x="391" y="431"/>
                </a:lnTo>
                <a:lnTo>
                  <a:pt x="390" y="430"/>
                </a:lnTo>
                <a:lnTo>
                  <a:pt x="390" y="430"/>
                </a:lnTo>
                <a:lnTo>
                  <a:pt x="389" y="426"/>
                </a:lnTo>
                <a:lnTo>
                  <a:pt x="390" y="426"/>
                </a:lnTo>
                <a:lnTo>
                  <a:pt x="390" y="424"/>
                </a:lnTo>
                <a:lnTo>
                  <a:pt x="390" y="424"/>
                </a:lnTo>
                <a:lnTo>
                  <a:pt x="389" y="424"/>
                </a:lnTo>
                <a:lnTo>
                  <a:pt x="389" y="424"/>
                </a:lnTo>
                <a:lnTo>
                  <a:pt x="389" y="423"/>
                </a:lnTo>
                <a:lnTo>
                  <a:pt x="390" y="423"/>
                </a:lnTo>
                <a:lnTo>
                  <a:pt x="390" y="424"/>
                </a:lnTo>
                <a:lnTo>
                  <a:pt x="391" y="423"/>
                </a:lnTo>
                <a:lnTo>
                  <a:pt x="391" y="422"/>
                </a:lnTo>
                <a:lnTo>
                  <a:pt x="390" y="420"/>
                </a:lnTo>
                <a:lnTo>
                  <a:pt x="392" y="420"/>
                </a:lnTo>
                <a:lnTo>
                  <a:pt x="392" y="419"/>
                </a:lnTo>
                <a:lnTo>
                  <a:pt x="392" y="419"/>
                </a:lnTo>
                <a:lnTo>
                  <a:pt x="392" y="419"/>
                </a:lnTo>
                <a:lnTo>
                  <a:pt x="392" y="419"/>
                </a:lnTo>
                <a:lnTo>
                  <a:pt x="392" y="418"/>
                </a:lnTo>
                <a:lnTo>
                  <a:pt x="392" y="418"/>
                </a:lnTo>
                <a:lnTo>
                  <a:pt x="393" y="417"/>
                </a:lnTo>
                <a:lnTo>
                  <a:pt x="393" y="417"/>
                </a:lnTo>
                <a:lnTo>
                  <a:pt x="394" y="417"/>
                </a:lnTo>
                <a:lnTo>
                  <a:pt x="395" y="417"/>
                </a:lnTo>
                <a:lnTo>
                  <a:pt x="395" y="416"/>
                </a:lnTo>
                <a:lnTo>
                  <a:pt x="395" y="416"/>
                </a:lnTo>
                <a:lnTo>
                  <a:pt x="395" y="416"/>
                </a:lnTo>
                <a:lnTo>
                  <a:pt x="395" y="416"/>
                </a:lnTo>
                <a:lnTo>
                  <a:pt x="395" y="415"/>
                </a:lnTo>
                <a:lnTo>
                  <a:pt x="396" y="415"/>
                </a:lnTo>
                <a:lnTo>
                  <a:pt x="396" y="416"/>
                </a:lnTo>
                <a:lnTo>
                  <a:pt x="396" y="416"/>
                </a:lnTo>
                <a:lnTo>
                  <a:pt x="396" y="415"/>
                </a:lnTo>
                <a:lnTo>
                  <a:pt x="396" y="415"/>
                </a:lnTo>
                <a:lnTo>
                  <a:pt x="396" y="415"/>
                </a:lnTo>
                <a:lnTo>
                  <a:pt x="396" y="416"/>
                </a:lnTo>
                <a:lnTo>
                  <a:pt x="396" y="416"/>
                </a:lnTo>
                <a:lnTo>
                  <a:pt x="396" y="415"/>
                </a:lnTo>
                <a:lnTo>
                  <a:pt x="397" y="415"/>
                </a:lnTo>
                <a:lnTo>
                  <a:pt x="397" y="415"/>
                </a:lnTo>
                <a:lnTo>
                  <a:pt x="397" y="416"/>
                </a:lnTo>
                <a:lnTo>
                  <a:pt x="399" y="415"/>
                </a:lnTo>
                <a:lnTo>
                  <a:pt x="399" y="415"/>
                </a:lnTo>
                <a:lnTo>
                  <a:pt x="399" y="415"/>
                </a:lnTo>
                <a:lnTo>
                  <a:pt x="396" y="416"/>
                </a:lnTo>
                <a:lnTo>
                  <a:pt x="396" y="416"/>
                </a:lnTo>
                <a:lnTo>
                  <a:pt x="397" y="416"/>
                </a:lnTo>
                <a:lnTo>
                  <a:pt x="402" y="413"/>
                </a:lnTo>
                <a:lnTo>
                  <a:pt x="403" y="412"/>
                </a:lnTo>
                <a:lnTo>
                  <a:pt x="403" y="408"/>
                </a:lnTo>
                <a:lnTo>
                  <a:pt x="403" y="408"/>
                </a:lnTo>
                <a:lnTo>
                  <a:pt x="403" y="408"/>
                </a:lnTo>
                <a:lnTo>
                  <a:pt x="403" y="408"/>
                </a:lnTo>
                <a:lnTo>
                  <a:pt x="404" y="409"/>
                </a:lnTo>
                <a:lnTo>
                  <a:pt x="404" y="409"/>
                </a:lnTo>
                <a:lnTo>
                  <a:pt x="404" y="409"/>
                </a:lnTo>
                <a:lnTo>
                  <a:pt x="403" y="410"/>
                </a:lnTo>
                <a:lnTo>
                  <a:pt x="404" y="410"/>
                </a:lnTo>
                <a:lnTo>
                  <a:pt x="407" y="408"/>
                </a:lnTo>
                <a:lnTo>
                  <a:pt x="412" y="408"/>
                </a:lnTo>
                <a:lnTo>
                  <a:pt x="418" y="409"/>
                </a:lnTo>
                <a:lnTo>
                  <a:pt x="418" y="408"/>
                </a:lnTo>
                <a:lnTo>
                  <a:pt x="418" y="408"/>
                </a:lnTo>
                <a:lnTo>
                  <a:pt x="418" y="408"/>
                </a:lnTo>
                <a:lnTo>
                  <a:pt x="419" y="408"/>
                </a:lnTo>
                <a:lnTo>
                  <a:pt x="421" y="408"/>
                </a:lnTo>
                <a:lnTo>
                  <a:pt x="421" y="409"/>
                </a:lnTo>
                <a:lnTo>
                  <a:pt x="422" y="409"/>
                </a:lnTo>
                <a:lnTo>
                  <a:pt x="424" y="411"/>
                </a:lnTo>
                <a:lnTo>
                  <a:pt x="425" y="411"/>
                </a:lnTo>
                <a:lnTo>
                  <a:pt x="425" y="412"/>
                </a:lnTo>
                <a:lnTo>
                  <a:pt x="425" y="412"/>
                </a:lnTo>
                <a:lnTo>
                  <a:pt x="427" y="412"/>
                </a:lnTo>
                <a:lnTo>
                  <a:pt x="427" y="412"/>
                </a:lnTo>
                <a:lnTo>
                  <a:pt x="428" y="412"/>
                </a:lnTo>
                <a:lnTo>
                  <a:pt x="429" y="412"/>
                </a:lnTo>
                <a:lnTo>
                  <a:pt x="430" y="411"/>
                </a:lnTo>
                <a:lnTo>
                  <a:pt x="430" y="411"/>
                </a:lnTo>
                <a:lnTo>
                  <a:pt x="430" y="410"/>
                </a:lnTo>
                <a:lnTo>
                  <a:pt x="430" y="410"/>
                </a:lnTo>
                <a:lnTo>
                  <a:pt x="431" y="410"/>
                </a:lnTo>
                <a:lnTo>
                  <a:pt x="432" y="411"/>
                </a:lnTo>
                <a:lnTo>
                  <a:pt x="432" y="411"/>
                </a:lnTo>
                <a:lnTo>
                  <a:pt x="433" y="412"/>
                </a:lnTo>
                <a:lnTo>
                  <a:pt x="435" y="412"/>
                </a:lnTo>
                <a:lnTo>
                  <a:pt x="435" y="412"/>
                </a:lnTo>
                <a:lnTo>
                  <a:pt x="434" y="411"/>
                </a:lnTo>
                <a:lnTo>
                  <a:pt x="432" y="410"/>
                </a:lnTo>
                <a:lnTo>
                  <a:pt x="432" y="409"/>
                </a:lnTo>
                <a:lnTo>
                  <a:pt x="432" y="409"/>
                </a:lnTo>
                <a:lnTo>
                  <a:pt x="432" y="408"/>
                </a:lnTo>
                <a:lnTo>
                  <a:pt x="433" y="408"/>
                </a:lnTo>
                <a:lnTo>
                  <a:pt x="434" y="406"/>
                </a:lnTo>
                <a:lnTo>
                  <a:pt x="433" y="405"/>
                </a:lnTo>
                <a:lnTo>
                  <a:pt x="433" y="405"/>
                </a:lnTo>
                <a:lnTo>
                  <a:pt x="432" y="406"/>
                </a:lnTo>
                <a:lnTo>
                  <a:pt x="432" y="407"/>
                </a:lnTo>
                <a:lnTo>
                  <a:pt x="431" y="407"/>
                </a:lnTo>
                <a:lnTo>
                  <a:pt x="431" y="405"/>
                </a:lnTo>
                <a:lnTo>
                  <a:pt x="431" y="405"/>
                </a:lnTo>
                <a:lnTo>
                  <a:pt x="430" y="405"/>
                </a:lnTo>
                <a:lnTo>
                  <a:pt x="429" y="406"/>
                </a:lnTo>
                <a:lnTo>
                  <a:pt x="429" y="406"/>
                </a:lnTo>
                <a:lnTo>
                  <a:pt x="428" y="405"/>
                </a:lnTo>
                <a:lnTo>
                  <a:pt x="428" y="405"/>
                </a:lnTo>
                <a:lnTo>
                  <a:pt x="429" y="404"/>
                </a:lnTo>
                <a:lnTo>
                  <a:pt x="432" y="405"/>
                </a:lnTo>
                <a:lnTo>
                  <a:pt x="433" y="405"/>
                </a:lnTo>
                <a:lnTo>
                  <a:pt x="435" y="405"/>
                </a:lnTo>
                <a:lnTo>
                  <a:pt x="436" y="404"/>
                </a:lnTo>
                <a:lnTo>
                  <a:pt x="439" y="404"/>
                </a:lnTo>
                <a:lnTo>
                  <a:pt x="440" y="404"/>
                </a:lnTo>
                <a:lnTo>
                  <a:pt x="441" y="401"/>
                </a:lnTo>
                <a:lnTo>
                  <a:pt x="441" y="404"/>
                </a:lnTo>
                <a:lnTo>
                  <a:pt x="441" y="405"/>
                </a:lnTo>
                <a:lnTo>
                  <a:pt x="441" y="405"/>
                </a:lnTo>
                <a:lnTo>
                  <a:pt x="444" y="404"/>
                </a:lnTo>
                <a:lnTo>
                  <a:pt x="445" y="403"/>
                </a:lnTo>
                <a:lnTo>
                  <a:pt x="446" y="403"/>
                </a:lnTo>
                <a:lnTo>
                  <a:pt x="447" y="403"/>
                </a:lnTo>
                <a:lnTo>
                  <a:pt x="447" y="403"/>
                </a:lnTo>
                <a:lnTo>
                  <a:pt x="447" y="403"/>
                </a:lnTo>
                <a:lnTo>
                  <a:pt x="446" y="404"/>
                </a:lnTo>
                <a:lnTo>
                  <a:pt x="450" y="403"/>
                </a:lnTo>
                <a:lnTo>
                  <a:pt x="450" y="404"/>
                </a:lnTo>
                <a:lnTo>
                  <a:pt x="450" y="404"/>
                </a:lnTo>
                <a:lnTo>
                  <a:pt x="450" y="404"/>
                </a:lnTo>
                <a:lnTo>
                  <a:pt x="450" y="404"/>
                </a:lnTo>
                <a:lnTo>
                  <a:pt x="454" y="406"/>
                </a:lnTo>
                <a:lnTo>
                  <a:pt x="456" y="408"/>
                </a:lnTo>
                <a:lnTo>
                  <a:pt x="456" y="408"/>
                </a:lnTo>
                <a:lnTo>
                  <a:pt x="459" y="408"/>
                </a:lnTo>
                <a:lnTo>
                  <a:pt x="460" y="407"/>
                </a:lnTo>
                <a:lnTo>
                  <a:pt x="461" y="407"/>
                </a:lnTo>
                <a:lnTo>
                  <a:pt x="461" y="407"/>
                </a:lnTo>
                <a:lnTo>
                  <a:pt x="461" y="406"/>
                </a:lnTo>
                <a:lnTo>
                  <a:pt x="461" y="406"/>
                </a:lnTo>
                <a:lnTo>
                  <a:pt x="463" y="406"/>
                </a:lnTo>
                <a:lnTo>
                  <a:pt x="464" y="406"/>
                </a:lnTo>
                <a:lnTo>
                  <a:pt x="465" y="408"/>
                </a:lnTo>
                <a:lnTo>
                  <a:pt x="466" y="408"/>
                </a:lnTo>
                <a:lnTo>
                  <a:pt x="466" y="409"/>
                </a:lnTo>
                <a:lnTo>
                  <a:pt x="467" y="409"/>
                </a:lnTo>
                <a:lnTo>
                  <a:pt x="468" y="411"/>
                </a:lnTo>
                <a:lnTo>
                  <a:pt x="469" y="412"/>
                </a:lnTo>
                <a:lnTo>
                  <a:pt x="470" y="412"/>
                </a:lnTo>
                <a:lnTo>
                  <a:pt x="470" y="420"/>
                </a:lnTo>
                <a:lnTo>
                  <a:pt x="470" y="420"/>
                </a:lnTo>
                <a:lnTo>
                  <a:pt x="470" y="420"/>
                </a:lnTo>
                <a:lnTo>
                  <a:pt x="470" y="419"/>
                </a:lnTo>
                <a:lnTo>
                  <a:pt x="471" y="419"/>
                </a:lnTo>
                <a:lnTo>
                  <a:pt x="471" y="419"/>
                </a:lnTo>
                <a:lnTo>
                  <a:pt x="471" y="422"/>
                </a:lnTo>
                <a:lnTo>
                  <a:pt x="471" y="423"/>
                </a:lnTo>
                <a:lnTo>
                  <a:pt x="472" y="426"/>
                </a:lnTo>
                <a:lnTo>
                  <a:pt x="473" y="426"/>
                </a:lnTo>
                <a:lnTo>
                  <a:pt x="474" y="426"/>
                </a:lnTo>
                <a:lnTo>
                  <a:pt x="474" y="427"/>
                </a:lnTo>
                <a:lnTo>
                  <a:pt x="474" y="427"/>
                </a:lnTo>
                <a:lnTo>
                  <a:pt x="475" y="427"/>
                </a:lnTo>
                <a:lnTo>
                  <a:pt x="474" y="428"/>
                </a:lnTo>
                <a:lnTo>
                  <a:pt x="474" y="428"/>
                </a:lnTo>
                <a:lnTo>
                  <a:pt x="476" y="431"/>
                </a:lnTo>
                <a:lnTo>
                  <a:pt x="476" y="432"/>
                </a:lnTo>
                <a:lnTo>
                  <a:pt x="477" y="432"/>
                </a:lnTo>
                <a:lnTo>
                  <a:pt x="477" y="433"/>
                </a:lnTo>
                <a:lnTo>
                  <a:pt x="479" y="435"/>
                </a:lnTo>
                <a:lnTo>
                  <a:pt x="479" y="436"/>
                </a:lnTo>
                <a:lnTo>
                  <a:pt x="479" y="436"/>
                </a:lnTo>
                <a:lnTo>
                  <a:pt x="479" y="437"/>
                </a:lnTo>
                <a:lnTo>
                  <a:pt x="481" y="437"/>
                </a:lnTo>
                <a:lnTo>
                  <a:pt x="483" y="436"/>
                </a:lnTo>
                <a:lnTo>
                  <a:pt x="483" y="436"/>
                </a:lnTo>
                <a:lnTo>
                  <a:pt x="483" y="435"/>
                </a:lnTo>
                <a:lnTo>
                  <a:pt x="483" y="435"/>
                </a:lnTo>
                <a:lnTo>
                  <a:pt x="484" y="431"/>
                </a:lnTo>
                <a:lnTo>
                  <a:pt x="484" y="426"/>
                </a:lnTo>
                <a:lnTo>
                  <a:pt x="482" y="418"/>
                </a:lnTo>
                <a:lnTo>
                  <a:pt x="482" y="416"/>
                </a:lnTo>
                <a:lnTo>
                  <a:pt x="476" y="402"/>
                </a:lnTo>
                <a:lnTo>
                  <a:pt x="477" y="402"/>
                </a:lnTo>
                <a:lnTo>
                  <a:pt x="477" y="401"/>
                </a:lnTo>
                <a:lnTo>
                  <a:pt x="480" y="394"/>
                </a:lnTo>
                <a:lnTo>
                  <a:pt x="480" y="394"/>
                </a:lnTo>
                <a:lnTo>
                  <a:pt x="480" y="393"/>
                </a:lnTo>
                <a:lnTo>
                  <a:pt x="480" y="393"/>
                </a:lnTo>
                <a:lnTo>
                  <a:pt x="481" y="392"/>
                </a:lnTo>
                <a:lnTo>
                  <a:pt x="482" y="392"/>
                </a:lnTo>
                <a:lnTo>
                  <a:pt x="482" y="392"/>
                </a:lnTo>
                <a:lnTo>
                  <a:pt x="481" y="390"/>
                </a:lnTo>
                <a:lnTo>
                  <a:pt x="481" y="390"/>
                </a:lnTo>
                <a:lnTo>
                  <a:pt x="481" y="390"/>
                </a:lnTo>
                <a:lnTo>
                  <a:pt x="484" y="390"/>
                </a:lnTo>
                <a:lnTo>
                  <a:pt x="485" y="390"/>
                </a:lnTo>
                <a:lnTo>
                  <a:pt x="487" y="388"/>
                </a:lnTo>
                <a:lnTo>
                  <a:pt x="487" y="388"/>
                </a:lnTo>
                <a:lnTo>
                  <a:pt x="488" y="388"/>
                </a:lnTo>
                <a:lnTo>
                  <a:pt x="488" y="387"/>
                </a:lnTo>
                <a:lnTo>
                  <a:pt x="489" y="387"/>
                </a:lnTo>
                <a:lnTo>
                  <a:pt x="490" y="387"/>
                </a:lnTo>
                <a:lnTo>
                  <a:pt x="490" y="386"/>
                </a:lnTo>
                <a:lnTo>
                  <a:pt x="490" y="385"/>
                </a:lnTo>
                <a:lnTo>
                  <a:pt x="490" y="384"/>
                </a:lnTo>
                <a:lnTo>
                  <a:pt x="492" y="383"/>
                </a:lnTo>
                <a:lnTo>
                  <a:pt x="493" y="382"/>
                </a:lnTo>
                <a:lnTo>
                  <a:pt x="493" y="382"/>
                </a:lnTo>
                <a:lnTo>
                  <a:pt x="495" y="381"/>
                </a:lnTo>
                <a:lnTo>
                  <a:pt x="497" y="380"/>
                </a:lnTo>
                <a:lnTo>
                  <a:pt x="497" y="379"/>
                </a:lnTo>
                <a:lnTo>
                  <a:pt x="499" y="378"/>
                </a:lnTo>
                <a:lnTo>
                  <a:pt x="501" y="376"/>
                </a:lnTo>
                <a:lnTo>
                  <a:pt x="504" y="376"/>
                </a:lnTo>
                <a:lnTo>
                  <a:pt x="505" y="376"/>
                </a:lnTo>
                <a:lnTo>
                  <a:pt x="505" y="375"/>
                </a:lnTo>
                <a:lnTo>
                  <a:pt x="505" y="374"/>
                </a:lnTo>
                <a:lnTo>
                  <a:pt x="505" y="374"/>
                </a:lnTo>
                <a:lnTo>
                  <a:pt x="504" y="374"/>
                </a:lnTo>
                <a:lnTo>
                  <a:pt x="504" y="375"/>
                </a:lnTo>
                <a:lnTo>
                  <a:pt x="504" y="374"/>
                </a:lnTo>
                <a:lnTo>
                  <a:pt x="504" y="374"/>
                </a:lnTo>
                <a:lnTo>
                  <a:pt x="505" y="373"/>
                </a:lnTo>
                <a:lnTo>
                  <a:pt x="505" y="372"/>
                </a:lnTo>
                <a:lnTo>
                  <a:pt x="505" y="372"/>
                </a:lnTo>
                <a:lnTo>
                  <a:pt x="505" y="372"/>
                </a:lnTo>
                <a:lnTo>
                  <a:pt x="503" y="371"/>
                </a:lnTo>
                <a:lnTo>
                  <a:pt x="505" y="371"/>
                </a:lnTo>
                <a:lnTo>
                  <a:pt x="505" y="371"/>
                </a:lnTo>
                <a:lnTo>
                  <a:pt x="505" y="372"/>
                </a:lnTo>
                <a:lnTo>
                  <a:pt x="505" y="372"/>
                </a:lnTo>
                <a:lnTo>
                  <a:pt x="506" y="372"/>
                </a:lnTo>
                <a:lnTo>
                  <a:pt x="507" y="372"/>
                </a:lnTo>
                <a:lnTo>
                  <a:pt x="508" y="372"/>
                </a:lnTo>
                <a:lnTo>
                  <a:pt x="508" y="370"/>
                </a:lnTo>
                <a:lnTo>
                  <a:pt x="509" y="370"/>
                </a:lnTo>
                <a:lnTo>
                  <a:pt x="509" y="368"/>
                </a:lnTo>
                <a:lnTo>
                  <a:pt x="508" y="368"/>
                </a:lnTo>
                <a:lnTo>
                  <a:pt x="508" y="368"/>
                </a:lnTo>
                <a:lnTo>
                  <a:pt x="508" y="369"/>
                </a:lnTo>
                <a:lnTo>
                  <a:pt x="508" y="369"/>
                </a:lnTo>
                <a:lnTo>
                  <a:pt x="507" y="368"/>
                </a:lnTo>
                <a:lnTo>
                  <a:pt x="507" y="368"/>
                </a:lnTo>
                <a:lnTo>
                  <a:pt x="505" y="368"/>
                </a:lnTo>
                <a:lnTo>
                  <a:pt x="504" y="368"/>
                </a:lnTo>
                <a:lnTo>
                  <a:pt x="504" y="365"/>
                </a:lnTo>
                <a:lnTo>
                  <a:pt x="504" y="365"/>
                </a:lnTo>
                <a:lnTo>
                  <a:pt x="505" y="367"/>
                </a:lnTo>
                <a:lnTo>
                  <a:pt x="505" y="367"/>
                </a:lnTo>
                <a:lnTo>
                  <a:pt x="505" y="367"/>
                </a:lnTo>
                <a:lnTo>
                  <a:pt x="507" y="366"/>
                </a:lnTo>
                <a:lnTo>
                  <a:pt x="507" y="366"/>
                </a:lnTo>
                <a:lnTo>
                  <a:pt x="507" y="366"/>
                </a:lnTo>
                <a:lnTo>
                  <a:pt x="508" y="366"/>
                </a:lnTo>
                <a:lnTo>
                  <a:pt x="508" y="366"/>
                </a:lnTo>
                <a:lnTo>
                  <a:pt x="508" y="367"/>
                </a:lnTo>
                <a:lnTo>
                  <a:pt x="508" y="367"/>
                </a:lnTo>
                <a:lnTo>
                  <a:pt x="508" y="366"/>
                </a:lnTo>
                <a:lnTo>
                  <a:pt x="508" y="365"/>
                </a:lnTo>
                <a:lnTo>
                  <a:pt x="508" y="365"/>
                </a:lnTo>
                <a:lnTo>
                  <a:pt x="508" y="365"/>
                </a:lnTo>
                <a:lnTo>
                  <a:pt x="508" y="363"/>
                </a:lnTo>
                <a:lnTo>
                  <a:pt x="508" y="361"/>
                </a:lnTo>
                <a:lnTo>
                  <a:pt x="506" y="361"/>
                </a:lnTo>
                <a:lnTo>
                  <a:pt x="506" y="361"/>
                </a:lnTo>
                <a:lnTo>
                  <a:pt x="506" y="361"/>
                </a:lnTo>
                <a:lnTo>
                  <a:pt x="505" y="361"/>
                </a:lnTo>
                <a:lnTo>
                  <a:pt x="505" y="360"/>
                </a:lnTo>
                <a:lnTo>
                  <a:pt x="506" y="360"/>
                </a:lnTo>
                <a:lnTo>
                  <a:pt x="506" y="360"/>
                </a:lnTo>
                <a:lnTo>
                  <a:pt x="506" y="359"/>
                </a:lnTo>
                <a:lnTo>
                  <a:pt x="505" y="359"/>
                </a:lnTo>
                <a:lnTo>
                  <a:pt x="505" y="358"/>
                </a:lnTo>
                <a:lnTo>
                  <a:pt x="505" y="358"/>
                </a:lnTo>
                <a:lnTo>
                  <a:pt x="506" y="358"/>
                </a:lnTo>
                <a:lnTo>
                  <a:pt x="506" y="358"/>
                </a:lnTo>
                <a:lnTo>
                  <a:pt x="506" y="357"/>
                </a:lnTo>
                <a:lnTo>
                  <a:pt x="505" y="357"/>
                </a:lnTo>
                <a:lnTo>
                  <a:pt x="505" y="356"/>
                </a:lnTo>
                <a:lnTo>
                  <a:pt x="505" y="356"/>
                </a:lnTo>
                <a:lnTo>
                  <a:pt x="506" y="354"/>
                </a:lnTo>
                <a:lnTo>
                  <a:pt x="506" y="354"/>
                </a:lnTo>
                <a:lnTo>
                  <a:pt x="505" y="354"/>
                </a:lnTo>
                <a:lnTo>
                  <a:pt x="503" y="352"/>
                </a:lnTo>
                <a:lnTo>
                  <a:pt x="502" y="351"/>
                </a:lnTo>
                <a:lnTo>
                  <a:pt x="501" y="350"/>
                </a:lnTo>
                <a:lnTo>
                  <a:pt x="500" y="350"/>
                </a:lnTo>
                <a:lnTo>
                  <a:pt x="500" y="350"/>
                </a:lnTo>
                <a:lnTo>
                  <a:pt x="501" y="350"/>
                </a:lnTo>
                <a:lnTo>
                  <a:pt x="501" y="350"/>
                </a:lnTo>
                <a:lnTo>
                  <a:pt x="501" y="350"/>
                </a:lnTo>
                <a:lnTo>
                  <a:pt x="501" y="350"/>
                </a:lnTo>
                <a:lnTo>
                  <a:pt x="501" y="350"/>
                </a:lnTo>
                <a:lnTo>
                  <a:pt x="503" y="351"/>
                </a:lnTo>
                <a:lnTo>
                  <a:pt x="503" y="351"/>
                </a:lnTo>
                <a:lnTo>
                  <a:pt x="504" y="351"/>
                </a:lnTo>
                <a:lnTo>
                  <a:pt x="505" y="352"/>
                </a:lnTo>
                <a:lnTo>
                  <a:pt x="505" y="352"/>
                </a:lnTo>
                <a:lnTo>
                  <a:pt x="505" y="353"/>
                </a:lnTo>
                <a:lnTo>
                  <a:pt x="505" y="351"/>
                </a:lnTo>
                <a:lnTo>
                  <a:pt x="505" y="350"/>
                </a:lnTo>
                <a:lnTo>
                  <a:pt x="505" y="350"/>
                </a:lnTo>
                <a:lnTo>
                  <a:pt x="505" y="350"/>
                </a:lnTo>
                <a:lnTo>
                  <a:pt x="505" y="349"/>
                </a:lnTo>
                <a:lnTo>
                  <a:pt x="505" y="346"/>
                </a:lnTo>
                <a:lnTo>
                  <a:pt x="505" y="345"/>
                </a:lnTo>
                <a:lnTo>
                  <a:pt x="507" y="343"/>
                </a:lnTo>
                <a:lnTo>
                  <a:pt x="508" y="343"/>
                </a:lnTo>
                <a:lnTo>
                  <a:pt x="508" y="343"/>
                </a:lnTo>
                <a:lnTo>
                  <a:pt x="508" y="343"/>
                </a:lnTo>
                <a:lnTo>
                  <a:pt x="508" y="343"/>
                </a:lnTo>
                <a:lnTo>
                  <a:pt x="508" y="343"/>
                </a:lnTo>
                <a:lnTo>
                  <a:pt x="508" y="344"/>
                </a:lnTo>
                <a:lnTo>
                  <a:pt x="507" y="344"/>
                </a:lnTo>
                <a:lnTo>
                  <a:pt x="507" y="345"/>
                </a:lnTo>
                <a:lnTo>
                  <a:pt x="507" y="345"/>
                </a:lnTo>
                <a:lnTo>
                  <a:pt x="507" y="346"/>
                </a:lnTo>
                <a:lnTo>
                  <a:pt x="507" y="347"/>
                </a:lnTo>
                <a:lnTo>
                  <a:pt x="506" y="347"/>
                </a:lnTo>
                <a:lnTo>
                  <a:pt x="506" y="347"/>
                </a:lnTo>
                <a:lnTo>
                  <a:pt x="507" y="347"/>
                </a:lnTo>
                <a:lnTo>
                  <a:pt x="507" y="347"/>
                </a:lnTo>
                <a:lnTo>
                  <a:pt x="507" y="349"/>
                </a:lnTo>
                <a:lnTo>
                  <a:pt x="506" y="350"/>
                </a:lnTo>
                <a:lnTo>
                  <a:pt x="506" y="350"/>
                </a:lnTo>
                <a:lnTo>
                  <a:pt x="506" y="350"/>
                </a:lnTo>
                <a:lnTo>
                  <a:pt x="506" y="350"/>
                </a:lnTo>
                <a:lnTo>
                  <a:pt x="507" y="351"/>
                </a:lnTo>
                <a:lnTo>
                  <a:pt x="508" y="351"/>
                </a:lnTo>
                <a:lnTo>
                  <a:pt x="508" y="352"/>
                </a:lnTo>
                <a:lnTo>
                  <a:pt x="508" y="353"/>
                </a:lnTo>
                <a:lnTo>
                  <a:pt x="508" y="354"/>
                </a:lnTo>
                <a:lnTo>
                  <a:pt x="508" y="354"/>
                </a:lnTo>
                <a:lnTo>
                  <a:pt x="509" y="354"/>
                </a:lnTo>
                <a:lnTo>
                  <a:pt x="509" y="354"/>
                </a:lnTo>
                <a:lnTo>
                  <a:pt x="508" y="354"/>
                </a:lnTo>
                <a:lnTo>
                  <a:pt x="508" y="357"/>
                </a:lnTo>
                <a:lnTo>
                  <a:pt x="508" y="359"/>
                </a:lnTo>
                <a:lnTo>
                  <a:pt x="508" y="359"/>
                </a:lnTo>
                <a:lnTo>
                  <a:pt x="508" y="359"/>
                </a:lnTo>
                <a:lnTo>
                  <a:pt x="508" y="359"/>
                </a:lnTo>
                <a:lnTo>
                  <a:pt x="512" y="354"/>
                </a:lnTo>
                <a:lnTo>
                  <a:pt x="512" y="352"/>
                </a:lnTo>
                <a:lnTo>
                  <a:pt x="512" y="351"/>
                </a:lnTo>
                <a:lnTo>
                  <a:pt x="512" y="350"/>
                </a:lnTo>
                <a:lnTo>
                  <a:pt x="513" y="350"/>
                </a:lnTo>
                <a:lnTo>
                  <a:pt x="510" y="343"/>
                </a:lnTo>
                <a:lnTo>
                  <a:pt x="510" y="343"/>
                </a:lnTo>
                <a:lnTo>
                  <a:pt x="511" y="344"/>
                </a:lnTo>
                <a:lnTo>
                  <a:pt x="512" y="344"/>
                </a:lnTo>
                <a:lnTo>
                  <a:pt x="512" y="345"/>
                </a:lnTo>
                <a:lnTo>
                  <a:pt x="514" y="345"/>
                </a:lnTo>
                <a:lnTo>
                  <a:pt x="514" y="347"/>
                </a:lnTo>
                <a:lnTo>
                  <a:pt x="514" y="347"/>
                </a:lnTo>
                <a:lnTo>
                  <a:pt x="516" y="343"/>
                </a:lnTo>
                <a:lnTo>
                  <a:pt x="516" y="343"/>
                </a:lnTo>
                <a:lnTo>
                  <a:pt x="517" y="342"/>
                </a:lnTo>
                <a:lnTo>
                  <a:pt x="517" y="342"/>
                </a:lnTo>
                <a:lnTo>
                  <a:pt x="518" y="340"/>
                </a:lnTo>
                <a:lnTo>
                  <a:pt x="518" y="339"/>
                </a:lnTo>
                <a:lnTo>
                  <a:pt x="518" y="339"/>
                </a:lnTo>
                <a:lnTo>
                  <a:pt x="519" y="339"/>
                </a:lnTo>
                <a:lnTo>
                  <a:pt x="519" y="338"/>
                </a:lnTo>
                <a:lnTo>
                  <a:pt x="519" y="337"/>
                </a:lnTo>
                <a:lnTo>
                  <a:pt x="518" y="336"/>
                </a:lnTo>
                <a:lnTo>
                  <a:pt x="517" y="336"/>
                </a:lnTo>
                <a:lnTo>
                  <a:pt x="517" y="336"/>
                </a:lnTo>
                <a:lnTo>
                  <a:pt x="517" y="336"/>
                </a:lnTo>
                <a:lnTo>
                  <a:pt x="519" y="333"/>
                </a:lnTo>
                <a:lnTo>
                  <a:pt x="519" y="333"/>
                </a:lnTo>
                <a:lnTo>
                  <a:pt x="520" y="332"/>
                </a:lnTo>
                <a:lnTo>
                  <a:pt x="523" y="331"/>
                </a:lnTo>
                <a:lnTo>
                  <a:pt x="524" y="330"/>
                </a:lnTo>
                <a:lnTo>
                  <a:pt x="525" y="330"/>
                </a:lnTo>
                <a:lnTo>
                  <a:pt x="527" y="330"/>
                </a:lnTo>
                <a:lnTo>
                  <a:pt x="532" y="329"/>
                </a:lnTo>
                <a:lnTo>
                  <a:pt x="533" y="328"/>
                </a:lnTo>
                <a:lnTo>
                  <a:pt x="534" y="327"/>
                </a:lnTo>
                <a:lnTo>
                  <a:pt x="534" y="327"/>
                </a:lnTo>
                <a:lnTo>
                  <a:pt x="534" y="327"/>
                </a:lnTo>
                <a:lnTo>
                  <a:pt x="534" y="328"/>
                </a:lnTo>
                <a:lnTo>
                  <a:pt x="534" y="328"/>
                </a:lnTo>
                <a:lnTo>
                  <a:pt x="535" y="328"/>
                </a:lnTo>
                <a:lnTo>
                  <a:pt x="537" y="327"/>
                </a:lnTo>
                <a:lnTo>
                  <a:pt x="537" y="328"/>
                </a:lnTo>
                <a:lnTo>
                  <a:pt x="537" y="328"/>
                </a:lnTo>
                <a:lnTo>
                  <a:pt x="538" y="328"/>
                </a:lnTo>
                <a:lnTo>
                  <a:pt x="539" y="328"/>
                </a:lnTo>
                <a:lnTo>
                  <a:pt x="540" y="328"/>
                </a:lnTo>
                <a:lnTo>
                  <a:pt x="541" y="327"/>
                </a:lnTo>
                <a:lnTo>
                  <a:pt x="541" y="327"/>
                </a:lnTo>
                <a:lnTo>
                  <a:pt x="541" y="325"/>
                </a:lnTo>
                <a:lnTo>
                  <a:pt x="541" y="325"/>
                </a:lnTo>
                <a:lnTo>
                  <a:pt x="541" y="325"/>
                </a:lnTo>
                <a:lnTo>
                  <a:pt x="541" y="326"/>
                </a:lnTo>
                <a:lnTo>
                  <a:pt x="541" y="327"/>
                </a:lnTo>
                <a:lnTo>
                  <a:pt x="540" y="327"/>
                </a:lnTo>
                <a:lnTo>
                  <a:pt x="537" y="326"/>
                </a:lnTo>
                <a:lnTo>
                  <a:pt x="537" y="325"/>
                </a:lnTo>
                <a:lnTo>
                  <a:pt x="537" y="325"/>
                </a:lnTo>
                <a:lnTo>
                  <a:pt x="537" y="324"/>
                </a:lnTo>
                <a:lnTo>
                  <a:pt x="537" y="323"/>
                </a:lnTo>
                <a:lnTo>
                  <a:pt x="535" y="323"/>
                </a:lnTo>
                <a:lnTo>
                  <a:pt x="535" y="322"/>
                </a:lnTo>
                <a:lnTo>
                  <a:pt x="535" y="322"/>
                </a:lnTo>
                <a:lnTo>
                  <a:pt x="536" y="321"/>
                </a:lnTo>
                <a:lnTo>
                  <a:pt x="536" y="321"/>
                </a:lnTo>
                <a:lnTo>
                  <a:pt x="536" y="321"/>
                </a:lnTo>
                <a:lnTo>
                  <a:pt x="537" y="321"/>
                </a:lnTo>
                <a:lnTo>
                  <a:pt x="536" y="318"/>
                </a:lnTo>
                <a:lnTo>
                  <a:pt x="536" y="317"/>
                </a:lnTo>
                <a:lnTo>
                  <a:pt x="537" y="315"/>
                </a:lnTo>
                <a:lnTo>
                  <a:pt x="539" y="314"/>
                </a:lnTo>
                <a:lnTo>
                  <a:pt x="540" y="312"/>
                </a:lnTo>
                <a:lnTo>
                  <a:pt x="541" y="311"/>
                </a:lnTo>
                <a:lnTo>
                  <a:pt x="541" y="311"/>
                </a:lnTo>
                <a:lnTo>
                  <a:pt x="541" y="311"/>
                </a:lnTo>
                <a:lnTo>
                  <a:pt x="541" y="312"/>
                </a:lnTo>
                <a:lnTo>
                  <a:pt x="542" y="312"/>
                </a:lnTo>
                <a:lnTo>
                  <a:pt x="542" y="311"/>
                </a:lnTo>
                <a:lnTo>
                  <a:pt x="542" y="310"/>
                </a:lnTo>
                <a:lnTo>
                  <a:pt x="543" y="310"/>
                </a:lnTo>
                <a:lnTo>
                  <a:pt x="543" y="311"/>
                </a:lnTo>
                <a:lnTo>
                  <a:pt x="543" y="311"/>
                </a:lnTo>
                <a:lnTo>
                  <a:pt x="544" y="310"/>
                </a:lnTo>
                <a:lnTo>
                  <a:pt x="545" y="310"/>
                </a:lnTo>
                <a:lnTo>
                  <a:pt x="545" y="310"/>
                </a:lnTo>
                <a:lnTo>
                  <a:pt x="545" y="310"/>
                </a:lnTo>
                <a:lnTo>
                  <a:pt x="545" y="310"/>
                </a:lnTo>
                <a:lnTo>
                  <a:pt x="546" y="309"/>
                </a:lnTo>
                <a:lnTo>
                  <a:pt x="546" y="308"/>
                </a:lnTo>
                <a:lnTo>
                  <a:pt x="546" y="307"/>
                </a:lnTo>
                <a:lnTo>
                  <a:pt x="547" y="307"/>
                </a:lnTo>
                <a:lnTo>
                  <a:pt x="547" y="306"/>
                </a:lnTo>
                <a:lnTo>
                  <a:pt x="548" y="306"/>
                </a:lnTo>
                <a:lnTo>
                  <a:pt x="548" y="306"/>
                </a:lnTo>
                <a:lnTo>
                  <a:pt x="548" y="307"/>
                </a:lnTo>
                <a:lnTo>
                  <a:pt x="548" y="307"/>
                </a:lnTo>
                <a:lnTo>
                  <a:pt x="548" y="307"/>
                </a:lnTo>
                <a:lnTo>
                  <a:pt x="549" y="307"/>
                </a:lnTo>
                <a:lnTo>
                  <a:pt x="550" y="308"/>
                </a:lnTo>
                <a:lnTo>
                  <a:pt x="550" y="308"/>
                </a:lnTo>
                <a:lnTo>
                  <a:pt x="551" y="307"/>
                </a:lnTo>
                <a:lnTo>
                  <a:pt x="552" y="307"/>
                </a:lnTo>
                <a:lnTo>
                  <a:pt x="552" y="307"/>
                </a:lnTo>
                <a:lnTo>
                  <a:pt x="552" y="307"/>
                </a:lnTo>
                <a:lnTo>
                  <a:pt x="552" y="306"/>
                </a:lnTo>
                <a:lnTo>
                  <a:pt x="555" y="306"/>
                </a:lnTo>
                <a:lnTo>
                  <a:pt x="555" y="305"/>
                </a:lnTo>
                <a:lnTo>
                  <a:pt x="556" y="305"/>
                </a:lnTo>
                <a:lnTo>
                  <a:pt x="556" y="305"/>
                </a:lnTo>
                <a:lnTo>
                  <a:pt x="556" y="305"/>
                </a:lnTo>
                <a:lnTo>
                  <a:pt x="557" y="304"/>
                </a:lnTo>
                <a:lnTo>
                  <a:pt x="557" y="303"/>
                </a:lnTo>
                <a:lnTo>
                  <a:pt x="557" y="303"/>
                </a:lnTo>
                <a:lnTo>
                  <a:pt x="556" y="303"/>
                </a:lnTo>
                <a:lnTo>
                  <a:pt x="556" y="303"/>
                </a:lnTo>
                <a:lnTo>
                  <a:pt x="557" y="303"/>
                </a:lnTo>
                <a:lnTo>
                  <a:pt x="557" y="301"/>
                </a:lnTo>
                <a:lnTo>
                  <a:pt x="558" y="301"/>
                </a:lnTo>
                <a:lnTo>
                  <a:pt x="559" y="301"/>
                </a:lnTo>
                <a:lnTo>
                  <a:pt x="561" y="301"/>
                </a:lnTo>
                <a:lnTo>
                  <a:pt x="563" y="299"/>
                </a:lnTo>
                <a:lnTo>
                  <a:pt x="563" y="300"/>
                </a:lnTo>
                <a:lnTo>
                  <a:pt x="564" y="300"/>
                </a:lnTo>
                <a:lnTo>
                  <a:pt x="569" y="297"/>
                </a:lnTo>
                <a:lnTo>
                  <a:pt x="570" y="296"/>
                </a:lnTo>
                <a:lnTo>
                  <a:pt x="570" y="295"/>
                </a:lnTo>
                <a:lnTo>
                  <a:pt x="571" y="296"/>
                </a:lnTo>
                <a:lnTo>
                  <a:pt x="572" y="296"/>
                </a:lnTo>
                <a:lnTo>
                  <a:pt x="569" y="298"/>
                </a:lnTo>
                <a:lnTo>
                  <a:pt x="570" y="299"/>
                </a:lnTo>
                <a:lnTo>
                  <a:pt x="570" y="299"/>
                </a:lnTo>
                <a:lnTo>
                  <a:pt x="572" y="299"/>
                </a:lnTo>
                <a:lnTo>
                  <a:pt x="574" y="299"/>
                </a:lnTo>
                <a:lnTo>
                  <a:pt x="577" y="299"/>
                </a:lnTo>
                <a:lnTo>
                  <a:pt x="577" y="299"/>
                </a:lnTo>
                <a:lnTo>
                  <a:pt x="575" y="299"/>
                </a:lnTo>
                <a:lnTo>
                  <a:pt x="574" y="300"/>
                </a:lnTo>
                <a:lnTo>
                  <a:pt x="573" y="301"/>
                </a:lnTo>
                <a:lnTo>
                  <a:pt x="572" y="301"/>
                </a:lnTo>
                <a:lnTo>
                  <a:pt x="572" y="300"/>
                </a:lnTo>
                <a:lnTo>
                  <a:pt x="571" y="299"/>
                </a:lnTo>
                <a:lnTo>
                  <a:pt x="565" y="303"/>
                </a:lnTo>
                <a:lnTo>
                  <a:pt x="565" y="304"/>
                </a:lnTo>
                <a:lnTo>
                  <a:pt x="564" y="305"/>
                </a:lnTo>
                <a:lnTo>
                  <a:pt x="563" y="304"/>
                </a:lnTo>
                <a:lnTo>
                  <a:pt x="562" y="306"/>
                </a:lnTo>
                <a:lnTo>
                  <a:pt x="562" y="307"/>
                </a:lnTo>
                <a:lnTo>
                  <a:pt x="563" y="306"/>
                </a:lnTo>
                <a:lnTo>
                  <a:pt x="563" y="305"/>
                </a:lnTo>
                <a:lnTo>
                  <a:pt x="563" y="307"/>
                </a:lnTo>
                <a:lnTo>
                  <a:pt x="562" y="308"/>
                </a:lnTo>
                <a:lnTo>
                  <a:pt x="563" y="311"/>
                </a:lnTo>
                <a:lnTo>
                  <a:pt x="563" y="311"/>
                </a:lnTo>
                <a:lnTo>
                  <a:pt x="564" y="312"/>
                </a:lnTo>
                <a:lnTo>
                  <a:pt x="564" y="314"/>
                </a:lnTo>
                <a:lnTo>
                  <a:pt x="566" y="314"/>
                </a:lnTo>
                <a:lnTo>
                  <a:pt x="566" y="314"/>
                </a:lnTo>
                <a:lnTo>
                  <a:pt x="566" y="313"/>
                </a:lnTo>
                <a:lnTo>
                  <a:pt x="566" y="312"/>
                </a:lnTo>
                <a:lnTo>
                  <a:pt x="567" y="312"/>
                </a:lnTo>
                <a:lnTo>
                  <a:pt x="568" y="312"/>
                </a:lnTo>
                <a:lnTo>
                  <a:pt x="569" y="311"/>
                </a:lnTo>
                <a:lnTo>
                  <a:pt x="570" y="310"/>
                </a:lnTo>
                <a:lnTo>
                  <a:pt x="571" y="308"/>
                </a:lnTo>
                <a:lnTo>
                  <a:pt x="572" y="307"/>
                </a:lnTo>
                <a:lnTo>
                  <a:pt x="573" y="306"/>
                </a:lnTo>
                <a:lnTo>
                  <a:pt x="573" y="305"/>
                </a:lnTo>
                <a:lnTo>
                  <a:pt x="574" y="306"/>
                </a:lnTo>
                <a:lnTo>
                  <a:pt x="574" y="305"/>
                </a:lnTo>
                <a:lnTo>
                  <a:pt x="574" y="305"/>
                </a:lnTo>
                <a:lnTo>
                  <a:pt x="575" y="306"/>
                </a:lnTo>
                <a:lnTo>
                  <a:pt x="576" y="306"/>
                </a:lnTo>
                <a:lnTo>
                  <a:pt x="576" y="306"/>
                </a:lnTo>
                <a:lnTo>
                  <a:pt x="576" y="304"/>
                </a:lnTo>
                <a:lnTo>
                  <a:pt x="577" y="305"/>
                </a:lnTo>
                <a:lnTo>
                  <a:pt x="579" y="304"/>
                </a:lnTo>
                <a:lnTo>
                  <a:pt x="579" y="304"/>
                </a:lnTo>
                <a:lnTo>
                  <a:pt x="580" y="304"/>
                </a:lnTo>
                <a:lnTo>
                  <a:pt x="581" y="303"/>
                </a:lnTo>
                <a:lnTo>
                  <a:pt x="582" y="303"/>
                </a:lnTo>
                <a:lnTo>
                  <a:pt x="582" y="303"/>
                </a:lnTo>
                <a:lnTo>
                  <a:pt x="583" y="303"/>
                </a:lnTo>
                <a:lnTo>
                  <a:pt x="587" y="300"/>
                </a:lnTo>
                <a:lnTo>
                  <a:pt x="588" y="300"/>
                </a:lnTo>
                <a:lnTo>
                  <a:pt x="588" y="300"/>
                </a:lnTo>
                <a:lnTo>
                  <a:pt x="589" y="300"/>
                </a:lnTo>
                <a:lnTo>
                  <a:pt x="590" y="299"/>
                </a:lnTo>
                <a:lnTo>
                  <a:pt x="590" y="299"/>
                </a:lnTo>
                <a:lnTo>
                  <a:pt x="588" y="299"/>
                </a:lnTo>
                <a:lnTo>
                  <a:pt x="588" y="299"/>
                </a:lnTo>
                <a:lnTo>
                  <a:pt x="589" y="298"/>
                </a:lnTo>
                <a:lnTo>
                  <a:pt x="588" y="297"/>
                </a:lnTo>
                <a:lnTo>
                  <a:pt x="587" y="297"/>
                </a:lnTo>
                <a:lnTo>
                  <a:pt x="586" y="297"/>
                </a:lnTo>
                <a:lnTo>
                  <a:pt x="585" y="297"/>
                </a:lnTo>
                <a:lnTo>
                  <a:pt x="585" y="296"/>
                </a:lnTo>
                <a:lnTo>
                  <a:pt x="585" y="295"/>
                </a:lnTo>
                <a:lnTo>
                  <a:pt x="583" y="296"/>
                </a:lnTo>
                <a:lnTo>
                  <a:pt x="581" y="297"/>
                </a:lnTo>
                <a:lnTo>
                  <a:pt x="581" y="296"/>
                </a:lnTo>
                <a:lnTo>
                  <a:pt x="574" y="295"/>
                </a:lnTo>
                <a:lnTo>
                  <a:pt x="574" y="294"/>
                </a:lnTo>
                <a:lnTo>
                  <a:pt x="575" y="293"/>
                </a:lnTo>
                <a:lnTo>
                  <a:pt x="574" y="293"/>
                </a:lnTo>
                <a:lnTo>
                  <a:pt x="573" y="292"/>
                </a:lnTo>
                <a:lnTo>
                  <a:pt x="571" y="292"/>
                </a:lnTo>
                <a:lnTo>
                  <a:pt x="571" y="292"/>
                </a:lnTo>
                <a:lnTo>
                  <a:pt x="570" y="291"/>
                </a:lnTo>
                <a:lnTo>
                  <a:pt x="569" y="288"/>
                </a:lnTo>
                <a:lnTo>
                  <a:pt x="569" y="285"/>
                </a:lnTo>
                <a:lnTo>
                  <a:pt x="567" y="285"/>
                </a:lnTo>
                <a:lnTo>
                  <a:pt x="566" y="285"/>
                </a:lnTo>
                <a:lnTo>
                  <a:pt x="566" y="285"/>
                </a:lnTo>
                <a:lnTo>
                  <a:pt x="568" y="284"/>
                </a:lnTo>
                <a:lnTo>
                  <a:pt x="570" y="281"/>
                </a:lnTo>
                <a:lnTo>
                  <a:pt x="570" y="280"/>
                </a:lnTo>
                <a:lnTo>
                  <a:pt x="569" y="280"/>
                </a:lnTo>
                <a:lnTo>
                  <a:pt x="568" y="280"/>
                </a:lnTo>
                <a:lnTo>
                  <a:pt x="568" y="279"/>
                </a:lnTo>
                <a:lnTo>
                  <a:pt x="567" y="279"/>
                </a:lnTo>
                <a:lnTo>
                  <a:pt x="565" y="281"/>
                </a:lnTo>
                <a:lnTo>
                  <a:pt x="564" y="280"/>
                </a:lnTo>
                <a:lnTo>
                  <a:pt x="563" y="279"/>
                </a:lnTo>
                <a:lnTo>
                  <a:pt x="561" y="277"/>
                </a:lnTo>
                <a:lnTo>
                  <a:pt x="559" y="277"/>
                </a:lnTo>
                <a:lnTo>
                  <a:pt x="560" y="277"/>
                </a:lnTo>
                <a:lnTo>
                  <a:pt x="563" y="277"/>
                </a:lnTo>
                <a:lnTo>
                  <a:pt x="565" y="277"/>
                </a:lnTo>
                <a:lnTo>
                  <a:pt x="567" y="277"/>
                </a:lnTo>
                <a:lnTo>
                  <a:pt x="572" y="274"/>
                </a:lnTo>
                <a:lnTo>
                  <a:pt x="572" y="272"/>
                </a:lnTo>
                <a:lnTo>
                  <a:pt x="571" y="271"/>
                </a:lnTo>
                <a:lnTo>
                  <a:pt x="572" y="271"/>
                </a:lnTo>
                <a:lnTo>
                  <a:pt x="573" y="271"/>
                </a:lnTo>
                <a:lnTo>
                  <a:pt x="572" y="270"/>
                </a:lnTo>
                <a:lnTo>
                  <a:pt x="568" y="268"/>
                </a:lnTo>
                <a:lnTo>
                  <a:pt x="563" y="267"/>
                </a:lnTo>
                <a:lnTo>
                  <a:pt x="549" y="273"/>
                </a:lnTo>
                <a:lnTo>
                  <a:pt x="548" y="274"/>
                </a:lnTo>
                <a:lnTo>
                  <a:pt x="547" y="275"/>
                </a:lnTo>
                <a:lnTo>
                  <a:pt x="537" y="286"/>
                </a:lnTo>
                <a:lnTo>
                  <a:pt x="537" y="286"/>
                </a:lnTo>
                <a:lnTo>
                  <a:pt x="537" y="286"/>
                </a:lnTo>
                <a:lnTo>
                  <a:pt x="536" y="287"/>
                </a:lnTo>
                <a:lnTo>
                  <a:pt x="534" y="288"/>
                </a:lnTo>
                <a:lnTo>
                  <a:pt x="534" y="287"/>
                </a:lnTo>
                <a:lnTo>
                  <a:pt x="539" y="282"/>
                </a:lnTo>
                <a:lnTo>
                  <a:pt x="540" y="282"/>
                </a:lnTo>
                <a:lnTo>
                  <a:pt x="542" y="278"/>
                </a:lnTo>
                <a:lnTo>
                  <a:pt x="541" y="277"/>
                </a:lnTo>
                <a:lnTo>
                  <a:pt x="543" y="277"/>
                </a:lnTo>
                <a:lnTo>
                  <a:pt x="544" y="275"/>
                </a:lnTo>
                <a:lnTo>
                  <a:pt x="547" y="271"/>
                </a:lnTo>
                <a:lnTo>
                  <a:pt x="548" y="270"/>
                </a:lnTo>
                <a:lnTo>
                  <a:pt x="549" y="269"/>
                </a:lnTo>
                <a:lnTo>
                  <a:pt x="549" y="268"/>
                </a:lnTo>
                <a:lnTo>
                  <a:pt x="550" y="268"/>
                </a:lnTo>
                <a:lnTo>
                  <a:pt x="552" y="267"/>
                </a:lnTo>
                <a:lnTo>
                  <a:pt x="556" y="267"/>
                </a:lnTo>
                <a:lnTo>
                  <a:pt x="556" y="266"/>
                </a:lnTo>
                <a:lnTo>
                  <a:pt x="557" y="263"/>
                </a:lnTo>
                <a:lnTo>
                  <a:pt x="559" y="261"/>
                </a:lnTo>
                <a:lnTo>
                  <a:pt x="559" y="260"/>
                </a:lnTo>
                <a:lnTo>
                  <a:pt x="560" y="260"/>
                </a:lnTo>
                <a:lnTo>
                  <a:pt x="560" y="259"/>
                </a:lnTo>
                <a:lnTo>
                  <a:pt x="561" y="259"/>
                </a:lnTo>
                <a:lnTo>
                  <a:pt x="563" y="259"/>
                </a:lnTo>
                <a:lnTo>
                  <a:pt x="563" y="259"/>
                </a:lnTo>
                <a:lnTo>
                  <a:pt x="568" y="259"/>
                </a:lnTo>
                <a:lnTo>
                  <a:pt x="571" y="259"/>
                </a:lnTo>
                <a:lnTo>
                  <a:pt x="577" y="259"/>
                </a:lnTo>
                <a:lnTo>
                  <a:pt x="579" y="259"/>
                </a:lnTo>
                <a:lnTo>
                  <a:pt x="585" y="259"/>
                </a:lnTo>
                <a:lnTo>
                  <a:pt x="586" y="259"/>
                </a:lnTo>
                <a:lnTo>
                  <a:pt x="586" y="260"/>
                </a:lnTo>
                <a:lnTo>
                  <a:pt x="587" y="260"/>
                </a:lnTo>
                <a:lnTo>
                  <a:pt x="592" y="259"/>
                </a:lnTo>
                <a:lnTo>
                  <a:pt x="594" y="259"/>
                </a:lnTo>
                <a:lnTo>
                  <a:pt x="594" y="258"/>
                </a:lnTo>
                <a:lnTo>
                  <a:pt x="595" y="258"/>
                </a:lnTo>
                <a:lnTo>
                  <a:pt x="595" y="259"/>
                </a:lnTo>
                <a:lnTo>
                  <a:pt x="595" y="259"/>
                </a:lnTo>
                <a:lnTo>
                  <a:pt x="595" y="259"/>
                </a:lnTo>
                <a:lnTo>
                  <a:pt x="596" y="259"/>
                </a:lnTo>
                <a:lnTo>
                  <a:pt x="598" y="257"/>
                </a:lnTo>
                <a:lnTo>
                  <a:pt x="599" y="256"/>
                </a:lnTo>
                <a:lnTo>
                  <a:pt x="602" y="252"/>
                </a:lnTo>
                <a:lnTo>
                  <a:pt x="603" y="252"/>
                </a:lnTo>
                <a:lnTo>
                  <a:pt x="603" y="251"/>
                </a:lnTo>
                <a:lnTo>
                  <a:pt x="604" y="250"/>
                </a:lnTo>
                <a:lnTo>
                  <a:pt x="607" y="249"/>
                </a:lnTo>
                <a:lnTo>
                  <a:pt x="609" y="248"/>
                </a:lnTo>
                <a:lnTo>
                  <a:pt x="613" y="248"/>
                </a:lnTo>
                <a:lnTo>
                  <a:pt x="613" y="248"/>
                </a:lnTo>
                <a:lnTo>
                  <a:pt x="614" y="248"/>
                </a:lnTo>
                <a:lnTo>
                  <a:pt x="616" y="246"/>
                </a:lnTo>
                <a:lnTo>
                  <a:pt x="617" y="245"/>
                </a:lnTo>
                <a:lnTo>
                  <a:pt x="620" y="242"/>
                </a:lnTo>
                <a:lnTo>
                  <a:pt x="617" y="240"/>
                </a:lnTo>
                <a:lnTo>
                  <a:pt x="620" y="241"/>
                </a:lnTo>
                <a:lnTo>
                  <a:pt x="619" y="239"/>
                </a:lnTo>
                <a:lnTo>
                  <a:pt x="617" y="239"/>
                </a:lnTo>
                <a:lnTo>
                  <a:pt x="618" y="238"/>
                </a:lnTo>
                <a:lnTo>
                  <a:pt x="619" y="238"/>
                </a:lnTo>
                <a:lnTo>
                  <a:pt x="618" y="237"/>
                </a:lnTo>
                <a:lnTo>
                  <a:pt x="618" y="237"/>
                </a:lnTo>
                <a:lnTo>
                  <a:pt x="618" y="236"/>
                </a:lnTo>
                <a:lnTo>
                  <a:pt x="618" y="234"/>
                </a:lnTo>
                <a:lnTo>
                  <a:pt x="617" y="234"/>
                </a:lnTo>
                <a:lnTo>
                  <a:pt x="617" y="234"/>
                </a:lnTo>
                <a:lnTo>
                  <a:pt x="616" y="234"/>
                </a:lnTo>
                <a:lnTo>
                  <a:pt x="618" y="234"/>
                </a:lnTo>
                <a:lnTo>
                  <a:pt x="619" y="234"/>
                </a:lnTo>
                <a:lnTo>
                  <a:pt x="619" y="234"/>
                </a:lnTo>
                <a:lnTo>
                  <a:pt x="619" y="233"/>
                </a:lnTo>
                <a:lnTo>
                  <a:pt x="619" y="233"/>
                </a:lnTo>
                <a:lnTo>
                  <a:pt x="619" y="232"/>
                </a:lnTo>
                <a:lnTo>
                  <a:pt x="618" y="231"/>
                </a:lnTo>
                <a:lnTo>
                  <a:pt x="617" y="230"/>
                </a:lnTo>
                <a:lnTo>
                  <a:pt x="618" y="230"/>
                </a:lnTo>
                <a:lnTo>
                  <a:pt x="618" y="230"/>
                </a:lnTo>
                <a:lnTo>
                  <a:pt x="614" y="228"/>
                </a:lnTo>
                <a:lnTo>
                  <a:pt x="615" y="228"/>
                </a:lnTo>
                <a:lnTo>
                  <a:pt x="614" y="227"/>
                </a:lnTo>
                <a:lnTo>
                  <a:pt x="613" y="228"/>
                </a:lnTo>
                <a:lnTo>
                  <a:pt x="612" y="228"/>
                </a:lnTo>
                <a:lnTo>
                  <a:pt x="610" y="231"/>
                </a:lnTo>
                <a:lnTo>
                  <a:pt x="610" y="231"/>
                </a:lnTo>
                <a:lnTo>
                  <a:pt x="610" y="229"/>
                </a:lnTo>
                <a:lnTo>
                  <a:pt x="611" y="227"/>
                </a:lnTo>
                <a:lnTo>
                  <a:pt x="610" y="226"/>
                </a:lnTo>
                <a:lnTo>
                  <a:pt x="611" y="224"/>
                </a:lnTo>
                <a:lnTo>
                  <a:pt x="610" y="224"/>
                </a:lnTo>
                <a:lnTo>
                  <a:pt x="606" y="223"/>
                </a:lnTo>
                <a:lnTo>
                  <a:pt x="604" y="224"/>
                </a:lnTo>
                <a:lnTo>
                  <a:pt x="606" y="224"/>
                </a:lnTo>
                <a:lnTo>
                  <a:pt x="608" y="225"/>
                </a:lnTo>
                <a:lnTo>
                  <a:pt x="607" y="225"/>
                </a:lnTo>
                <a:lnTo>
                  <a:pt x="606" y="225"/>
                </a:lnTo>
                <a:lnTo>
                  <a:pt x="603" y="226"/>
                </a:lnTo>
                <a:lnTo>
                  <a:pt x="602" y="226"/>
                </a:lnTo>
                <a:lnTo>
                  <a:pt x="601" y="227"/>
                </a:lnTo>
                <a:lnTo>
                  <a:pt x="599" y="228"/>
                </a:lnTo>
                <a:lnTo>
                  <a:pt x="597" y="230"/>
                </a:lnTo>
                <a:lnTo>
                  <a:pt x="596" y="231"/>
                </a:lnTo>
                <a:lnTo>
                  <a:pt x="594" y="233"/>
                </a:lnTo>
                <a:lnTo>
                  <a:pt x="594" y="230"/>
                </a:lnTo>
                <a:lnTo>
                  <a:pt x="592" y="229"/>
                </a:lnTo>
                <a:lnTo>
                  <a:pt x="592" y="229"/>
                </a:lnTo>
                <a:lnTo>
                  <a:pt x="590" y="228"/>
                </a:lnTo>
                <a:lnTo>
                  <a:pt x="590" y="227"/>
                </a:lnTo>
                <a:lnTo>
                  <a:pt x="591" y="227"/>
                </a:lnTo>
                <a:lnTo>
                  <a:pt x="592" y="227"/>
                </a:lnTo>
                <a:lnTo>
                  <a:pt x="592" y="228"/>
                </a:lnTo>
                <a:lnTo>
                  <a:pt x="593" y="229"/>
                </a:lnTo>
                <a:lnTo>
                  <a:pt x="595" y="229"/>
                </a:lnTo>
                <a:lnTo>
                  <a:pt x="596" y="226"/>
                </a:lnTo>
                <a:lnTo>
                  <a:pt x="598" y="226"/>
                </a:lnTo>
                <a:lnTo>
                  <a:pt x="603" y="225"/>
                </a:lnTo>
                <a:lnTo>
                  <a:pt x="602" y="224"/>
                </a:lnTo>
                <a:lnTo>
                  <a:pt x="599" y="226"/>
                </a:lnTo>
                <a:lnTo>
                  <a:pt x="598" y="226"/>
                </a:lnTo>
                <a:lnTo>
                  <a:pt x="599" y="225"/>
                </a:lnTo>
                <a:lnTo>
                  <a:pt x="603" y="224"/>
                </a:lnTo>
                <a:lnTo>
                  <a:pt x="605" y="223"/>
                </a:lnTo>
                <a:lnTo>
                  <a:pt x="605" y="223"/>
                </a:lnTo>
                <a:lnTo>
                  <a:pt x="607" y="222"/>
                </a:lnTo>
                <a:lnTo>
                  <a:pt x="607" y="222"/>
                </a:lnTo>
                <a:lnTo>
                  <a:pt x="608" y="222"/>
                </a:lnTo>
                <a:lnTo>
                  <a:pt x="609" y="222"/>
                </a:lnTo>
                <a:lnTo>
                  <a:pt x="610" y="222"/>
                </a:lnTo>
                <a:lnTo>
                  <a:pt x="610" y="221"/>
                </a:lnTo>
                <a:lnTo>
                  <a:pt x="610" y="220"/>
                </a:lnTo>
                <a:lnTo>
                  <a:pt x="610" y="219"/>
                </a:lnTo>
                <a:lnTo>
                  <a:pt x="609" y="219"/>
                </a:lnTo>
                <a:lnTo>
                  <a:pt x="608" y="219"/>
                </a:lnTo>
                <a:lnTo>
                  <a:pt x="607" y="219"/>
                </a:lnTo>
                <a:lnTo>
                  <a:pt x="607" y="218"/>
                </a:lnTo>
                <a:lnTo>
                  <a:pt x="606" y="216"/>
                </a:lnTo>
                <a:lnTo>
                  <a:pt x="606" y="217"/>
                </a:lnTo>
                <a:lnTo>
                  <a:pt x="606" y="218"/>
                </a:lnTo>
                <a:lnTo>
                  <a:pt x="605" y="219"/>
                </a:lnTo>
                <a:lnTo>
                  <a:pt x="603" y="217"/>
                </a:lnTo>
                <a:lnTo>
                  <a:pt x="602" y="217"/>
                </a:lnTo>
                <a:lnTo>
                  <a:pt x="601" y="215"/>
                </a:lnTo>
                <a:lnTo>
                  <a:pt x="600" y="215"/>
                </a:lnTo>
                <a:lnTo>
                  <a:pt x="600" y="215"/>
                </a:lnTo>
                <a:lnTo>
                  <a:pt x="600" y="214"/>
                </a:lnTo>
                <a:lnTo>
                  <a:pt x="597" y="217"/>
                </a:lnTo>
                <a:lnTo>
                  <a:pt x="599" y="214"/>
                </a:lnTo>
                <a:lnTo>
                  <a:pt x="597" y="214"/>
                </a:lnTo>
                <a:lnTo>
                  <a:pt x="597" y="213"/>
                </a:lnTo>
                <a:lnTo>
                  <a:pt x="596" y="213"/>
                </a:lnTo>
                <a:lnTo>
                  <a:pt x="595" y="214"/>
                </a:lnTo>
                <a:lnTo>
                  <a:pt x="595" y="213"/>
                </a:lnTo>
                <a:lnTo>
                  <a:pt x="593" y="214"/>
                </a:lnTo>
                <a:lnTo>
                  <a:pt x="593" y="213"/>
                </a:lnTo>
                <a:lnTo>
                  <a:pt x="594" y="212"/>
                </a:lnTo>
                <a:lnTo>
                  <a:pt x="594" y="211"/>
                </a:lnTo>
                <a:lnTo>
                  <a:pt x="593" y="211"/>
                </a:lnTo>
                <a:lnTo>
                  <a:pt x="594" y="210"/>
                </a:lnTo>
                <a:lnTo>
                  <a:pt x="594" y="209"/>
                </a:lnTo>
                <a:lnTo>
                  <a:pt x="593" y="209"/>
                </a:lnTo>
                <a:lnTo>
                  <a:pt x="592" y="209"/>
                </a:lnTo>
                <a:lnTo>
                  <a:pt x="592" y="208"/>
                </a:lnTo>
                <a:lnTo>
                  <a:pt x="592" y="208"/>
                </a:lnTo>
                <a:lnTo>
                  <a:pt x="592" y="208"/>
                </a:lnTo>
                <a:lnTo>
                  <a:pt x="588" y="208"/>
                </a:lnTo>
                <a:lnTo>
                  <a:pt x="589" y="207"/>
                </a:lnTo>
                <a:lnTo>
                  <a:pt x="588" y="206"/>
                </a:lnTo>
                <a:lnTo>
                  <a:pt x="588" y="205"/>
                </a:lnTo>
                <a:lnTo>
                  <a:pt x="585" y="205"/>
                </a:lnTo>
                <a:lnTo>
                  <a:pt x="585" y="204"/>
                </a:lnTo>
                <a:lnTo>
                  <a:pt x="586" y="204"/>
                </a:lnTo>
                <a:lnTo>
                  <a:pt x="586" y="203"/>
                </a:lnTo>
                <a:lnTo>
                  <a:pt x="585" y="202"/>
                </a:lnTo>
                <a:lnTo>
                  <a:pt x="585" y="202"/>
                </a:lnTo>
                <a:lnTo>
                  <a:pt x="585" y="201"/>
                </a:lnTo>
                <a:lnTo>
                  <a:pt x="586" y="201"/>
                </a:lnTo>
                <a:lnTo>
                  <a:pt x="586" y="201"/>
                </a:lnTo>
                <a:lnTo>
                  <a:pt x="580" y="200"/>
                </a:lnTo>
                <a:lnTo>
                  <a:pt x="584" y="200"/>
                </a:lnTo>
                <a:lnTo>
                  <a:pt x="584" y="199"/>
                </a:lnTo>
                <a:lnTo>
                  <a:pt x="582" y="199"/>
                </a:lnTo>
                <a:lnTo>
                  <a:pt x="582" y="198"/>
                </a:lnTo>
                <a:lnTo>
                  <a:pt x="585" y="200"/>
                </a:lnTo>
                <a:lnTo>
                  <a:pt x="586" y="200"/>
                </a:lnTo>
                <a:lnTo>
                  <a:pt x="586" y="198"/>
                </a:lnTo>
                <a:lnTo>
                  <a:pt x="588" y="196"/>
                </a:lnTo>
                <a:lnTo>
                  <a:pt x="588" y="195"/>
                </a:lnTo>
                <a:lnTo>
                  <a:pt x="585" y="194"/>
                </a:lnTo>
                <a:lnTo>
                  <a:pt x="586" y="194"/>
                </a:lnTo>
                <a:lnTo>
                  <a:pt x="585" y="192"/>
                </a:lnTo>
                <a:lnTo>
                  <a:pt x="582" y="192"/>
                </a:lnTo>
                <a:lnTo>
                  <a:pt x="582" y="192"/>
                </a:lnTo>
                <a:lnTo>
                  <a:pt x="584" y="192"/>
                </a:lnTo>
                <a:lnTo>
                  <a:pt x="585" y="190"/>
                </a:lnTo>
                <a:lnTo>
                  <a:pt x="585" y="190"/>
                </a:lnTo>
                <a:lnTo>
                  <a:pt x="585" y="189"/>
                </a:lnTo>
                <a:lnTo>
                  <a:pt x="583" y="187"/>
                </a:lnTo>
                <a:lnTo>
                  <a:pt x="583" y="187"/>
                </a:lnTo>
                <a:lnTo>
                  <a:pt x="582" y="187"/>
                </a:lnTo>
                <a:lnTo>
                  <a:pt x="581" y="187"/>
                </a:lnTo>
                <a:lnTo>
                  <a:pt x="581" y="186"/>
                </a:lnTo>
                <a:lnTo>
                  <a:pt x="582" y="186"/>
                </a:lnTo>
                <a:lnTo>
                  <a:pt x="582" y="186"/>
                </a:lnTo>
                <a:lnTo>
                  <a:pt x="581" y="185"/>
                </a:lnTo>
                <a:lnTo>
                  <a:pt x="581" y="185"/>
                </a:lnTo>
                <a:lnTo>
                  <a:pt x="580" y="185"/>
                </a:lnTo>
                <a:lnTo>
                  <a:pt x="579" y="186"/>
                </a:lnTo>
                <a:lnTo>
                  <a:pt x="578" y="186"/>
                </a:lnTo>
                <a:lnTo>
                  <a:pt x="579" y="184"/>
                </a:lnTo>
                <a:lnTo>
                  <a:pt x="581" y="184"/>
                </a:lnTo>
                <a:lnTo>
                  <a:pt x="581" y="183"/>
                </a:lnTo>
                <a:lnTo>
                  <a:pt x="581" y="183"/>
                </a:lnTo>
                <a:lnTo>
                  <a:pt x="581" y="183"/>
                </a:lnTo>
                <a:lnTo>
                  <a:pt x="581" y="183"/>
                </a:lnTo>
                <a:lnTo>
                  <a:pt x="581" y="181"/>
                </a:lnTo>
                <a:lnTo>
                  <a:pt x="577" y="181"/>
                </a:lnTo>
                <a:lnTo>
                  <a:pt x="576" y="181"/>
                </a:lnTo>
                <a:lnTo>
                  <a:pt x="576" y="180"/>
                </a:lnTo>
                <a:lnTo>
                  <a:pt x="577" y="180"/>
                </a:lnTo>
                <a:lnTo>
                  <a:pt x="577" y="181"/>
                </a:lnTo>
                <a:lnTo>
                  <a:pt x="580" y="180"/>
                </a:lnTo>
                <a:lnTo>
                  <a:pt x="580" y="179"/>
                </a:lnTo>
                <a:lnTo>
                  <a:pt x="579" y="179"/>
                </a:lnTo>
                <a:lnTo>
                  <a:pt x="579" y="179"/>
                </a:lnTo>
                <a:lnTo>
                  <a:pt x="579" y="178"/>
                </a:lnTo>
                <a:lnTo>
                  <a:pt x="578" y="178"/>
                </a:lnTo>
                <a:lnTo>
                  <a:pt x="577" y="178"/>
                </a:lnTo>
                <a:lnTo>
                  <a:pt x="577" y="177"/>
                </a:lnTo>
                <a:lnTo>
                  <a:pt x="577" y="176"/>
                </a:lnTo>
                <a:lnTo>
                  <a:pt x="577" y="176"/>
                </a:lnTo>
                <a:lnTo>
                  <a:pt x="578" y="175"/>
                </a:lnTo>
                <a:lnTo>
                  <a:pt x="577" y="175"/>
                </a:lnTo>
                <a:lnTo>
                  <a:pt x="576" y="175"/>
                </a:lnTo>
                <a:lnTo>
                  <a:pt x="574" y="175"/>
                </a:lnTo>
                <a:lnTo>
                  <a:pt x="574" y="175"/>
                </a:lnTo>
                <a:lnTo>
                  <a:pt x="573" y="175"/>
                </a:lnTo>
                <a:lnTo>
                  <a:pt x="572" y="176"/>
                </a:lnTo>
                <a:lnTo>
                  <a:pt x="573" y="175"/>
                </a:lnTo>
                <a:lnTo>
                  <a:pt x="574" y="175"/>
                </a:lnTo>
                <a:lnTo>
                  <a:pt x="576" y="175"/>
                </a:lnTo>
                <a:lnTo>
                  <a:pt x="577" y="174"/>
                </a:lnTo>
                <a:lnTo>
                  <a:pt x="577" y="173"/>
                </a:lnTo>
                <a:lnTo>
                  <a:pt x="577" y="173"/>
                </a:lnTo>
                <a:lnTo>
                  <a:pt x="576" y="173"/>
                </a:lnTo>
                <a:lnTo>
                  <a:pt x="576" y="172"/>
                </a:lnTo>
                <a:lnTo>
                  <a:pt x="575" y="172"/>
                </a:lnTo>
                <a:lnTo>
                  <a:pt x="575" y="172"/>
                </a:lnTo>
                <a:lnTo>
                  <a:pt x="574" y="172"/>
                </a:lnTo>
                <a:lnTo>
                  <a:pt x="574" y="172"/>
                </a:lnTo>
                <a:lnTo>
                  <a:pt x="575" y="170"/>
                </a:lnTo>
                <a:lnTo>
                  <a:pt x="574" y="169"/>
                </a:lnTo>
                <a:lnTo>
                  <a:pt x="573" y="170"/>
                </a:lnTo>
                <a:lnTo>
                  <a:pt x="573" y="169"/>
                </a:lnTo>
                <a:lnTo>
                  <a:pt x="574" y="168"/>
                </a:lnTo>
                <a:lnTo>
                  <a:pt x="572" y="168"/>
                </a:lnTo>
                <a:lnTo>
                  <a:pt x="572" y="166"/>
                </a:lnTo>
                <a:lnTo>
                  <a:pt x="572" y="166"/>
                </a:lnTo>
                <a:lnTo>
                  <a:pt x="571" y="166"/>
                </a:lnTo>
                <a:lnTo>
                  <a:pt x="571" y="166"/>
                </a:lnTo>
                <a:lnTo>
                  <a:pt x="571" y="164"/>
                </a:lnTo>
                <a:lnTo>
                  <a:pt x="571" y="164"/>
                </a:lnTo>
                <a:lnTo>
                  <a:pt x="571" y="163"/>
                </a:lnTo>
                <a:lnTo>
                  <a:pt x="570" y="163"/>
                </a:lnTo>
                <a:lnTo>
                  <a:pt x="571" y="162"/>
                </a:lnTo>
                <a:lnTo>
                  <a:pt x="570" y="161"/>
                </a:lnTo>
                <a:lnTo>
                  <a:pt x="570" y="161"/>
                </a:lnTo>
                <a:lnTo>
                  <a:pt x="569" y="161"/>
                </a:lnTo>
                <a:lnTo>
                  <a:pt x="568" y="163"/>
                </a:lnTo>
                <a:lnTo>
                  <a:pt x="568" y="163"/>
                </a:lnTo>
                <a:lnTo>
                  <a:pt x="567" y="164"/>
                </a:lnTo>
                <a:lnTo>
                  <a:pt x="566" y="164"/>
                </a:lnTo>
                <a:lnTo>
                  <a:pt x="565" y="168"/>
                </a:lnTo>
                <a:lnTo>
                  <a:pt x="566" y="171"/>
                </a:lnTo>
                <a:lnTo>
                  <a:pt x="566" y="171"/>
                </a:lnTo>
                <a:lnTo>
                  <a:pt x="566" y="172"/>
                </a:lnTo>
                <a:lnTo>
                  <a:pt x="565" y="172"/>
                </a:lnTo>
                <a:lnTo>
                  <a:pt x="565" y="173"/>
                </a:lnTo>
                <a:lnTo>
                  <a:pt x="564" y="172"/>
                </a:lnTo>
                <a:lnTo>
                  <a:pt x="565" y="174"/>
                </a:lnTo>
                <a:lnTo>
                  <a:pt x="564" y="175"/>
                </a:lnTo>
                <a:lnTo>
                  <a:pt x="563" y="175"/>
                </a:lnTo>
                <a:lnTo>
                  <a:pt x="563" y="176"/>
                </a:lnTo>
                <a:lnTo>
                  <a:pt x="563" y="176"/>
                </a:lnTo>
                <a:lnTo>
                  <a:pt x="563" y="177"/>
                </a:lnTo>
                <a:lnTo>
                  <a:pt x="563" y="177"/>
                </a:lnTo>
                <a:lnTo>
                  <a:pt x="562" y="176"/>
                </a:lnTo>
                <a:lnTo>
                  <a:pt x="563" y="179"/>
                </a:lnTo>
                <a:lnTo>
                  <a:pt x="562" y="182"/>
                </a:lnTo>
                <a:lnTo>
                  <a:pt x="563" y="180"/>
                </a:lnTo>
                <a:lnTo>
                  <a:pt x="562" y="179"/>
                </a:lnTo>
                <a:lnTo>
                  <a:pt x="561" y="179"/>
                </a:lnTo>
                <a:lnTo>
                  <a:pt x="560" y="177"/>
                </a:lnTo>
                <a:lnTo>
                  <a:pt x="559" y="179"/>
                </a:lnTo>
                <a:lnTo>
                  <a:pt x="559" y="181"/>
                </a:lnTo>
                <a:lnTo>
                  <a:pt x="556" y="182"/>
                </a:lnTo>
                <a:lnTo>
                  <a:pt x="553" y="183"/>
                </a:lnTo>
                <a:lnTo>
                  <a:pt x="553" y="185"/>
                </a:lnTo>
                <a:lnTo>
                  <a:pt x="552" y="185"/>
                </a:lnTo>
                <a:lnTo>
                  <a:pt x="552" y="183"/>
                </a:lnTo>
                <a:lnTo>
                  <a:pt x="552" y="183"/>
                </a:lnTo>
                <a:lnTo>
                  <a:pt x="552" y="182"/>
                </a:lnTo>
                <a:lnTo>
                  <a:pt x="552" y="183"/>
                </a:lnTo>
                <a:lnTo>
                  <a:pt x="552" y="180"/>
                </a:lnTo>
                <a:lnTo>
                  <a:pt x="551" y="181"/>
                </a:lnTo>
                <a:lnTo>
                  <a:pt x="549" y="185"/>
                </a:lnTo>
                <a:lnTo>
                  <a:pt x="545" y="188"/>
                </a:lnTo>
                <a:lnTo>
                  <a:pt x="549" y="185"/>
                </a:lnTo>
                <a:lnTo>
                  <a:pt x="550" y="182"/>
                </a:lnTo>
                <a:lnTo>
                  <a:pt x="550" y="180"/>
                </a:lnTo>
                <a:lnTo>
                  <a:pt x="549" y="179"/>
                </a:lnTo>
                <a:lnTo>
                  <a:pt x="548" y="177"/>
                </a:lnTo>
                <a:lnTo>
                  <a:pt x="548" y="177"/>
                </a:lnTo>
                <a:lnTo>
                  <a:pt x="544" y="177"/>
                </a:lnTo>
                <a:lnTo>
                  <a:pt x="541" y="179"/>
                </a:lnTo>
                <a:lnTo>
                  <a:pt x="541" y="179"/>
                </a:lnTo>
                <a:lnTo>
                  <a:pt x="539" y="179"/>
                </a:lnTo>
                <a:lnTo>
                  <a:pt x="539" y="178"/>
                </a:lnTo>
                <a:lnTo>
                  <a:pt x="541" y="178"/>
                </a:lnTo>
                <a:lnTo>
                  <a:pt x="541" y="177"/>
                </a:lnTo>
                <a:lnTo>
                  <a:pt x="541" y="175"/>
                </a:lnTo>
                <a:lnTo>
                  <a:pt x="541" y="175"/>
                </a:lnTo>
                <a:lnTo>
                  <a:pt x="542" y="176"/>
                </a:lnTo>
                <a:lnTo>
                  <a:pt x="542" y="177"/>
                </a:lnTo>
                <a:lnTo>
                  <a:pt x="544" y="175"/>
                </a:lnTo>
                <a:lnTo>
                  <a:pt x="544" y="175"/>
                </a:lnTo>
                <a:lnTo>
                  <a:pt x="545" y="176"/>
                </a:lnTo>
                <a:lnTo>
                  <a:pt x="545" y="175"/>
                </a:lnTo>
                <a:lnTo>
                  <a:pt x="545" y="175"/>
                </a:lnTo>
                <a:lnTo>
                  <a:pt x="545" y="175"/>
                </a:lnTo>
                <a:lnTo>
                  <a:pt x="543" y="175"/>
                </a:lnTo>
                <a:lnTo>
                  <a:pt x="543" y="174"/>
                </a:lnTo>
                <a:lnTo>
                  <a:pt x="545" y="173"/>
                </a:lnTo>
                <a:lnTo>
                  <a:pt x="545" y="172"/>
                </a:lnTo>
                <a:lnTo>
                  <a:pt x="544" y="172"/>
                </a:lnTo>
                <a:lnTo>
                  <a:pt x="542" y="172"/>
                </a:lnTo>
                <a:lnTo>
                  <a:pt x="542" y="172"/>
                </a:lnTo>
                <a:lnTo>
                  <a:pt x="544" y="169"/>
                </a:lnTo>
                <a:lnTo>
                  <a:pt x="543" y="168"/>
                </a:lnTo>
                <a:lnTo>
                  <a:pt x="544" y="168"/>
                </a:lnTo>
                <a:lnTo>
                  <a:pt x="543" y="167"/>
                </a:lnTo>
                <a:lnTo>
                  <a:pt x="542" y="166"/>
                </a:lnTo>
                <a:lnTo>
                  <a:pt x="541" y="165"/>
                </a:lnTo>
                <a:lnTo>
                  <a:pt x="537" y="166"/>
                </a:lnTo>
                <a:lnTo>
                  <a:pt x="535" y="164"/>
                </a:lnTo>
                <a:lnTo>
                  <a:pt x="534" y="164"/>
                </a:lnTo>
                <a:lnTo>
                  <a:pt x="534" y="164"/>
                </a:lnTo>
                <a:lnTo>
                  <a:pt x="535" y="164"/>
                </a:lnTo>
                <a:lnTo>
                  <a:pt x="536" y="164"/>
                </a:lnTo>
                <a:lnTo>
                  <a:pt x="541" y="165"/>
                </a:lnTo>
                <a:lnTo>
                  <a:pt x="542" y="164"/>
                </a:lnTo>
                <a:lnTo>
                  <a:pt x="542" y="164"/>
                </a:lnTo>
                <a:lnTo>
                  <a:pt x="544" y="164"/>
                </a:lnTo>
                <a:lnTo>
                  <a:pt x="543" y="162"/>
                </a:lnTo>
                <a:lnTo>
                  <a:pt x="542" y="161"/>
                </a:lnTo>
                <a:lnTo>
                  <a:pt x="542" y="161"/>
                </a:lnTo>
                <a:lnTo>
                  <a:pt x="542" y="160"/>
                </a:lnTo>
                <a:lnTo>
                  <a:pt x="542" y="159"/>
                </a:lnTo>
                <a:lnTo>
                  <a:pt x="542" y="157"/>
                </a:lnTo>
                <a:lnTo>
                  <a:pt x="543" y="157"/>
                </a:lnTo>
                <a:lnTo>
                  <a:pt x="544" y="156"/>
                </a:lnTo>
                <a:lnTo>
                  <a:pt x="544" y="156"/>
                </a:lnTo>
                <a:lnTo>
                  <a:pt x="544" y="155"/>
                </a:lnTo>
                <a:lnTo>
                  <a:pt x="542" y="153"/>
                </a:lnTo>
                <a:lnTo>
                  <a:pt x="541" y="154"/>
                </a:lnTo>
                <a:lnTo>
                  <a:pt x="541" y="154"/>
                </a:lnTo>
                <a:lnTo>
                  <a:pt x="540" y="155"/>
                </a:lnTo>
                <a:lnTo>
                  <a:pt x="539" y="155"/>
                </a:lnTo>
                <a:lnTo>
                  <a:pt x="539" y="154"/>
                </a:lnTo>
                <a:lnTo>
                  <a:pt x="539" y="154"/>
                </a:lnTo>
                <a:lnTo>
                  <a:pt x="538" y="153"/>
                </a:lnTo>
                <a:lnTo>
                  <a:pt x="537" y="154"/>
                </a:lnTo>
                <a:lnTo>
                  <a:pt x="536" y="153"/>
                </a:lnTo>
                <a:lnTo>
                  <a:pt x="535" y="154"/>
                </a:lnTo>
                <a:lnTo>
                  <a:pt x="534" y="153"/>
                </a:lnTo>
                <a:lnTo>
                  <a:pt x="534" y="152"/>
                </a:lnTo>
                <a:lnTo>
                  <a:pt x="534" y="152"/>
                </a:lnTo>
                <a:lnTo>
                  <a:pt x="531" y="152"/>
                </a:lnTo>
                <a:lnTo>
                  <a:pt x="531" y="152"/>
                </a:lnTo>
                <a:lnTo>
                  <a:pt x="532" y="151"/>
                </a:lnTo>
                <a:lnTo>
                  <a:pt x="530" y="151"/>
                </a:lnTo>
                <a:lnTo>
                  <a:pt x="530" y="150"/>
                </a:lnTo>
                <a:lnTo>
                  <a:pt x="530" y="149"/>
                </a:lnTo>
                <a:lnTo>
                  <a:pt x="530" y="148"/>
                </a:lnTo>
                <a:lnTo>
                  <a:pt x="531" y="148"/>
                </a:lnTo>
                <a:lnTo>
                  <a:pt x="531" y="147"/>
                </a:lnTo>
                <a:lnTo>
                  <a:pt x="531" y="146"/>
                </a:lnTo>
                <a:lnTo>
                  <a:pt x="530" y="146"/>
                </a:lnTo>
                <a:lnTo>
                  <a:pt x="530" y="146"/>
                </a:lnTo>
                <a:lnTo>
                  <a:pt x="529" y="147"/>
                </a:lnTo>
                <a:lnTo>
                  <a:pt x="528" y="147"/>
                </a:lnTo>
                <a:lnTo>
                  <a:pt x="528" y="146"/>
                </a:lnTo>
                <a:lnTo>
                  <a:pt x="529" y="146"/>
                </a:lnTo>
                <a:lnTo>
                  <a:pt x="528" y="146"/>
                </a:lnTo>
                <a:lnTo>
                  <a:pt x="528" y="145"/>
                </a:lnTo>
                <a:lnTo>
                  <a:pt x="528" y="143"/>
                </a:lnTo>
                <a:lnTo>
                  <a:pt x="527" y="143"/>
                </a:lnTo>
                <a:lnTo>
                  <a:pt x="527" y="143"/>
                </a:lnTo>
                <a:lnTo>
                  <a:pt x="527" y="144"/>
                </a:lnTo>
                <a:lnTo>
                  <a:pt x="526" y="144"/>
                </a:lnTo>
                <a:lnTo>
                  <a:pt x="525" y="144"/>
                </a:lnTo>
                <a:lnTo>
                  <a:pt x="525" y="144"/>
                </a:lnTo>
                <a:lnTo>
                  <a:pt x="526" y="142"/>
                </a:lnTo>
                <a:lnTo>
                  <a:pt x="526" y="141"/>
                </a:lnTo>
                <a:lnTo>
                  <a:pt x="526" y="140"/>
                </a:lnTo>
                <a:lnTo>
                  <a:pt x="525" y="140"/>
                </a:lnTo>
                <a:lnTo>
                  <a:pt x="523" y="139"/>
                </a:lnTo>
                <a:lnTo>
                  <a:pt x="523" y="139"/>
                </a:lnTo>
                <a:lnTo>
                  <a:pt x="519" y="137"/>
                </a:lnTo>
                <a:lnTo>
                  <a:pt x="518" y="138"/>
                </a:lnTo>
                <a:lnTo>
                  <a:pt x="515" y="139"/>
                </a:lnTo>
                <a:lnTo>
                  <a:pt x="514" y="139"/>
                </a:lnTo>
                <a:lnTo>
                  <a:pt x="514" y="140"/>
                </a:lnTo>
                <a:lnTo>
                  <a:pt x="512" y="140"/>
                </a:lnTo>
                <a:lnTo>
                  <a:pt x="512" y="139"/>
                </a:lnTo>
                <a:lnTo>
                  <a:pt x="512" y="139"/>
                </a:lnTo>
                <a:lnTo>
                  <a:pt x="510" y="139"/>
                </a:lnTo>
                <a:lnTo>
                  <a:pt x="509" y="139"/>
                </a:lnTo>
                <a:lnTo>
                  <a:pt x="509" y="139"/>
                </a:lnTo>
                <a:lnTo>
                  <a:pt x="509" y="139"/>
                </a:lnTo>
                <a:lnTo>
                  <a:pt x="506" y="138"/>
                </a:lnTo>
                <a:lnTo>
                  <a:pt x="506" y="137"/>
                </a:lnTo>
                <a:lnTo>
                  <a:pt x="505" y="137"/>
                </a:lnTo>
                <a:lnTo>
                  <a:pt x="500" y="136"/>
                </a:lnTo>
                <a:lnTo>
                  <a:pt x="499" y="136"/>
                </a:lnTo>
                <a:lnTo>
                  <a:pt x="499" y="135"/>
                </a:lnTo>
                <a:lnTo>
                  <a:pt x="498" y="135"/>
                </a:lnTo>
                <a:lnTo>
                  <a:pt x="496" y="139"/>
                </a:lnTo>
                <a:lnTo>
                  <a:pt x="495" y="139"/>
                </a:lnTo>
                <a:lnTo>
                  <a:pt x="495" y="143"/>
                </a:lnTo>
                <a:lnTo>
                  <a:pt x="495" y="143"/>
                </a:lnTo>
                <a:lnTo>
                  <a:pt x="496" y="145"/>
                </a:lnTo>
                <a:lnTo>
                  <a:pt x="497" y="146"/>
                </a:lnTo>
                <a:lnTo>
                  <a:pt x="497" y="146"/>
                </a:lnTo>
                <a:lnTo>
                  <a:pt x="498" y="146"/>
                </a:lnTo>
                <a:lnTo>
                  <a:pt x="499" y="146"/>
                </a:lnTo>
                <a:lnTo>
                  <a:pt x="499" y="146"/>
                </a:lnTo>
                <a:lnTo>
                  <a:pt x="499" y="147"/>
                </a:lnTo>
                <a:lnTo>
                  <a:pt x="498" y="147"/>
                </a:lnTo>
                <a:lnTo>
                  <a:pt x="498" y="148"/>
                </a:lnTo>
                <a:lnTo>
                  <a:pt x="497" y="149"/>
                </a:lnTo>
                <a:lnTo>
                  <a:pt x="497" y="150"/>
                </a:lnTo>
                <a:lnTo>
                  <a:pt x="497" y="150"/>
                </a:lnTo>
                <a:lnTo>
                  <a:pt x="497" y="151"/>
                </a:lnTo>
                <a:lnTo>
                  <a:pt x="496" y="153"/>
                </a:lnTo>
                <a:lnTo>
                  <a:pt x="495" y="154"/>
                </a:lnTo>
                <a:lnTo>
                  <a:pt x="495" y="156"/>
                </a:lnTo>
                <a:lnTo>
                  <a:pt x="496" y="157"/>
                </a:lnTo>
                <a:lnTo>
                  <a:pt x="497" y="157"/>
                </a:lnTo>
                <a:lnTo>
                  <a:pt x="497" y="157"/>
                </a:lnTo>
                <a:lnTo>
                  <a:pt x="498" y="157"/>
                </a:lnTo>
                <a:lnTo>
                  <a:pt x="499" y="157"/>
                </a:lnTo>
                <a:lnTo>
                  <a:pt x="499" y="157"/>
                </a:lnTo>
                <a:lnTo>
                  <a:pt x="497" y="157"/>
                </a:lnTo>
                <a:lnTo>
                  <a:pt x="497" y="158"/>
                </a:lnTo>
                <a:lnTo>
                  <a:pt x="497" y="158"/>
                </a:lnTo>
                <a:lnTo>
                  <a:pt x="497" y="161"/>
                </a:lnTo>
                <a:lnTo>
                  <a:pt x="498" y="162"/>
                </a:lnTo>
                <a:lnTo>
                  <a:pt x="498" y="162"/>
                </a:lnTo>
                <a:lnTo>
                  <a:pt x="499" y="163"/>
                </a:lnTo>
                <a:lnTo>
                  <a:pt x="499" y="164"/>
                </a:lnTo>
                <a:lnTo>
                  <a:pt x="498" y="164"/>
                </a:lnTo>
                <a:lnTo>
                  <a:pt x="497" y="164"/>
                </a:lnTo>
                <a:lnTo>
                  <a:pt x="497" y="165"/>
                </a:lnTo>
                <a:lnTo>
                  <a:pt x="500" y="165"/>
                </a:lnTo>
                <a:lnTo>
                  <a:pt x="501" y="165"/>
                </a:lnTo>
                <a:lnTo>
                  <a:pt x="500" y="167"/>
                </a:lnTo>
                <a:lnTo>
                  <a:pt x="500" y="167"/>
                </a:lnTo>
                <a:lnTo>
                  <a:pt x="499" y="168"/>
                </a:lnTo>
                <a:lnTo>
                  <a:pt x="500" y="169"/>
                </a:lnTo>
                <a:lnTo>
                  <a:pt x="501" y="169"/>
                </a:lnTo>
                <a:lnTo>
                  <a:pt x="499" y="170"/>
                </a:lnTo>
                <a:lnTo>
                  <a:pt x="499" y="169"/>
                </a:lnTo>
                <a:lnTo>
                  <a:pt x="497" y="169"/>
                </a:lnTo>
                <a:lnTo>
                  <a:pt x="497" y="170"/>
                </a:lnTo>
                <a:lnTo>
                  <a:pt x="497" y="172"/>
                </a:lnTo>
                <a:lnTo>
                  <a:pt x="497" y="172"/>
                </a:lnTo>
                <a:lnTo>
                  <a:pt x="497" y="173"/>
                </a:lnTo>
                <a:lnTo>
                  <a:pt x="496" y="173"/>
                </a:lnTo>
                <a:lnTo>
                  <a:pt x="496" y="174"/>
                </a:lnTo>
                <a:lnTo>
                  <a:pt x="494" y="174"/>
                </a:lnTo>
                <a:lnTo>
                  <a:pt x="493" y="175"/>
                </a:lnTo>
                <a:lnTo>
                  <a:pt x="492" y="175"/>
                </a:lnTo>
                <a:lnTo>
                  <a:pt x="492" y="175"/>
                </a:lnTo>
                <a:lnTo>
                  <a:pt x="492" y="178"/>
                </a:lnTo>
                <a:lnTo>
                  <a:pt x="492" y="178"/>
                </a:lnTo>
                <a:lnTo>
                  <a:pt x="492" y="179"/>
                </a:lnTo>
                <a:lnTo>
                  <a:pt x="498" y="183"/>
                </a:lnTo>
                <a:lnTo>
                  <a:pt x="499" y="183"/>
                </a:lnTo>
                <a:lnTo>
                  <a:pt x="502" y="196"/>
                </a:lnTo>
                <a:lnTo>
                  <a:pt x="502" y="197"/>
                </a:lnTo>
                <a:lnTo>
                  <a:pt x="503" y="204"/>
                </a:lnTo>
                <a:lnTo>
                  <a:pt x="504" y="204"/>
                </a:lnTo>
                <a:lnTo>
                  <a:pt x="505" y="201"/>
                </a:lnTo>
                <a:lnTo>
                  <a:pt x="505" y="201"/>
                </a:lnTo>
                <a:lnTo>
                  <a:pt x="505" y="204"/>
                </a:lnTo>
                <a:lnTo>
                  <a:pt x="506" y="204"/>
                </a:lnTo>
                <a:lnTo>
                  <a:pt x="506" y="205"/>
                </a:lnTo>
                <a:lnTo>
                  <a:pt x="505" y="205"/>
                </a:lnTo>
                <a:lnTo>
                  <a:pt x="504" y="205"/>
                </a:lnTo>
                <a:lnTo>
                  <a:pt x="503" y="205"/>
                </a:lnTo>
                <a:lnTo>
                  <a:pt x="503" y="205"/>
                </a:lnTo>
                <a:lnTo>
                  <a:pt x="498" y="212"/>
                </a:lnTo>
                <a:lnTo>
                  <a:pt x="487" y="220"/>
                </a:lnTo>
                <a:lnTo>
                  <a:pt x="488" y="221"/>
                </a:lnTo>
                <a:lnTo>
                  <a:pt x="491" y="227"/>
                </a:lnTo>
                <a:lnTo>
                  <a:pt x="492" y="237"/>
                </a:lnTo>
                <a:lnTo>
                  <a:pt x="492" y="237"/>
                </a:lnTo>
                <a:lnTo>
                  <a:pt x="492" y="237"/>
                </a:lnTo>
                <a:lnTo>
                  <a:pt x="492" y="237"/>
                </a:lnTo>
                <a:lnTo>
                  <a:pt x="493" y="239"/>
                </a:lnTo>
                <a:lnTo>
                  <a:pt x="493" y="240"/>
                </a:lnTo>
                <a:lnTo>
                  <a:pt x="494" y="241"/>
                </a:lnTo>
                <a:lnTo>
                  <a:pt x="494" y="241"/>
                </a:lnTo>
                <a:lnTo>
                  <a:pt x="495" y="242"/>
                </a:lnTo>
                <a:lnTo>
                  <a:pt x="497" y="241"/>
                </a:lnTo>
                <a:lnTo>
                  <a:pt x="497" y="242"/>
                </a:lnTo>
                <a:lnTo>
                  <a:pt x="496" y="242"/>
                </a:lnTo>
                <a:lnTo>
                  <a:pt x="494" y="242"/>
                </a:lnTo>
                <a:lnTo>
                  <a:pt x="494" y="243"/>
                </a:lnTo>
                <a:lnTo>
                  <a:pt x="493" y="245"/>
                </a:lnTo>
                <a:lnTo>
                  <a:pt x="492" y="245"/>
                </a:lnTo>
                <a:lnTo>
                  <a:pt x="492" y="245"/>
                </a:lnTo>
                <a:lnTo>
                  <a:pt x="490" y="245"/>
                </a:lnTo>
                <a:lnTo>
                  <a:pt x="490" y="246"/>
                </a:lnTo>
                <a:lnTo>
                  <a:pt x="492" y="248"/>
                </a:lnTo>
                <a:lnTo>
                  <a:pt x="493" y="248"/>
                </a:lnTo>
                <a:lnTo>
                  <a:pt x="493" y="249"/>
                </a:lnTo>
                <a:lnTo>
                  <a:pt x="492" y="249"/>
                </a:lnTo>
                <a:lnTo>
                  <a:pt x="492" y="250"/>
                </a:lnTo>
                <a:lnTo>
                  <a:pt x="491" y="251"/>
                </a:lnTo>
                <a:lnTo>
                  <a:pt x="491" y="251"/>
                </a:lnTo>
                <a:lnTo>
                  <a:pt x="490" y="248"/>
                </a:lnTo>
                <a:lnTo>
                  <a:pt x="490" y="248"/>
                </a:lnTo>
                <a:lnTo>
                  <a:pt x="490" y="248"/>
                </a:lnTo>
                <a:lnTo>
                  <a:pt x="489" y="247"/>
                </a:lnTo>
                <a:lnTo>
                  <a:pt x="488" y="248"/>
                </a:lnTo>
                <a:lnTo>
                  <a:pt x="488" y="248"/>
                </a:lnTo>
                <a:lnTo>
                  <a:pt x="487" y="248"/>
                </a:lnTo>
                <a:lnTo>
                  <a:pt x="487" y="249"/>
                </a:lnTo>
                <a:lnTo>
                  <a:pt x="487" y="252"/>
                </a:lnTo>
                <a:lnTo>
                  <a:pt x="487" y="252"/>
                </a:lnTo>
                <a:lnTo>
                  <a:pt x="485" y="251"/>
                </a:lnTo>
                <a:lnTo>
                  <a:pt x="484" y="251"/>
                </a:lnTo>
                <a:lnTo>
                  <a:pt x="483" y="250"/>
                </a:lnTo>
                <a:lnTo>
                  <a:pt x="483" y="250"/>
                </a:lnTo>
                <a:lnTo>
                  <a:pt x="479" y="252"/>
                </a:lnTo>
                <a:lnTo>
                  <a:pt x="482" y="250"/>
                </a:lnTo>
                <a:lnTo>
                  <a:pt x="483" y="249"/>
                </a:lnTo>
                <a:lnTo>
                  <a:pt x="482" y="246"/>
                </a:lnTo>
                <a:lnTo>
                  <a:pt x="478" y="243"/>
                </a:lnTo>
                <a:lnTo>
                  <a:pt x="477" y="243"/>
                </a:lnTo>
                <a:lnTo>
                  <a:pt x="473" y="244"/>
                </a:lnTo>
                <a:lnTo>
                  <a:pt x="473" y="244"/>
                </a:lnTo>
                <a:lnTo>
                  <a:pt x="476" y="241"/>
                </a:lnTo>
                <a:lnTo>
                  <a:pt x="477" y="241"/>
                </a:lnTo>
                <a:lnTo>
                  <a:pt x="477" y="241"/>
                </a:lnTo>
                <a:lnTo>
                  <a:pt x="476" y="239"/>
                </a:lnTo>
                <a:lnTo>
                  <a:pt x="476" y="238"/>
                </a:lnTo>
                <a:lnTo>
                  <a:pt x="475" y="238"/>
                </a:lnTo>
                <a:lnTo>
                  <a:pt x="474" y="237"/>
                </a:lnTo>
                <a:lnTo>
                  <a:pt x="473" y="236"/>
                </a:lnTo>
                <a:lnTo>
                  <a:pt x="473" y="236"/>
                </a:lnTo>
                <a:lnTo>
                  <a:pt x="472" y="235"/>
                </a:lnTo>
                <a:lnTo>
                  <a:pt x="472" y="234"/>
                </a:lnTo>
                <a:lnTo>
                  <a:pt x="473" y="233"/>
                </a:lnTo>
                <a:lnTo>
                  <a:pt x="473" y="226"/>
                </a:lnTo>
                <a:lnTo>
                  <a:pt x="472" y="225"/>
                </a:lnTo>
                <a:lnTo>
                  <a:pt x="472" y="218"/>
                </a:lnTo>
                <a:lnTo>
                  <a:pt x="472" y="215"/>
                </a:lnTo>
                <a:lnTo>
                  <a:pt x="472" y="215"/>
                </a:lnTo>
                <a:lnTo>
                  <a:pt x="471" y="215"/>
                </a:lnTo>
                <a:lnTo>
                  <a:pt x="470" y="215"/>
                </a:lnTo>
                <a:lnTo>
                  <a:pt x="469" y="215"/>
                </a:lnTo>
                <a:lnTo>
                  <a:pt x="468" y="214"/>
                </a:lnTo>
                <a:lnTo>
                  <a:pt x="468" y="214"/>
                </a:lnTo>
                <a:lnTo>
                  <a:pt x="467" y="214"/>
                </a:lnTo>
                <a:lnTo>
                  <a:pt x="456" y="214"/>
                </a:lnTo>
                <a:lnTo>
                  <a:pt x="454" y="218"/>
                </a:lnTo>
                <a:lnTo>
                  <a:pt x="456" y="213"/>
                </a:lnTo>
                <a:lnTo>
                  <a:pt x="456" y="212"/>
                </a:lnTo>
                <a:lnTo>
                  <a:pt x="454" y="212"/>
                </a:lnTo>
                <a:lnTo>
                  <a:pt x="454" y="211"/>
                </a:lnTo>
                <a:lnTo>
                  <a:pt x="453" y="210"/>
                </a:lnTo>
                <a:lnTo>
                  <a:pt x="448" y="208"/>
                </a:lnTo>
                <a:lnTo>
                  <a:pt x="447" y="208"/>
                </a:lnTo>
                <a:lnTo>
                  <a:pt x="447" y="208"/>
                </a:lnTo>
                <a:lnTo>
                  <a:pt x="446" y="208"/>
                </a:lnTo>
                <a:lnTo>
                  <a:pt x="445" y="208"/>
                </a:lnTo>
                <a:lnTo>
                  <a:pt x="444" y="207"/>
                </a:lnTo>
                <a:lnTo>
                  <a:pt x="444" y="207"/>
                </a:lnTo>
                <a:lnTo>
                  <a:pt x="443" y="207"/>
                </a:lnTo>
                <a:lnTo>
                  <a:pt x="443" y="207"/>
                </a:lnTo>
                <a:lnTo>
                  <a:pt x="443" y="206"/>
                </a:lnTo>
                <a:lnTo>
                  <a:pt x="440" y="202"/>
                </a:lnTo>
                <a:lnTo>
                  <a:pt x="435" y="198"/>
                </a:lnTo>
                <a:lnTo>
                  <a:pt x="432" y="198"/>
                </a:lnTo>
                <a:lnTo>
                  <a:pt x="429" y="197"/>
                </a:lnTo>
                <a:lnTo>
                  <a:pt x="428" y="196"/>
                </a:lnTo>
                <a:lnTo>
                  <a:pt x="426" y="194"/>
                </a:lnTo>
                <a:lnTo>
                  <a:pt x="424" y="194"/>
                </a:lnTo>
                <a:lnTo>
                  <a:pt x="418" y="197"/>
                </a:lnTo>
                <a:lnTo>
                  <a:pt x="417" y="197"/>
                </a:lnTo>
                <a:lnTo>
                  <a:pt x="417" y="197"/>
                </a:lnTo>
                <a:lnTo>
                  <a:pt x="415" y="197"/>
                </a:lnTo>
                <a:lnTo>
                  <a:pt x="415" y="197"/>
                </a:lnTo>
                <a:lnTo>
                  <a:pt x="416" y="196"/>
                </a:lnTo>
                <a:lnTo>
                  <a:pt x="417" y="195"/>
                </a:lnTo>
                <a:lnTo>
                  <a:pt x="417" y="192"/>
                </a:lnTo>
                <a:lnTo>
                  <a:pt x="415" y="190"/>
                </a:lnTo>
                <a:lnTo>
                  <a:pt x="415" y="186"/>
                </a:lnTo>
                <a:lnTo>
                  <a:pt x="414" y="182"/>
                </a:lnTo>
                <a:lnTo>
                  <a:pt x="413" y="179"/>
                </a:lnTo>
                <a:lnTo>
                  <a:pt x="413" y="179"/>
                </a:lnTo>
                <a:lnTo>
                  <a:pt x="412" y="178"/>
                </a:lnTo>
                <a:lnTo>
                  <a:pt x="411" y="179"/>
                </a:lnTo>
                <a:lnTo>
                  <a:pt x="410" y="179"/>
                </a:lnTo>
                <a:lnTo>
                  <a:pt x="410" y="178"/>
                </a:lnTo>
                <a:lnTo>
                  <a:pt x="407" y="178"/>
                </a:lnTo>
                <a:lnTo>
                  <a:pt x="407" y="179"/>
                </a:lnTo>
                <a:lnTo>
                  <a:pt x="407" y="180"/>
                </a:lnTo>
                <a:lnTo>
                  <a:pt x="407" y="181"/>
                </a:lnTo>
                <a:lnTo>
                  <a:pt x="407" y="178"/>
                </a:lnTo>
                <a:lnTo>
                  <a:pt x="406" y="179"/>
                </a:lnTo>
                <a:lnTo>
                  <a:pt x="406" y="179"/>
                </a:lnTo>
                <a:lnTo>
                  <a:pt x="405" y="178"/>
                </a:lnTo>
                <a:lnTo>
                  <a:pt x="403" y="175"/>
                </a:lnTo>
                <a:lnTo>
                  <a:pt x="403" y="175"/>
                </a:lnTo>
                <a:lnTo>
                  <a:pt x="403" y="174"/>
                </a:lnTo>
                <a:lnTo>
                  <a:pt x="404" y="160"/>
                </a:lnTo>
                <a:lnTo>
                  <a:pt x="404" y="159"/>
                </a:lnTo>
                <a:lnTo>
                  <a:pt x="405" y="159"/>
                </a:lnTo>
                <a:lnTo>
                  <a:pt x="406" y="158"/>
                </a:lnTo>
                <a:lnTo>
                  <a:pt x="405" y="156"/>
                </a:lnTo>
                <a:lnTo>
                  <a:pt x="407" y="155"/>
                </a:lnTo>
                <a:lnTo>
                  <a:pt x="407" y="152"/>
                </a:lnTo>
                <a:lnTo>
                  <a:pt x="407" y="151"/>
                </a:lnTo>
                <a:lnTo>
                  <a:pt x="405" y="150"/>
                </a:lnTo>
                <a:lnTo>
                  <a:pt x="406" y="149"/>
                </a:lnTo>
                <a:lnTo>
                  <a:pt x="408" y="149"/>
                </a:lnTo>
                <a:lnTo>
                  <a:pt x="410" y="146"/>
                </a:lnTo>
                <a:lnTo>
                  <a:pt x="412" y="145"/>
                </a:lnTo>
                <a:lnTo>
                  <a:pt x="411" y="144"/>
                </a:lnTo>
                <a:lnTo>
                  <a:pt x="411" y="143"/>
                </a:lnTo>
                <a:lnTo>
                  <a:pt x="413" y="143"/>
                </a:lnTo>
                <a:lnTo>
                  <a:pt x="413" y="143"/>
                </a:lnTo>
                <a:lnTo>
                  <a:pt x="413" y="142"/>
                </a:lnTo>
                <a:lnTo>
                  <a:pt x="413" y="141"/>
                </a:lnTo>
                <a:lnTo>
                  <a:pt x="414" y="141"/>
                </a:lnTo>
                <a:lnTo>
                  <a:pt x="414" y="140"/>
                </a:lnTo>
                <a:lnTo>
                  <a:pt x="414" y="139"/>
                </a:lnTo>
                <a:lnTo>
                  <a:pt x="416" y="142"/>
                </a:lnTo>
                <a:lnTo>
                  <a:pt x="415" y="138"/>
                </a:lnTo>
                <a:lnTo>
                  <a:pt x="416" y="135"/>
                </a:lnTo>
                <a:lnTo>
                  <a:pt x="417" y="135"/>
                </a:lnTo>
                <a:lnTo>
                  <a:pt x="418" y="135"/>
                </a:lnTo>
                <a:lnTo>
                  <a:pt x="419" y="135"/>
                </a:lnTo>
                <a:lnTo>
                  <a:pt x="419" y="135"/>
                </a:lnTo>
                <a:lnTo>
                  <a:pt x="418" y="135"/>
                </a:lnTo>
                <a:lnTo>
                  <a:pt x="417" y="133"/>
                </a:lnTo>
                <a:lnTo>
                  <a:pt x="417" y="132"/>
                </a:lnTo>
                <a:lnTo>
                  <a:pt x="418" y="133"/>
                </a:lnTo>
                <a:lnTo>
                  <a:pt x="419" y="132"/>
                </a:lnTo>
                <a:lnTo>
                  <a:pt x="422" y="133"/>
                </a:lnTo>
                <a:lnTo>
                  <a:pt x="423" y="132"/>
                </a:lnTo>
                <a:lnTo>
                  <a:pt x="424" y="132"/>
                </a:lnTo>
                <a:lnTo>
                  <a:pt x="426" y="132"/>
                </a:lnTo>
                <a:lnTo>
                  <a:pt x="427" y="131"/>
                </a:lnTo>
                <a:lnTo>
                  <a:pt x="427" y="130"/>
                </a:lnTo>
                <a:lnTo>
                  <a:pt x="427" y="129"/>
                </a:lnTo>
                <a:lnTo>
                  <a:pt x="426" y="126"/>
                </a:lnTo>
                <a:lnTo>
                  <a:pt x="425" y="125"/>
                </a:lnTo>
                <a:lnTo>
                  <a:pt x="425" y="124"/>
                </a:lnTo>
                <a:lnTo>
                  <a:pt x="425" y="124"/>
                </a:lnTo>
                <a:lnTo>
                  <a:pt x="425" y="124"/>
                </a:lnTo>
                <a:lnTo>
                  <a:pt x="424" y="124"/>
                </a:lnTo>
                <a:lnTo>
                  <a:pt x="423" y="124"/>
                </a:lnTo>
                <a:lnTo>
                  <a:pt x="421" y="123"/>
                </a:lnTo>
                <a:lnTo>
                  <a:pt x="421" y="122"/>
                </a:lnTo>
                <a:lnTo>
                  <a:pt x="421" y="121"/>
                </a:lnTo>
                <a:lnTo>
                  <a:pt x="419" y="122"/>
                </a:lnTo>
                <a:lnTo>
                  <a:pt x="418" y="122"/>
                </a:lnTo>
                <a:lnTo>
                  <a:pt x="418" y="124"/>
                </a:lnTo>
                <a:lnTo>
                  <a:pt x="418" y="123"/>
                </a:lnTo>
                <a:lnTo>
                  <a:pt x="418" y="122"/>
                </a:lnTo>
                <a:lnTo>
                  <a:pt x="419" y="122"/>
                </a:lnTo>
                <a:lnTo>
                  <a:pt x="418" y="121"/>
                </a:lnTo>
                <a:lnTo>
                  <a:pt x="417" y="121"/>
                </a:lnTo>
                <a:lnTo>
                  <a:pt x="416" y="121"/>
                </a:lnTo>
                <a:lnTo>
                  <a:pt x="416" y="121"/>
                </a:lnTo>
                <a:lnTo>
                  <a:pt x="416" y="121"/>
                </a:lnTo>
                <a:lnTo>
                  <a:pt x="413" y="120"/>
                </a:lnTo>
                <a:lnTo>
                  <a:pt x="412" y="119"/>
                </a:lnTo>
                <a:lnTo>
                  <a:pt x="412" y="119"/>
                </a:lnTo>
                <a:lnTo>
                  <a:pt x="412" y="120"/>
                </a:lnTo>
                <a:lnTo>
                  <a:pt x="411" y="120"/>
                </a:lnTo>
                <a:lnTo>
                  <a:pt x="410" y="120"/>
                </a:lnTo>
                <a:lnTo>
                  <a:pt x="410" y="119"/>
                </a:lnTo>
                <a:lnTo>
                  <a:pt x="411" y="117"/>
                </a:lnTo>
                <a:lnTo>
                  <a:pt x="416" y="120"/>
                </a:lnTo>
                <a:lnTo>
                  <a:pt x="416" y="120"/>
                </a:lnTo>
                <a:lnTo>
                  <a:pt x="418" y="121"/>
                </a:lnTo>
                <a:lnTo>
                  <a:pt x="419" y="121"/>
                </a:lnTo>
                <a:lnTo>
                  <a:pt x="420" y="121"/>
                </a:lnTo>
                <a:lnTo>
                  <a:pt x="420" y="121"/>
                </a:lnTo>
                <a:lnTo>
                  <a:pt x="421" y="121"/>
                </a:lnTo>
                <a:lnTo>
                  <a:pt x="421" y="120"/>
                </a:lnTo>
                <a:lnTo>
                  <a:pt x="422" y="121"/>
                </a:lnTo>
                <a:lnTo>
                  <a:pt x="422" y="121"/>
                </a:lnTo>
                <a:lnTo>
                  <a:pt x="424" y="122"/>
                </a:lnTo>
                <a:lnTo>
                  <a:pt x="425" y="123"/>
                </a:lnTo>
                <a:lnTo>
                  <a:pt x="425" y="123"/>
                </a:lnTo>
                <a:lnTo>
                  <a:pt x="426" y="124"/>
                </a:lnTo>
                <a:lnTo>
                  <a:pt x="427" y="124"/>
                </a:lnTo>
                <a:lnTo>
                  <a:pt x="427" y="124"/>
                </a:lnTo>
                <a:lnTo>
                  <a:pt x="428" y="124"/>
                </a:lnTo>
                <a:lnTo>
                  <a:pt x="429" y="124"/>
                </a:lnTo>
                <a:lnTo>
                  <a:pt x="429" y="123"/>
                </a:lnTo>
                <a:lnTo>
                  <a:pt x="429" y="123"/>
                </a:lnTo>
                <a:lnTo>
                  <a:pt x="431" y="120"/>
                </a:lnTo>
                <a:lnTo>
                  <a:pt x="430" y="120"/>
                </a:lnTo>
                <a:lnTo>
                  <a:pt x="430" y="118"/>
                </a:lnTo>
                <a:lnTo>
                  <a:pt x="431" y="119"/>
                </a:lnTo>
                <a:lnTo>
                  <a:pt x="432" y="119"/>
                </a:lnTo>
                <a:lnTo>
                  <a:pt x="432" y="118"/>
                </a:lnTo>
                <a:lnTo>
                  <a:pt x="431" y="117"/>
                </a:lnTo>
                <a:lnTo>
                  <a:pt x="431" y="117"/>
                </a:lnTo>
                <a:lnTo>
                  <a:pt x="431" y="116"/>
                </a:lnTo>
                <a:lnTo>
                  <a:pt x="432" y="116"/>
                </a:lnTo>
                <a:lnTo>
                  <a:pt x="432" y="117"/>
                </a:lnTo>
                <a:lnTo>
                  <a:pt x="432" y="117"/>
                </a:lnTo>
                <a:lnTo>
                  <a:pt x="433" y="117"/>
                </a:lnTo>
                <a:lnTo>
                  <a:pt x="433" y="117"/>
                </a:lnTo>
                <a:lnTo>
                  <a:pt x="433" y="117"/>
                </a:lnTo>
                <a:lnTo>
                  <a:pt x="436" y="118"/>
                </a:lnTo>
                <a:lnTo>
                  <a:pt x="436" y="117"/>
                </a:lnTo>
                <a:lnTo>
                  <a:pt x="438" y="118"/>
                </a:lnTo>
                <a:lnTo>
                  <a:pt x="439" y="117"/>
                </a:lnTo>
                <a:lnTo>
                  <a:pt x="440" y="116"/>
                </a:lnTo>
                <a:lnTo>
                  <a:pt x="441" y="116"/>
                </a:lnTo>
                <a:lnTo>
                  <a:pt x="443" y="113"/>
                </a:lnTo>
                <a:lnTo>
                  <a:pt x="443" y="111"/>
                </a:lnTo>
                <a:lnTo>
                  <a:pt x="443" y="111"/>
                </a:lnTo>
                <a:lnTo>
                  <a:pt x="444" y="109"/>
                </a:lnTo>
                <a:lnTo>
                  <a:pt x="445" y="109"/>
                </a:lnTo>
                <a:lnTo>
                  <a:pt x="446" y="106"/>
                </a:lnTo>
                <a:lnTo>
                  <a:pt x="447" y="106"/>
                </a:lnTo>
                <a:lnTo>
                  <a:pt x="447" y="106"/>
                </a:lnTo>
                <a:lnTo>
                  <a:pt x="447" y="105"/>
                </a:lnTo>
                <a:lnTo>
                  <a:pt x="447" y="103"/>
                </a:lnTo>
                <a:lnTo>
                  <a:pt x="447" y="103"/>
                </a:lnTo>
                <a:lnTo>
                  <a:pt x="447" y="102"/>
                </a:lnTo>
                <a:lnTo>
                  <a:pt x="442" y="102"/>
                </a:lnTo>
                <a:lnTo>
                  <a:pt x="441" y="102"/>
                </a:lnTo>
                <a:lnTo>
                  <a:pt x="436" y="101"/>
                </a:lnTo>
                <a:lnTo>
                  <a:pt x="432" y="95"/>
                </a:lnTo>
                <a:lnTo>
                  <a:pt x="429" y="95"/>
                </a:lnTo>
                <a:lnTo>
                  <a:pt x="430" y="93"/>
                </a:lnTo>
                <a:lnTo>
                  <a:pt x="432" y="94"/>
                </a:lnTo>
                <a:lnTo>
                  <a:pt x="432" y="93"/>
                </a:lnTo>
                <a:lnTo>
                  <a:pt x="433" y="93"/>
                </a:lnTo>
                <a:lnTo>
                  <a:pt x="436" y="95"/>
                </a:lnTo>
                <a:lnTo>
                  <a:pt x="437" y="96"/>
                </a:lnTo>
                <a:lnTo>
                  <a:pt x="437" y="96"/>
                </a:lnTo>
                <a:lnTo>
                  <a:pt x="440" y="99"/>
                </a:lnTo>
                <a:lnTo>
                  <a:pt x="441" y="101"/>
                </a:lnTo>
                <a:lnTo>
                  <a:pt x="446" y="100"/>
                </a:lnTo>
                <a:lnTo>
                  <a:pt x="447" y="99"/>
                </a:lnTo>
                <a:lnTo>
                  <a:pt x="447" y="98"/>
                </a:lnTo>
                <a:lnTo>
                  <a:pt x="448" y="97"/>
                </a:lnTo>
                <a:lnTo>
                  <a:pt x="449" y="96"/>
                </a:lnTo>
                <a:lnTo>
                  <a:pt x="450" y="95"/>
                </a:lnTo>
                <a:lnTo>
                  <a:pt x="450" y="93"/>
                </a:lnTo>
                <a:lnTo>
                  <a:pt x="451" y="92"/>
                </a:lnTo>
                <a:lnTo>
                  <a:pt x="452" y="92"/>
                </a:lnTo>
                <a:lnTo>
                  <a:pt x="452" y="92"/>
                </a:lnTo>
                <a:lnTo>
                  <a:pt x="452" y="91"/>
                </a:lnTo>
                <a:lnTo>
                  <a:pt x="452" y="89"/>
                </a:lnTo>
                <a:lnTo>
                  <a:pt x="452" y="88"/>
                </a:lnTo>
                <a:lnTo>
                  <a:pt x="450" y="88"/>
                </a:lnTo>
                <a:lnTo>
                  <a:pt x="449" y="87"/>
                </a:lnTo>
                <a:lnTo>
                  <a:pt x="448" y="86"/>
                </a:lnTo>
                <a:lnTo>
                  <a:pt x="449" y="86"/>
                </a:lnTo>
                <a:lnTo>
                  <a:pt x="449" y="85"/>
                </a:lnTo>
                <a:lnTo>
                  <a:pt x="450" y="84"/>
                </a:lnTo>
                <a:lnTo>
                  <a:pt x="452" y="85"/>
                </a:lnTo>
                <a:lnTo>
                  <a:pt x="453" y="85"/>
                </a:lnTo>
                <a:lnTo>
                  <a:pt x="453" y="85"/>
                </a:lnTo>
                <a:lnTo>
                  <a:pt x="455" y="84"/>
                </a:lnTo>
                <a:lnTo>
                  <a:pt x="456" y="84"/>
                </a:lnTo>
                <a:lnTo>
                  <a:pt x="457" y="88"/>
                </a:lnTo>
                <a:lnTo>
                  <a:pt x="458" y="88"/>
                </a:lnTo>
                <a:lnTo>
                  <a:pt x="458" y="88"/>
                </a:lnTo>
                <a:lnTo>
                  <a:pt x="459" y="88"/>
                </a:lnTo>
                <a:lnTo>
                  <a:pt x="461" y="89"/>
                </a:lnTo>
                <a:lnTo>
                  <a:pt x="461" y="87"/>
                </a:lnTo>
                <a:lnTo>
                  <a:pt x="461" y="87"/>
                </a:lnTo>
                <a:lnTo>
                  <a:pt x="461" y="87"/>
                </a:lnTo>
                <a:lnTo>
                  <a:pt x="462" y="88"/>
                </a:lnTo>
                <a:lnTo>
                  <a:pt x="463" y="89"/>
                </a:lnTo>
                <a:lnTo>
                  <a:pt x="465" y="89"/>
                </a:lnTo>
                <a:lnTo>
                  <a:pt x="465" y="89"/>
                </a:lnTo>
                <a:lnTo>
                  <a:pt x="465" y="89"/>
                </a:lnTo>
                <a:lnTo>
                  <a:pt x="464" y="87"/>
                </a:lnTo>
                <a:lnTo>
                  <a:pt x="464" y="86"/>
                </a:lnTo>
                <a:lnTo>
                  <a:pt x="463" y="84"/>
                </a:lnTo>
                <a:lnTo>
                  <a:pt x="462" y="83"/>
                </a:lnTo>
                <a:lnTo>
                  <a:pt x="463" y="82"/>
                </a:lnTo>
                <a:lnTo>
                  <a:pt x="464" y="84"/>
                </a:lnTo>
                <a:lnTo>
                  <a:pt x="466" y="85"/>
                </a:lnTo>
                <a:lnTo>
                  <a:pt x="466" y="86"/>
                </a:lnTo>
                <a:lnTo>
                  <a:pt x="467" y="87"/>
                </a:lnTo>
                <a:lnTo>
                  <a:pt x="468" y="87"/>
                </a:lnTo>
                <a:lnTo>
                  <a:pt x="468" y="85"/>
                </a:lnTo>
                <a:lnTo>
                  <a:pt x="469" y="84"/>
                </a:lnTo>
                <a:lnTo>
                  <a:pt x="471" y="84"/>
                </a:lnTo>
                <a:lnTo>
                  <a:pt x="474" y="81"/>
                </a:lnTo>
                <a:lnTo>
                  <a:pt x="474" y="80"/>
                </a:lnTo>
                <a:lnTo>
                  <a:pt x="474" y="79"/>
                </a:lnTo>
                <a:lnTo>
                  <a:pt x="476" y="77"/>
                </a:lnTo>
                <a:lnTo>
                  <a:pt x="478" y="77"/>
                </a:lnTo>
                <a:lnTo>
                  <a:pt x="478" y="76"/>
                </a:lnTo>
                <a:lnTo>
                  <a:pt x="478" y="75"/>
                </a:lnTo>
                <a:lnTo>
                  <a:pt x="478" y="74"/>
                </a:lnTo>
                <a:lnTo>
                  <a:pt x="478" y="73"/>
                </a:lnTo>
                <a:lnTo>
                  <a:pt x="478" y="72"/>
                </a:lnTo>
                <a:lnTo>
                  <a:pt x="478" y="71"/>
                </a:lnTo>
                <a:lnTo>
                  <a:pt x="474" y="66"/>
                </a:lnTo>
                <a:lnTo>
                  <a:pt x="474" y="62"/>
                </a:lnTo>
                <a:lnTo>
                  <a:pt x="475" y="61"/>
                </a:lnTo>
                <a:lnTo>
                  <a:pt x="472" y="62"/>
                </a:lnTo>
                <a:lnTo>
                  <a:pt x="472" y="60"/>
                </a:lnTo>
                <a:lnTo>
                  <a:pt x="472" y="60"/>
                </a:lnTo>
                <a:lnTo>
                  <a:pt x="472" y="59"/>
                </a:lnTo>
                <a:lnTo>
                  <a:pt x="472" y="59"/>
                </a:lnTo>
                <a:lnTo>
                  <a:pt x="471" y="57"/>
                </a:lnTo>
                <a:lnTo>
                  <a:pt x="472" y="56"/>
                </a:lnTo>
                <a:lnTo>
                  <a:pt x="473" y="57"/>
                </a:lnTo>
                <a:lnTo>
                  <a:pt x="473" y="56"/>
                </a:lnTo>
                <a:lnTo>
                  <a:pt x="474" y="56"/>
                </a:lnTo>
                <a:lnTo>
                  <a:pt x="474" y="57"/>
                </a:lnTo>
                <a:lnTo>
                  <a:pt x="475" y="58"/>
                </a:lnTo>
                <a:lnTo>
                  <a:pt x="476" y="56"/>
                </a:lnTo>
                <a:lnTo>
                  <a:pt x="476" y="56"/>
                </a:lnTo>
                <a:lnTo>
                  <a:pt x="478" y="55"/>
                </a:lnTo>
                <a:lnTo>
                  <a:pt x="478" y="55"/>
                </a:lnTo>
                <a:lnTo>
                  <a:pt x="479" y="53"/>
                </a:lnTo>
                <a:lnTo>
                  <a:pt x="478" y="52"/>
                </a:lnTo>
                <a:lnTo>
                  <a:pt x="475" y="51"/>
                </a:lnTo>
                <a:lnTo>
                  <a:pt x="476" y="50"/>
                </a:lnTo>
                <a:lnTo>
                  <a:pt x="477" y="48"/>
                </a:lnTo>
                <a:lnTo>
                  <a:pt x="478" y="48"/>
                </a:lnTo>
                <a:lnTo>
                  <a:pt x="478" y="46"/>
                </a:lnTo>
                <a:lnTo>
                  <a:pt x="476" y="46"/>
                </a:lnTo>
                <a:lnTo>
                  <a:pt x="476" y="45"/>
                </a:lnTo>
                <a:lnTo>
                  <a:pt x="473" y="45"/>
                </a:lnTo>
                <a:lnTo>
                  <a:pt x="472" y="45"/>
                </a:lnTo>
                <a:lnTo>
                  <a:pt x="473" y="44"/>
                </a:lnTo>
                <a:lnTo>
                  <a:pt x="471" y="42"/>
                </a:lnTo>
                <a:lnTo>
                  <a:pt x="470" y="41"/>
                </a:lnTo>
                <a:lnTo>
                  <a:pt x="472" y="41"/>
                </a:lnTo>
                <a:lnTo>
                  <a:pt x="471" y="39"/>
                </a:lnTo>
                <a:lnTo>
                  <a:pt x="471" y="38"/>
                </a:lnTo>
                <a:lnTo>
                  <a:pt x="470" y="38"/>
                </a:lnTo>
                <a:lnTo>
                  <a:pt x="468" y="39"/>
                </a:lnTo>
                <a:lnTo>
                  <a:pt x="468" y="38"/>
                </a:lnTo>
                <a:lnTo>
                  <a:pt x="465" y="38"/>
                </a:lnTo>
                <a:lnTo>
                  <a:pt x="463" y="37"/>
                </a:lnTo>
                <a:lnTo>
                  <a:pt x="462" y="36"/>
                </a:lnTo>
                <a:lnTo>
                  <a:pt x="461" y="36"/>
                </a:lnTo>
                <a:lnTo>
                  <a:pt x="458" y="36"/>
                </a:lnTo>
                <a:lnTo>
                  <a:pt x="458" y="37"/>
                </a:lnTo>
                <a:lnTo>
                  <a:pt x="455" y="36"/>
                </a:lnTo>
                <a:lnTo>
                  <a:pt x="455" y="38"/>
                </a:lnTo>
                <a:lnTo>
                  <a:pt x="455" y="39"/>
                </a:lnTo>
                <a:lnTo>
                  <a:pt x="455" y="41"/>
                </a:lnTo>
                <a:lnTo>
                  <a:pt x="455" y="41"/>
                </a:lnTo>
                <a:lnTo>
                  <a:pt x="455" y="43"/>
                </a:lnTo>
                <a:lnTo>
                  <a:pt x="455" y="44"/>
                </a:lnTo>
                <a:lnTo>
                  <a:pt x="455" y="44"/>
                </a:lnTo>
                <a:lnTo>
                  <a:pt x="456" y="46"/>
                </a:lnTo>
                <a:lnTo>
                  <a:pt x="457" y="47"/>
                </a:lnTo>
                <a:lnTo>
                  <a:pt x="458" y="47"/>
                </a:lnTo>
                <a:lnTo>
                  <a:pt x="458" y="48"/>
                </a:lnTo>
                <a:lnTo>
                  <a:pt x="459" y="48"/>
                </a:lnTo>
                <a:lnTo>
                  <a:pt x="460" y="49"/>
                </a:lnTo>
                <a:lnTo>
                  <a:pt x="458" y="49"/>
                </a:lnTo>
                <a:lnTo>
                  <a:pt x="458" y="49"/>
                </a:lnTo>
                <a:lnTo>
                  <a:pt x="458" y="50"/>
                </a:lnTo>
                <a:lnTo>
                  <a:pt x="458" y="50"/>
                </a:lnTo>
                <a:lnTo>
                  <a:pt x="458" y="50"/>
                </a:lnTo>
                <a:lnTo>
                  <a:pt x="457" y="51"/>
                </a:lnTo>
                <a:lnTo>
                  <a:pt x="458" y="52"/>
                </a:lnTo>
                <a:lnTo>
                  <a:pt x="459" y="52"/>
                </a:lnTo>
                <a:lnTo>
                  <a:pt x="459" y="52"/>
                </a:lnTo>
                <a:lnTo>
                  <a:pt x="458" y="52"/>
                </a:lnTo>
                <a:lnTo>
                  <a:pt x="457" y="52"/>
                </a:lnTo>
                <a:lnTo>
                  <a:pt x="456" y="53"/>
                </a:lnTo>
                <a:lnTo>
                  <a:pt x="455" y="52"/>
                </a:lnTo>
                <a:lnTo>
                  <a:pt x="455" y="53"/>
                </a:lnTo>
                <a:lnTo>
                  <a:pt x="454" y="53"/>
                </a:lnTo>
                <a:lnTo>
                  <a:pt x="454" y="54"/>
                </a:lnTo>
                <a:lnTo>
                  <a:pt x="454" y="59"/>
                </a:lnTo>
                <a:lnTo>
                  <a:pt x="453" y="59"/>
                </a:lnTo>
                <a:lnTo>
                  <a:pt x="453" y="61"/>
                </a:lnTo>
                <a:lnTo>
                  <a:pt x="451" y="64"/>
                </a:lnTo>
                <a:lnTo>
                  <a:pt x="450" y="66"/>
                </a:lnTo>
                <a:lnTo>
                  <a:pt x="449" y="68"/>
                </a:lnTo>
                <a:lnTo>
                  <a:pt x="449" y="73"/>
                </a:lnTo>
                <a:lnTo>
                  <a:pt x="448" y="72"/>
                </a:lnTo>
                <a:lnTo>
                  <a:pt x="448" y="72"/>
                </a:lnTo>
                <a:lnTo>
                  <a:pt x="447" y="73"/>
                </a:lnTo>
                <a:lnTo>
                  <a:pt x="447" y="72"/>
                </a:lnTo>
                <a:lnTo>
                  <a:pt x="447" y="73"/>
                </a:lnTo>
                <a:lnTo>
                  <a:pt x="446" y="74"/>
                </a:lnTo>
                <a:lnTo>
                  <a:pt x="445" y="75"/>
                </a:lnTo>
                <a:lnTo>
                  <a:pt x="444" y="74"/>
                </a:lnTo>
                <a:lnTo>
                  <a:pt x="443" y="73"/>
                </a:lnTo>
                <a:lnTo>
                  <a:pt x="439" y="64"/>
                </a:lnTo>
                <a:lnTo>
                  <a:pt x="439" y="62"/>
                </a:lnTo>
                <a:lnTo>
                  <a:pt x="439" y="60"/>
                </a:lnTo>
                <a:lnTo>
                  <a:pt x="439" y="58"/>
                </a:lnTo>
                <a:lnTo>
                  <a:pt x="439" y="59"/>
                </a:lnTo>
                <a:lnTo>
                  <a:pt x="440" y="60"/>
                </a:lnTo>
                <a:lnTo>
                  <a:pt x="441" y="60"/>
                </a:lnTo>
                <a:lnTo>
                  <a:pt x="442" y="59"/>
                </a:lnTo>
                <a:lnTo>
                  <a:pt x="440" y="51"/>
                </a:lnTo>
                <a:lnTo>
                  <a:pt x="437" y="48"/>
                </a:lnTo>
                <a:lnTo>
                  <a:pt x="436" y="47"/>
                </a:lnTo>
                <a:lnTo>
                  <a:pt x="436" y="44"/>
                </a:lnTo>
                <a:lnTo>
                  <a:pt x="434" y="44"/>
                </a:lnTo>
                <a:lnTo>
                  <a:pt x="433" y="45"/>
                </a:lnTo>
                <a:lnTo>
                  <a:pt x="432" y="47"/>
                </a:lnTo>
                <a:lnTo>
                  <a:pt x="431" y="48"/>
                </a:lnTo>
                <a:lnTo>
                  <a:pt x="431" y="53"/>
                </a:lnTo>
                <a:lnTo>
                  <a:pt x="431" y="53"/>
                </a:lnTo>
                <a:lnTo>
                  <a:pt x="430" y="55"/>
                </a:lnTo>
                <a:lnTo>
                  <a:pt x="430" y="56"/>
                </a:lnTo>
                <a:lnTo>
                  <a:pt x="429" y="59"/>
                </a:lnTo>
                <a:lnTo>
                  <a:pt x="427" y="56"/>
                </a:lnTo>
                <a:lnTo>
                  <a:pt x="428" y="52"/>
                </a:lnTo>
                <a:lnTo>
                  <a:pt x="427" y="50"/>
                </a:lnTo>
                <a:lnTo>
                  <a:pt x="427" y="50"/>
                </a:lnTo>
                <a:lnTo>
                  <a:pt x="426" y="48"/>
                </a:lnTo>
                <a:lnTo>
                  <a:pt x="426" y="47"/>
                </a:lnTo>
                <a:lnTo>
                  <a:pt x="425" y="47"/>
                </a:lnTo>
                <a:lnTo>
                  <a:pt x="422" y="44"/>
                </a:lnTo>
                <a:lnTo>
                  <a:pt x="423" y="44"/>
                </a:lnTo>
                <a:lnTo>
                  <a:pt x="424" y="43"/>
                </a:lnTo>
                <a:lnTo>
                  <a:pt x="425" y="44"/>
                </a:lnTo>
                <a:lnTo>
                  <a:pt x="425" y="44"/>
                </a:lnTo>
                <a:lnTo>
                  <a:pt x="425" y="42"/>
                </a:lnTo>
                <a:lnTo>
                  <a:pt x="425" y="41"/>
                </a:lnTo>
                <a:lnTo>
                  <a:pt x="425" y="41"/>
                </a:lnTo>
                <a:lnTo>
                  <a:pt x="424" y="41"/>
                </a:lnTo>
                <a:lnTo>
                  <a:pt x="424" y="41"/>
                </a:lnTo>
                <a:lnTo>
                  <a:pt x="423" y="41"/>
                </a:lnTo>
                <a:lnTo>
                  <a:pt x="422" y="41"/>
                </a:lnTo>
                <a:lnTo>
                  <a:pt x="423" y="40"/>
                </a:lnTo>
                <a:lnTo>
                  <a:pt x="423" y="39"/>
                </a:lnTo>
                <a:lnTo>
                  <a:pt x="422" y="39"/>
                </a:lnTo>
                <a:lnTo>
                  <a:pt x="421" y="41"/>
                </a:lnTo>
                <a:lnTo>
                  <a:pt x="420" y="41"/>
                </a:lnTo>
                <a:lnTo>
                  <a:pt x="418" y="41"/>
                </a:lnTo>
                <a:lnTo>
                  <a:pt x="418" y="38"/>
                </a:lnTo>
                <a:lnTo>
                  <a:pt x="415" y="38"/>
                </a:lnTo>
                <a:lnTo>
                  <a:pt x="415" y="38"/>
                </a:lnTo>
                <a:lnTo>
                  <a:pt x="415" y="37"/>
                </a:lnTo>
                <a:lnTo>
                  <a:pt x="416" y="37"/>
                </a:lnTo>
                <a:lnTo>
                  <a:pt x="416" y="36"/>
                </a:lnTo>
                <a:lnTo>
                  <a:pt x="417" y="36"/>
                </a:lnTo>
                <a:lnTo>
                  <a:pt x="418" y="35"/>
                </a:lnTo>
                <a:lnTo>
                  <a:pt x="418" y="35"/>
                </a:lnTo>
                <a:lnTo>
                  <a:pt x="419" y="33"/>
                </a:lnTo>
                <a:lnTo>
                  <a:pt x="418" y="32"/>
                </a:lnTo>
                <a:lnTo>
                  <a:pt x="417" y="32"/>
                </a:lnTo>
                <a:lnTo>
                  <a:pt x="417" y="32"/>
                </a:lnTo>
                <a:lnTo>
                  <a:pt x="417" y="31"/>
                </a:lnTo>
                <a:lnTo>
                  <a:pt x="417" y="30"/>
                </a:lnTo>
                <a:lnTo>
                  <a:pt x="417" y="30"/>
                </a:lnTo>
                <a:lnTo>
                  <a:pt x="418" y="30"/>
                </a:lnTo>
                <a:lnTo>
                  <a:pt x="420" y="31"/>
                </a:lnTo>
                <a:lnTo>
                  <a:pt x="421" y="31"/>
                </a:lnTo>
                <a:lnTo>
                  <a:pt x="421" y="30"/>
                </a:lnTo>
                <a:lnTo>
                  <a:pt x="421" y="30"/>
                </a:lnTo>
                <a:lnTo>
                  <a:pt x="421" y="28"/>
                </a:lnTo>
                <a:lnTo>
                  <a:pt x="420" y="27"/>
                </a:lnTo>
                <a:lnTo>
                  <a:pt x="420" y="28"/>
                </a:lnTo>
                <a:lnTo>
                  <a:pt x="419" y="29"/>
                </a:lnTo>
                <a:lnTo>
                  <a:pt x="419" y="29"/>
                </a:lnTo>
                <a:lnTo>
                  <a:pt x="418" y="26"/>
                </a:lnTo>
                <a:lnTo>
                  <a:pt x="418" y="25"/>
                </a:lnTo>
                <a:lnTo>
                  <a:pt x="418" y="23"/>
                </a:lnTo>
                <a:lnTo>
                  <a:pt x="417" y="22"/>
                </a:lnTo>
                <a:lnTo>
                  <a:pt x="415" y="22"/>
                </a:lnTo>
                <a:lnTo>
                  <a:pt x="415" y="20"/>
                </a:lnTo>
                <a:lnTo>
                  <a:pt x="414" y="20"/>
                </a:lnTo>
                <a:lnTo>
                  <a:pt x="414" y="19"/>
                </a:lnTo>
                <a:lnTo>
                  <a:pt x="414" y="19"/>
                </a:lnTo>
                <a:lnTo>
                  <a:pt x="414" y="12"/>
                </a:lnTo>
                <a:lnTo>
                  <a:pt x="411" y="8"/>
                </a:lnTo>
                <a:lnTo>
                  <a:pt x="410" y="8"/>
                </a:lnTo>
                <a:lnTo>
                  <a:pt x="410" y="6"/>
                </a:lnTo>
                <a:lnTo>
                  <a:pt x="410" y="4"/>
                </a:lnTo>
                <a:lnTo>
                  <a:pt x="408" y="4"/>
                </a:lnTo>
                <a:lnTo>
                  <a:pt x="407" y="3"/>
                </a:lnTo>
                <a:lnTo>
                  <a:pt x="407" y="4"/>
                </a:lnTo>
                <a:lnTo>
                  <a:pt x="406" y="5"/>
                </a:lnTo>
                <a:lnTo>
                  <a:pt x="406" y="3"/>
                </a:lnTo>
                <a:lnTo>
                  <a:pt x="405" y="4"/>
                </a:lnTo>
                <a:lnTo>
                  <a:pt x="405" y="3"/>
                </a:lnTo>
                <a:lnTo>
                  <a:pt x="405" y="2"/>
                </a:lnTo>
                <a:lnTo>
                  <a:pt x="405" y="2"/>
                </a:lnTo>
                <a:lnTo>
                  <a:pt x="406" y="1"/>
                </a:lnTo>
                <a:lnTo>
                  <a:pt x="404" y="0"/>
                </a:lnTo>
                <a:lnTo>
                  <a:pt x="403" y="1"/>
                </a:lnTo>
                <a:lnTo>
                  <a:pt x="403" y="0"/>
                </a:lnTo>
                <a:lnTo>
                  <a:pt x="402" y="1"/>
                </a:lnTo>
                <a:lnTo>
                  <a:pt x="400" y="4"/>
                </a:lnTo>
                <a:lnTo>
                  <a:pt x="398" y="7"/>
                </a:lnTo>
                <a:lnTo>
                  <a:pt x="399" y="8"/>
                </a:lnTo>
                <a:lnTo>
                  <a:pt x="399" y="8"/>
                </a:lnTo>
                <a:lnTo>
                  <a:pt x="399" y="8"/>
                </a:lnTo>
                <a:lnTo>
                  <a:pt x="400" y="11"/>
                </a:lnTo>
                <a:lnTo>
                  <a:pt x="399" y="12"/>
                </a:lnTo>
                <a:lnTo>
                  <a:pt x="399" y="12"/>
                </a:lnTo>
                <a:lnTo>
                  <a:pt x="397" y="10"/>
                </a:lnTo>
                <a:lnTo>
                  <a:pt x="396" y="11"/>
                </a:lnTo>
                <a:lnTo>
                  <a:pt x="396" y="12"/>
                </a:lnTo>
                <a:lnTo>
                  <a:pt x="396" y="12"/>
                </a:lnTo>
                <a:lnTo>
                  <a:pt x="396" y="12"/>
                </a:lnTo>
                <a:lnTo>
                  <a:pt x="396" y="12"/>
                </a:lnTo>
                <a:lnTo>
                  <a:pt x="396" y="15"/>
                </a:lnTo>
                <a:lnTo>
                  <a:pt x="396" y="15"/>
                </a:lnTo>
                <a:lnTo>
                  <a:pt x="395" y="17"/>
                </a:lnTo>
                <a:lnTo>
                  <a:pt x="395" y="19"/>
                </a:lnTo>
                <a:lnTo>
                  <a:pt x="396" y="20"/>
                </a:lnTo>
                <a:lnTo>
                  <a:pt x="396" y="22"/>
                </a:lnTo>
                <a:lnTo>
                  <a:pt x="397" y="22"/>
                </a:lnTo>
                <a:lnTo>
                  <a:pt x="397" y="24"/>
                </a:lnTo>
                <a:lnTo>
                  <a:pt x="396" y="24"/>
                </a:lnTo>
                <a:lnTo>
                  <a:pt x="396" y="24"/>
                </a:lnTo>
                <a:lnTo>
                  <a:pt x="396" y="24"/>
                </a:lnTo>
                <a:lnTo>
                  <a:pt x="395" y="26"/>
                </a:lnTo>
                <a:lnTo>
                  <a:pt x="395" y="26"/>
                </a:lnTo>
                <a:lnTo>
                  <a:pt x="394" y="26"/>
                </a:lnTo>
                <a:lnTo>
                  <a:pt x="394" y="32"/>
                </a:lnTo>
                <a:lnTo>
                  <a:pt x="395" y="33"/>
                </a:lnTo>
                <a:lnTo>
                  <a:pt x="395" y="33"/>
                </a:lnTo>
                <a:lnTo>
                  <a:pt x="397" y="35"/>
                </a:lnTo>
                <a:lnTo>
                  <a:pt x="396" y="35"/>
                </a:lnTo>
                <a:lnTo>
                  <a:pt x="397" y="36"/>
                </a:lnTo>
                <a:lnTo>
                  <a:pt x="398" y="37"/>
                </a:lnTo>
                <a:lnTo>
                  <a:pt x="401" y="37"/>
                </a:lnTo>
                <a:lnTo>
                  <a:pt x="401" y="37"/>
                </a:lnTo>
                <a:lnTo>
                  <a:pt x="401" y="38"/>
                </a:lnTo>
                <a:lnTo>
                  <a:pt x="403" y="39"/>
                </a:lnTo>
                <a:lnTo>
                  <a:pt x="403" y="40"/>
                </a:lnTo>
                <a:lnTo>
                  <a:pt x="403" y="40"/>
                </a:lnTo>
                <a:lnTo>
                  <a:pt x="404" y="40"/>
                </a:lnTo>
                <a:lnTo>
                  <a:pt x="404" y="39"/>
                </a:lnTo>
                <a:lnTo>
                  <a:pt x="404" y="39"/>
                </a:lnTo>
                <a:lnTo>
                  <a:pt x="406" y="42"/>
                </a:lnTo>
                <a:lnTo>
                  <a:pt x="407" y="42"/>
                </a:lnTo>
                <a:lnTo>
                  <a:pt x="409" y="41"/>
                </a:lnTo>
                <a:lnTo>
                  <a:pt x="410" y="41"/>
                </a:lnTo>
                <a:lnTo>
                  <a:pt x="410" y="43"/>
                </a:lnTo>
                <a:lnTo>
                  <a:pt x="410" y="44"/>
                </a:lnTo>
                <a:lnTo>
                  <a:pt x="409" y="46"/>
                </a:lnTo>
                <a:lnTo>
                  <a:pt x="409" y="45"/>
                </a:lnTo>
                <a:lnTo>
                  <a:pt x="409" y="44"/>
                </a:lnTo>
                <a:lnTo>
                  <a:pt x="409" y="42"/>
                </a:lnTo>
                <a:lnTo>
                  <a:pt x="409" y="43"/>
                </a:lnTo>
                <a:lnTo>
                  <a:pt x="407" y="44"/>
                </a:lnTo>
                <a:lnTo>
                  <a:pt x="407" y="45"/>
                </a:lnTo>
                <a:lnTo>
                  <a:pt x="406" y="47"/>
                </a:lnTo>
                <a:lnTo>
                  <a:pt x="407" y="46"/>
                </a:lnTo>
                <a:lnTo>
                  <a:pt x="407" y="48"/>
                </a:lnTo>
                <a:lnTo>
                  <a:pt x="406" y="49"/>
                </a:lnTo>
                <a:lnTo>
                  <a:pt x="405" y="49"/>
                </a:lnTo>
                <a:lnTo>
                  <a:pt x="405" y="50"/>
                </a:lnTo>
                <a:lnTo>
                  <a:pt x="404" y="52"/>
                </a:lnTo>
                <a:lnTo>
                  <a:pt x="404" y="53"/>
                </a:lnTo>
                <a:lnTo>
                  <a:pt x="406" y="53"/>
                </a:lnTo>
                <a:lnTo>
                  <a:pt x="407" y="52"/>
                </a:lnTo>
                <a:lnTo>
                  <a:pt x="409" y="50"/>
                </a:lnTo>
                <a:lnTo>
                  <a:pt x="408" y="51"/>
                </a:lnTo>
                <a:lnTo>
                  <a:pt x="407" y="51"/>
                </a:lnTo>
                <a:lnTo>
                  <a:pt x="407" y="50"/>
                </a:lnTo>
                <a:lnTo>
                  <a:pt x="408" y="49"/>
                </a:lnTo>
                <a:lnTo>
                  <a:pt x="408" y="48"/>
                </a:lnTo>
                <a:lnTo>
                  <a:pt x="409" y="49"/>
                </a:lnTo>
                <a:lnTo>
                  <a:pt x="410" y="55"/>
                </a:lnTo>
                <a:lnTo>
                  <a:pt x="410" y="55"/>
                </a:lnTo>
                <a:lnTo>
                  <a:pt x="410" y="55"/>
                </a:lnTo>
                <a:lnTo>
                  <a:pt x="407" y="58"/>
                </a:lnTo>
                <a:lnTo>
                  <a:pt x="407" y="59"/>
                </a:lnTo>
                <a:lnTo>
                  <a:pt x="407" y="60"/>
                </a:lnTo>
                <a:lnTo>
                  <a:pt x="405" y="61"/>
                </a:lnTo>
                <a:lnTo>
                  <a:pt x="404" y="62"/>
                </a:lnTo>
                <a:lnTo>
                  <a:pt x="403" y="63"/>
                </a:lnTo>
                <a:lnTo>
                  <a:pt x="403" y="62"/>
                </a:lnTo>
                <a:lnTo>
                  <a:pt x="401" y="62"/>
                </a:lnTo>
                <a:lnTo>
                  <a:pt x="401" y="62"/>
                </a:lnTo>
                <a:lnTo>
                  <a:pt x="401" y="62"/>
                </a:lnTo>
                <a:lnTo>
                  <a:pt x="400" y="62"/>
                </a:lnTo>
                <a:lnTo>
                  <a:pt x="399" y="62"/>
                </a:lnTo>
                <a:lnTo>
                  <a:pt x="399" y="62"/>
                </a:lnTo>
                <a:lnTo>
                  <a:pt x="399" y="63"/>
                </a:lnTo>
                <a:lnTo>
                  <a:pt x="399" y="64"/>
                </a:lnTo>
                <a:lnTo>
                  <a:pt x="399" y="67"/>
                </a:lnTo>
                <a:lnTo>
                  <a:pt x="400" y="69"/>
                </a:lnTo>
                <a:lnTo>
                  <a:pt x="401" y="70"/>
                </a:lnTo>
                <a:lnTo>
                  <a:pt x="401" y="71"/>
                </a:lnTo>
                <a:lnTo>
                  <a:pt x="401" y="73"/>
                </a:lnTo>
                <a:lnTo>
                  <a:pt x="401" y="75"/>
                </a:lnTo>
                <a:lnTo>
                  <a:pt x="399" y="74"/>
                </a:lnTo>
                <a:lnTo>
                  <a:pt x="399" y="73"/>
                </a:lnTo>
                <a:lnTo>
                  <a:pt x="399" y="73"/>
                </a:lnTo>
                <a:lnTo>
                  <a:pt x="399" y="72"/>
                </a:lnTo>
                <a:lnTo>
                  <a:pt x="399" y="73"/>
                </a:lnTo>
                <a:lnTo>
                  <a:pt x="399" y="72"/>
                </a:lnTo>
                <a:lnTo>
                  <a:pt x="397" y="73"/>
                </a:lnTo>
                <a:lnTo>
                  <a:pt x="397" y="71"/>
                </a:lnTo>
                <a:lnTo>
                  <a:pt x="396" y="71"/>
                </a:lnTo>
                <a:lnTo>
                  <a:pt x="395" y="70"/>
                </a:lnTo>
                <a:lnTo>
                  <a:pt x="397" y="69"/>
                </a:lnTo>
                <a:lnTo>
                  <a:pt x="396" y="67"/>
                </a:lnTo>
                <a:lnTo>
                  <a:pt x="396" y="65"/>
                </a:lnTo>
                <a:lnTo>
                  <a:pt x="397" y="64"/>
                </a:lnTo>
                <a:lnTo>
                  <a:pt x="397" y="60"/>
                </a:lnTo>
                <a:lnTo>
                  <a:pt x="397" y="60"/>
                </a:lnTo>
                <a:lnTo>
                  <a:pt x="395" y="62"/>
                </a:lnTo>
                <a:lnTo>
                  <a:pt x="395" y="63"/>
                </a:lnTo>
                <a:lnTo>
                  <a:pt x="394" y="62"/>
                </a:lnTo>
                <a:lnTo>
                  <a:pt x="393" y="63"/>
                </a:lnTo>
                <a:lnTo>
                  <a:pt x="393" y="62"/>
                </a:lnTo>
                <a:lnTo>
                  <a:pt x="393" y="62"/>
                </a:lnTo>
                <a:lnTo>
                  <a:pt x="394" y="61"/>
                </a:lnTo>
                <a:lnTo>
                  <a:pt x="394" y="59"/>
                </a:lnTo>
                <a:lnTo>
                  <a:pt x="394" y="59"/>
                </a:lnTo>
                <a:lnTo>
                  <a:pt x="392" y="59"/>
                </a:lnTo>
                <a:lnTo>
                  <a:pt x="392" y="59"/>
                </a:lnTo>
                <a:lnTo>
                  <a:pt x="392" y="59"/>
                </a:lnTo>
                <a:lnTo>
                  <a:pt x="391" y="58"/>
                </a:lnTo>
                <a:lnTo>
                  <a:pt x="390" y="56"/>
                </a:lnTo>
                <a:lnTo>
                  <a:pt x="389" y="56"/>
                </a:lnTo>
                <a:lnTo>
                  <a:pt x="389" y="58"/>
                </a:lnTo>
                <a:lnTo>
                  <a:pt x="389" y="56"/>
                </a:lnTo>
                <a:lnTo>
                  <a:pt x="388" y="55"/>
                </a:lnTo>
                <a:lnTo>
                  <a:pt x="387" y="55"/>
                </a:lnTo>
                <a:lnTo>
                  <a:pt x="386" y="55"/>
                </a:lnTo>
                <a:lnTo>
                  <a:pt x="388" y="58"/>
                </a:lnTo>
                <a:lnTo>
                  <a:pt x="388" y="58"/>
                </a:lnTo>
                <a:lnTo>
                  <a:pt x="385" y="59"/>
                </a:lnTo>
                <a:lnTo>
                  <a:pt x="385" y="58"/>
                </a:lnTo>
                <a:lnTo>
                  <a:pt x="384" y="58"/>
                </a:lnTo>
                <a:lnTo>
                  <a:pt x="384" y="58"/>
                </a:lnTo>
                <a:lnTo>
                  <a:pt x="384" y="59"/>
                </a:lnTo>
                <a:lnTo>
                  <a:pt x="383" y="58"/>
                </a:lnTo>
                <a:lnTo>
                  <a:pt x="382" y="58"/>
                </a:lnTo>
                <a:lnTo>
                  <a:pt x="383" y="59"/>
                </a:lnTo>
                <a:lnTo>
                  <a:pt x="383" y="60"/>
                </a:lnTo>
                <a:lnTo>
                  <a:pt x="385" y="61"/>
                </a:lnTo>
                <a:lnTo>
                  <a:pt x="385" y="62"/>
                </a:lnTo>
                <a:lnTo>
                  <a:pt x="384" y="62"/>
                </a:lnTo>
                <a:lnTo>
                  <a:pt x="385" y="64"/>
                </a:lnTo>
                <a:lnTo>
                  <a:pt x="385" y="66"/>
                </a:lnTo>
                <a:lnTo>
                  <a:pt x="386" y="66"/>
                </a:lnTo>
                <a:lnTo>
                  <a:pt x="386" y="65"/>
                </a:lnTo>
                <a:lnTo>
                  <a:pt x="387" y="64"/>
                </a:lnTo>
                <a:lnTo>
                  <a:pt x="389" y="64"/>
                </a:lnTo>
                <a:lnTo>
                  <a:pt x="389" y="64"/>
                </a:lnTo>
                <a:lnTo>
                  <a:pt x="389" y="65"/>
                </a:lnTo>
                <a:lnTo>
                  <a:pt x="390" y="65"/>
                </a:lnTo>
                <a:lnTo>
                  <a:pt x="390" y="64"/>
                </a:lnTo>
                <a:lnTo>
                  <a:pt x="391" y="64"/>
                </a:lnTo>
                <a:lnTo>
                  <a:pt x="391" y="68"/>
                </a:lnTo>
                <a:lnTo>
                  <a:pt x="390" y="69"/>
                </a:lnTo>
                <a:lnTo>
                  <a:pt x="389" y="70"/>
                </a:lnTo>
                <a:lnTo>
                  <a:pt x="388" y="69"/>
                </a:lnTo>
                <a:lnTo>
                  <a:pt x="387" y="68"/>
                </a:lnTo>
                <a:lnTo>
                  <a:pt x="386" y="67"/>
                </a:lnTo>
                <a:lnTo>
                  <a:pt x="385" y="67"/>
                </a:lnTo>
                <a:lnTo>
                  <a:pt x="385" y="66"/>
                </a:lnTo>
                <a:lnTo>
                  <a:pt x="385" y="64"/>
                </a:lnTo>
                <a:lnTo>
                  <a:pt x="384" y="64"/>
                </a:lnTo>
                <a:lnTo>
                  <a:pt x="383" y="62"/>
                </a:lnTo>
                <a:lnTo>
                  <a:pt x="383" y="62"/>
                </a:lnTo>
                <a:lnTo>
                  <a:pt x="382" y="62"/>
                </a:lnTo>
                <a:lnTo>
                  <a:pt x="382" y="63"/>
                </a:lnTo>
                <a:lnTo>
                  <a:pt x="382" y="64"/>
                </a:lnTo>
                <a:lnTo>
                  <a:pt x="383" y="65"/>
                </a:lnTo>
                <a:lnTo>
                  <a:pt x="383" y="66"/>
                </a:lnTo>
                <a:lnTo>
                  <a:pt x="384" y="67"/>
                </a:lnTo>
                <a:lnTo>
                  <a:pt x="382" y="67"/>
                </a:lnTo>
                <a:lnTo>
                  <a:pt x="381" y="67"/>
                </a:lnTo>
                <a:lnTo>
                  <a:pt x="381" y="67"/>
                </a:lnTo>
                <a:lnTo>
                  <a:pt x="380" y="67"/>
                </a:lnTo>
                <a:lnTo>
                  <a:pt x="379" y="67"/>
                </a:lnTo>
                <a:lnTo>
                  <a:pt x="378" y="66"/>
                </a:lnTo>
                <a:lnTo>
                  <a:pt x="377" y="66"/>
                </a:lnTo>
                <a:lnTo>
                  <a:pt x="374" y="66"/>
                </a:lnTo>
                <a:lnTo>
                  <a:pt x="372" y="67"/>
                </a:lnTo>
                <a:lnTo>
                  <a:pt x="370" y="67"/>
                </a:lnTo>
                <a:lnTo>
                  <a:pt x="368" y="67"/>
                </a:lnTo>
                <a:lnTo>
                  <a:pt x="367" y="68"/>
                </a:lnTo>
                <a:lnTo>
                  <a:pt x="365" y="67"/>
                </a:lnTo>
                <a:lnTo>
                  <a:pt x="365" y="67"/>
                </a:lnTo>
                <a:lnTo>
                  <a:pt x="364" y="67"/>
                </a:lnTo>
                <a:lnTo>
                  <a:pt x="364" y="67"/>
                </a:lnTo>
                <a:lnTo>
                  <a:pt x="363" y="67"/>
                </a:lnTo>
                <a:lnTo>
                  <a:pt x="363" y="68"/>
                </a:lnTo>
                <a:lnTo>
                  <a:pt x="363" y="68"/>
                </a:lnTo>
                <a:lnTo>
                  <a:pt x="361" y="67"/>
                </a:lnTo>
                <a:lnTo>
                  <a:pt x="360" y="67"/>
                </a:lnTo>
                <a:lnTo>
                  <a:pt x="360" y="65"/>
                </a:lnTo>
                <a:lnTo>
                  <a:pt x="357" y="63"/>
                </a:lnTo>
                <a:lnTo>
                  <a:pt x="357" y="62"/>
                </a:lnTo>
                <a:lnTo>
                  <a:pt x="356" y="61"/>
                </a:lnTo>
                <a:lnTo>
                  <a:pt x="356" y="62"/>
                </a:lnTo>
                <a:lnTo>
                  <a:pt x="355" y="62"/>
                </a:lnTo>
                <a:lnTo>
                  <a:pt x="354" y="62"/>
                </a:lnTo>
                <a:lnTo>
                  <a:pt x="354" y="63"/>
                </a:lnTo>
                <a:lnTo>
                  <a:pt x="353" y="62"/>
                </a:lnTo>
                <a:lnTo>
                  <a:pt x="352" y="63"/>
                </a:lnTo>
                <a:lnTo>
                  <a:pt x="351" y="62"/>
                </a:lnTo>
                <a:lnTo>
                  <a:pt x="350" y="62"/>
                </a:lnTo>
                <a:lnTo>
                  <a:pt x="349" y="62"/>
                </a:lnTo>
                <a:lnTo>
                  <a:pt x="349" y="60"/>
                </a:lnTo>
                <a:lnTo>
                  <a:pt x="349" y="60"/>
                </a:lnTo>
                <a:lnTo>
                  <a:pt x="347" y="59"/>
                </a:lnTo>
                <a:lnTo>
                  <a:pt x="346" y="59"/>
                </a:lnTo>
                <a:lnTo>
                  <a:pt x="346" y="58"/>
                </a:lnTo>
                <a:lnTo>
                  <a:pt x="345" y="58"/>
                </a:lnTo>
                <a:lnTo>
                  <a:pt x="345" y="57"/>
                </a:lnTo>
                <a:lnTo>
                  <a:pt x="344" y="57"/>
                </a:lnTo>
                <a:lnTo>
                  <a:pt x="344" y="56"/>
                </a:lnTo>
                <a:lnTo>
                  <a:pt x="345" y="56"/>
                </a:lnTo>
                <a:lnTo>
                  <a:pt x="345" y="56"/>
                </a:lnTo>
                <a:lnTo>
                  <a:pt x="345" y="55"/>
                </a:lnTo>
                <a:lnTo>
                  <a:pt x="345" y="55"/>
                </a:lnTo>
                <a:lnTo>
                  <a:pt x="345" y="54"/>
                </a:lnTo>
                <a:lnTo>
                  <a:pt x="344" y="53"/>
                </a:lnTo>
                <a:lnTo>
                  <a:pt x="345" y="52"/>
                </a:lnTo>
                <a:lnTo>
                  <a:pt x="343" y="52"/>
                </a:lnTo>
                <a:lnTo>
                  <a:pt x="343" y="50"/>
                </a:lnTo>
                <a:lnTo>
                  <a:pt x="342" y="50"/>
                </a:lnTo>
                <a:lnTo>
                  <a:pt x="341" y="49"/>
                </a:lnTo>
                <a:lnTo>
                  <a:pt x="341" y="49"/>
                </a:lnTo>
                <a:lnTo>
                  <a:pt x="340" y="50"/>
                </a:lnTo>
                <a:lnTo>
                  <a:pt x="338" y="49"/>
                </a:lnTo>
                <a:lnTo>
                  <a:pt x="338" y="51"/>
                </a:lnTo>
                <a:lnTo>
                  <a:pt x="337" y="51"/>
                </a:lnTo>
                <a:lnTo>
                  <a:pt x="336" y="52"/>
                </a:lnTo>
                <a:lnTo>
                  <a:pt x="332" y="53"/>
                </a:lnTo>
                <a:lnTo>
                  <a:pt x="329" y="54"/>
                </a:lnTo>
                <a:lnTo>
                  <a:pt x="328" y="55"/>
                </a:lnTo>
                <a:lnTo>
                  <a:pt x="327" y="56"/>
                </a:lnTo>
                <a:lnTo>
                  <a:pt x="327" y="57"/>
                </a:lnTo>
                <a:lnTo>
                  <a:pt x="327" y="58"/>
                </a:lnTo>
                <a:lnTo>
                  <a:pt x="327" y="59"/>
                </a:lnTo>
                <a:lnTo>
                  <a:pt x="327" y="59"/>
                </a:lnTo>
                <a:lnTo>
                  <a:pt x="328" y="59"/>
                </a:lnTo>
                <a:lnTo>
                  <a:pt x="327" y="60"/>
                </a:lnTo>
                <a:lnTo>
                  <a:pt x="329" y="60"/>
                </a:lnTo>
                <a:lnTo>
                  <a:pt x="328" y="61"/>
                </a:lnTo>
                <a:lnTo>
                  <a:pt x="329" y="60"/>
                </a:lnTo>
                <a:lnTo>
                  <a:pt x="329" y="61"/>
                </a:lnTo>
                <a:lnTo>
                  <a:pt x="331" y="61"/>
                </a:lnTo>
                <a:lnTo>
                  <a:pt x="331" y="61"/>
                </a:lnTo>
                <a:lnTo>
                  <a:pt x="331" y="62"/>
                </a:lnTo>
                <a:lnTo>
                  <a:pt x="332" y="61"/>
                </a:lnTo>
                <a:lnTo>
                  <a:pt x="333" y="61"/>
                </a:lnTo>
                <a:lnTo>
                  <a:pt x="332" y="60"/>
                </a:lnTo>
                <a:lnTo>
                  <a:pt x="332" y="60"/>
                </a:lnTo>
                <a:lnTo>
                  <a:pt x="331" y="59"/>
                </a:lnTo>
                <a:lnTo>
                  <a:pt x="331" y="59"/>
                </a:lnTo>
                <a:lnTo>
                  <a:pt x="332" y="59"/>
                </a:lnTo>
                <a:lnTo>
                  <a:pt x="334" y="58"/>
                </a:lnTo>
                <a:lnTo>
                  <a:pt x="334" y="59"/>
                </a:lnTo>
                <a:lnTo>
                  <a:pt x="335" y="59"/>
                </a:lnTo>
                <a:lnTo>
                  <a:pt x="335" y="59"/>
                </a:lnTo>
                <a:lnTo>
                  <a:pt x="336" y="58"/>
                </a:lnTo>
                <a:lnTo>
                  <a:pt x="336" y="58"/>
                </a:lnTo>
                <a:lnTo>
                  <a:pt x="338" y="58"/>
                </a:lnTo>
                <a:lnTo>
                  <a:pt x="338" y="59"/>
                </a:lnTo>
                <a:lnTo>
                  <a:pt x="338" y="58"/>
                </a:lnTo>
                <a:lnTo>
                  <a:pt x="338" y="59"/>
                </a:lnTo>
                <a:lnTo>
                  <a:pt x="338" y="59"/>
                </a:lnTo>
                <a:lnTo>
                  <a:pt x="338" y="59"/>
                </a:lnTo>
                <a:lnTo>
                  <a:pt x="338" y="57"/>
                </a:lnTo>
                <a:lnTo>
                  <a:pt x="338" y="58"/>
                </a:lnTo>
                <a:lnTo>
                  <a:pt x="338" y="56"/>
                </a:lnTo>
                <a:lnTo>
                  <a:pt x="339" y="55"/>
                </a:lnTo>
                <a:lnTo>
                  <a:pt x="338" y="55"/>
                </a:lnTo>
                <a:lnTo>
                  <a:pt x="341" y="53"/>
                </a:lnTo>
                <a:lnTo>
                  <a:pt x="341" y="54"/>
                </a:lnTo>
                <a:lnTo>
                  <a:pt x="342" y="53"/>
                </a:lnTo>
                <a:lnTo>
                  <a:pt x="342" y="55"/>
                </a:lnTo>
                <a:lnTo>
                  <a:pt x="341" y="55"/>
                </a:lnTo>
                <a:lnTo>
                  <a:pt x="342" y="55"/>
                </a:lnTo>
                <a:lnTo>
                  <a:pt x="341" y="56"/>
                </a:lnTo>
                <a:lnTo>
                  <a:pt x="341" y="57"/>
                </a:lnTo>
                <a:lnTo>
                  <a:pt x="341" y="58"/>
                </a:lnTo>
                <a:lnTo>
                  <a:pt x="340" y="59"/>
                </a:lnTo>
                <a:lnTo>
                  <a:pt x="340" y="58"/>
                </a:lnTo>
                <a:lnTo>
                  <a:pt x="339" y="59"/>
                </a:lnTo>
                <a:lnTo>
                  <a:pt x="340" y="60"/>
                </a:lnTo>
                <a:lnTo>
                  <a:pt x="338" y="60"/>
                </a:lnTo>
                <a:lnTo>
                  <a:pt x="338" y="60"/>
                </a:lnTo>
                <a:lnTo>
                  <a:pt x="338" y="62"/>
                </a:lnTo>
                <a:lnTo>
                  <a:pt x="335" y="62"/>
                </a:lnTo>
                <a:lnTo>
                  <a:pt x="335" y="61"/>
                </a:lnTo>
                <a:lnTo>
                  <a:pt x="335" y="62"/>
                </a:lnTo>
                <a:lnTo>
                  <a:pt x="334" y="62"/>
                </a:lnTo>
                <a:lnTo>
                  <a:pt x="333" y="62"/>
                </a:lnTo>
                <a:lnTo>
                  <a:pt x="332" y="64"/>
                </a:lnTo>
                <a:lnTo>
                  <a:pt x="333" y="64"/>
                </a:lnTo>
                <a:lnTo>
                  <a:pt x="332" y="65"/>
                </a:lnTo>
                <a:lnTo>
                  <a:pt x="332" y="66"/>
                </a:lnTo>
                <a:lnTo>
                  <a:pt x="331" y="65"/>
                </a:lnTo>
                <a:lnTo>
                  <a:pt x="331" y="67"/>
                </a:lnTo>
                <a:lnTo>
                  <a:pt x="331" y="68"/>
                </a:lnTo>
                <a:lnTo>
                  <a:pt x="332" y="69"/>
                </a:lnTo>
                <a:lnTo>
                  <a:pt x="332" y="70"/>
                </a:lnTo>
                <a:lnTo>
                  <a:pt x="333" y="70"/>
                </a:lnTo>
                <a:lnTo>
                  <a:pt x="333" y="71"/>
                </a:lnTo>
                <a:lnTo>
                  <a:pt x="332" y="72"/>
                </a:lnTo>
                <a:lnTo>
                  <a:pt x="334" y="76"/>
                </a:lnTo>
                <a:lnTo>
                  <a:pt x="335" y="76"/>
                </a:lnTo>
                <a:lnTo>
                  <a:pt x="335" y="76"/>
                </a:lnTo>
                <a:lnTo>
                  <a:pt x="334" y="77"/>
                </a:lnTo>
                <a:lnTo>
                  <a:pt x="335" y="79"/>
                </a:lnTo>
                <a:lnTo>
                  <a:pt x="334" y="79"/>
                </a:lnTo>
                <a:lnTo>
                  <a:pt x="334" y="80"/>
                </a:lnTo>
                <a:lnTo>
                  <a:pt x="333" y="79"/>
                </a:lnTo>
                <a:lnTo>
                  <a:pt x="332" y="79"/>
                </a:lnTo>
                <a:lnTo>
                  <a:pt x="332" y="81"/>
                </a:lnTo>
                <a:lnTo>
                  <a:pt x="331" y="81"/>
                </a:lnTo>
                <a:lnTo>
                  <a:pt x="329" y="77"/>
                </a:lnTo>
                <a:lnTo>
                  <a:pt x="329" y="77"/>
                </a:lnTo>
                <a:lnTo>
                  <a:pt x="329" y="77"/>
                </a:lnTo>
                <a:lnTo>
                  <a:pt x="331" y="77"/>
                </a:lnTo>
                <a:lnTo>
                  <a:pt x="331" y="77"/>
                </a:lnTo>
                <a:lnTo>
                  <a:pt x="332" y="76"/>
                </a:lnTo>
                <a:lnTo>
                  <a:pt x="331" y="73"/>
                </a:lnTo>
                <a:lnTo>
                  <a:pt x="330" y="73"/>
                </a:lnTo>
                <a:lnTo>
                  <a:pt x="329" y="71"/>
                </a:lnTo>
                <a:lnTo>
                  <a:pt x="328" y="72"/>
                </a:lnTo>
                <a:lnTo>
                  <a:pt x="327" y="72"/>
                </a:lnTo>
                <a:lnTo>
                  <a:pt x="327" y="71"/>
                </a:lnTo>
                <a:lnTo>
                  <a:pt x="328" y="70"/>
                </a:lnTo>
                <a:lnTo>
                  <a:pt x="327" y="70"/>
                </a:lnTo>
                <a:lnTo>
                  <a:pt x="327" y="69"/>
                </a:lnTo>
                <a:lnTo>
                  <a:pt x="327" y="69"/>
                </a:lnTo>
                <a:lnTo>
                  <a:pt x="327" y="70"/>
                </a:lnTo>
                <a:lnTo>
                  <a:pt x="327" y="72"/>
                </a:lnTo>
                <a:lnTo>
                  <a:pt x="327" y="71"/>
                </a:lnTo>
                <a:lnTo>
                  <a:pt x="327" y="72"/>
                </a:lnTo>
                <a:lnTo>
                  <a:pt x="326" y="71"/>
                </a:lnTo>
                <a:lnTo>
                  <a:pt x="326" y="70"/>
                </a:lnTo>
                <a:lnTo>
                  <a:pt x="326" y="69"/>
                </a:lnTo>
                <a:lnTo>
                  <a:pt x="326" y="69"/>
                </a:lnTo>
                <a:lnTo>
                  <a:pt x="326" y="68"/>
                </a:lnTo>
                <a:lnTo>
                  <a:pt x="326" y="67"/>
                </a:lnTo>
                <a:lnTo>
                  <a:pt x="323" y="67"/>
                </a:lnTo>
                <a:lnTo>
                  <a:pt x="323" y="67"/>
                </a:lnTo>
                <a:lnTo>
                  <a:pt x="321" y="67"/>
                </a:lnTo>
                <a:lnTo>
                  <a:pt x="322" y="67"/>
                </a:lnTo>
                <a:lnTo>
                  <a:pt x="322" y="66"/>
                </a:lnTo>
                <a:lnTo>
                  <a:pt x="321" y="65"/>
                </a:lnTo>
                <a:lnTo>
                  <a:pt x="320" y="65"/>
                </a:lnTo>
                <a:lnTo>
                  <a:pt x="320" y="65"/>
                </a:lnTo>
                <a:lnTo>
                  <a:pt x="320" y="64"/>
                </a:lnTo>
                <a:lnTo>
                  <a:pt x="320" y="63"/>
                </a:lnTo>
                <a:lnTo>
                  <a:pt x="319" y="64"/>
                </a:lnTo>
                <a:lnTo>
                  <a:pt x="318" y="64"/>
                </a:lnTo>
                <a:lnTo>
                  <a:pt x="317" y="65"/>
                </a:lnTo>
                <a:lnTo>
                  <a:pt x="316" y="66"/>
                </a:lnTo>
                <a:lnTo>
                  <a:pt x="315" y="67"/>
                </a:lnTo>
                <a:lnTo>
                  <a:pt x="314" y="67"/>
                </a:lnTo>
                <a:lnTo>
                  <a:pt x="314" y="65"/>
                </a:lnTo>
                <a:lnTo>
                  <a:pt x="312" y="66"/>
                </a:lnTo>
                <a:lnTo>
                  <a:pt x="312" y="67"/>
                </a:lnTo>
                <a:lnTo>
                  <a:pt x="312" y="67"/>
                </a:lnTo>
                <a:lnTo>
                  <a:pt x="312" y="67"/>
                </a:lnTo>
                <a:lnTo>
                  <a:pt x="310" y="67"/>
                </a:lnTo>
                <a:lnTo>
                  <a:pt x="310" y="66"/>
                </a:lnTo>
                <a:lnTo>
                  <a:pt x="309" y="67"/>
                </a:lnTo>
                <a:lnTo>
                  <a:pt x="310" y="68"/>
                </a:lnTo>
                <a:lnTo>
                  <a:pt x="309" y="68"/>
                </a:lnTo>
                <a:lnTo>
                  <a:pt x="309" y="67"/>
                </a:lnTo>
                <a:lnTo>
                  <a:pt x="307" y="67"/>
                </a:lnTo>
                <a:lnTo>
                  <a:pt x="307" y="68"/>
                </a:lnTo>
                <a:lnTo>
                  <a:pt x="305" y="68"/>
                </a:lnTo>
                <a:lnTo>
                  <a:pt x="303" y="67"/>
                </a:lnTo>
                <a:lnTo>
                  <a:pt x="304" y="67"/>
                </a:lnTo>
                <a:lnTo>
                  <a:pt x="301" y="68"/>
                </a:lnTo>
                <a:lnTo>
                  <a:pt x="300" y="67"/>
                </a:lnTo>
                <a:lnTo>
                  <a:pt x="298" y="67"/>
                </a:lnTo>
                <a:lnTo>
                  <a:pt x="297" y="67"/>
                </a:lnTo>
                <a:lnTo>
                  <a:pt x="296" y="67"/>
                </a:lnTo>
                <a:lnTo>
                  <a:pt x="295" y="66"/>
                </a:lnTo>
                <a:lnTo>
                  <a:pt x="294" y="66"/>
                </a:lnTo>
                <a:lnTo>
                  <a:pt x="294" y="67"/>
                </a:lnTo>
                <a:lnTo>
                  <a:pt x="291" y="65"/>
                </a:lnTo>
                <a:lnTo>
                  <a:pt x="291" y="65"/>
                </a:lnTo>
                <a:lnTo>
                  <a:pt x="291" y="65"/>
                </a:lnTo>
                <a:lnTo>
                  <a:pt x="290" y="65"/>
                </a:lnTo>
                <a:lnTo>
                  <a:pt x="289" y="64"/>
                </a:lnTo>
                <a:lnTo>
                  <a:pt x="291" y="63"/>
                </a:lnTo>
                <a:lnTo>
                  <a:pt x="291" y="62"/>
                </a:lnTo>
                <a:lnTo>
                  <a:pt x="291" y="61"/>
                </a:lnTo>
                <a:lnTo>
                  <a:pt x="291" y="61"/>
                </a:lnTo>
                <a:lnTo>
                  <a:pt x="293" y="61"/>
                </a:lnTo>
                <a:lnTo>
                  <a:pt x="294" y="60"/>
                </a:lnTo>
                <a:lnTo>
                  <a:pt x="292" y="59"/>
                </a:lnTo>
                <a:lnTo>
                  <a:pt x="294" y="59"/>
                </a:lnTo>
                <a:lnTo>
                  <a:pt x="295" y="59"/>
                </a:lnTo>
                <a:lnTo>
                  <a:pt x="296" y="60"/>
                </a:lnTo>
                <a:lnTo>
                  <a:pt x="297" y="60"/>
                </a:lnTo>
                <a:lnTo>
                  <a:pt x="297" y="59"/>
                </a:lnTo>
                <a:lnTo>
                  <a:pt x="298" y="59"/>
                </a:lnTo>
                <a:lnTo>
                  <a:pt x="298" y="59"/>
                </a:lnTo>
                <a:lnTo>
                  <a:pt x="298" y="58"/>
                </a:lnTo>
                <a:lnTo>
                  <a:pt x="298" y="57"/>
                </a:lnTo>
                <a:lnTo>
                  <a:pt x="297" y="58"/>
                </a:lnTo>
                <a:lnTo>
                  <a:pt x="297" y="55"/>
                </a:lnTo>
                <a:lnTo>
                  <a:pt x="295" y="53"/>
                </a:lnTo>
                <a:lnTo>
                  <a:pt x="294" y="52"/>
                </a:lnTo>
                <a:lnTo>
                  <a:pt x="294" y="51"/>
                </a:lnTo>
                <a:lnTo>
                  <a:pt x="292" y="52"/>
                </a:lnTo>
                <a:lnTo>
                  <a:pt x="292" y="51"/>
                </a:lnTo>
                <a:lnTo>
                  <a:pt x="291" y="50"/>
                </a:lnTo>
                <a:lnTo>
                  <a:pt x="291" y="49"/>
                </a:lnTo>
                <a:lnTo>
                  <a:pt x="288" y="48"/>
                </a:lnTo>
                <a:lnTo>
                  <a:pt x="288" y="49"/>
                </a:lnTo>
                <a:lnTo>
                  <a:pt x="287" y="49"/>
                </a:lnTo>
                <a:lnTo>
                  <a:pt x="287" y="48"/>
                </a:lnTo>
                <a:lnTo>
                  <a:pt x="286" y="49"/>
                </a:lnTo>
                <a:lnTo>
                  <a:pt x="287" y="51"/>
                </a:lnTo>
                <a:lnTo>
                  <a:pt x="287" y="52"/>
                </a:lnTo>
                <a:lnTo>
                  <a:pt x="286" y="50"/>
                </a:lnTo>
                <a:lnTo>
                  <a:pt x="285" y="51"/>
                </a:lnTo>
                <a:lnTo>
                  <a:pt x="282" y="50"/>
                </a:lnTo>
                <a:lnTo>
                  <a:pt x="282" y="50"/>
                </a:lnTo>
                <a:lnTo>
                  <a:pt x="280" y="50"/>
                </a:lnTo>
                <a:lnTo>
                  <a:pt x="280" y="49"/>
                </a:lnTo>
                <a:lnTo>
                  <a:pt x="278" y="49"/>
                </a:lnTo>
                <a:lnTo>
                  <a:pt x="276" y="48"/>
                </a:lnTo>
                <a:lnTo>
                  <a:pt x="274" y="48"/>
                </a:lnTo>
                <a:lnTo>
                  <a:pt x="272" y="46"/>
                </a:lnTo>
                <a:lnTo>
                  <a:pt x="272" y="45"/>
                </a:lnTo>
                <a:lnTo>
                  <a:pt x="271" y="44"/>
                </a:lnTo>
                <a:lnTo>
                  <a:pt x="270" y="45"/>
                </a:lnTo>
                <a:lnTo>
                  <a:pt x="269" y="44"/>
                </a:lnTo>
                <a:lnTo>
                  <a:pt x="267" y="44"/>
                </a:lnTo>
                <a:lnTo>
                  <a:pt x="266" y="44"/>
                </a:lnTo>
                <a:lnTo>
                  <a:pt x="265" y="43"/>
                </a:lnTo>
                <a:lnTo>
                  <a:pt x="262" y="42"/>
                </a:lnTo>
                <a:lnTo>
                  <a:pt x="261" y="39"/>
                </a:lnTo>
                <a:lnTo>
                  <a:pt x="258" y="37"/>
                </a:lnTo>
                <a:lnTo>
                  <a:pt x="255" y="36"/>
                </a:lnTo>
                <a:lnTo>
                  <a:pt x="253" y="37"/>
                </a:lnTo>
                <a:lnTo>
                  <a:pt x="253" y="36"/>
                </a:lnTo>
                <a:lnTo>
                  <a:pt x="252" y="36"/>
                </a:lnTo>
                <a:lnTo>
                  <a:pt x="251" y="36"/>
                </a:lnTo>
                <a:lnTo>
                  <a:pt x="251" y="36"/>
                </a:lnTo>
                <a:lnTo>
                  <a:pt x="249" y="36"/>
                </a:lnTo>
                <a:lnTo>
                  <a:pt x="248" y="36"/>
                </a:lnTo>
                <a:lnTo>
                  <a:pt x="247" y="41"/>
                </a:lnTo>
                <a:lnTo>
                  <a:pt x="247" y="41"/>
                </a:lnTo>
                <a:lnTo>
                  <a:pt x="246" y="43"/>
                </a:lnTo>
                <a:lnTo>
                  <a:pt x="245" y="43"/>
                </a:lnTo>
                <a:lnTo>
                  <a:pt x="243" y="43"/>
                </a:lnTo>
                <a:lnTo>
                  <a:pt x="243" y="43"/>
                </a:lnTo>
                <a:lnTo>
                  <a:pt x="242" y="44"/>
                </a:lnTo>
                <a:lnTo>
                  <a:pt x="240" y="43"/>
                </a:lnTo>
                <a:lnTo>
                  <a:pt x="240" y="43"/>
                </a:lnTo>
                <a:lnTo>
                  <a:pt x="240" y="41"/>
                </a:lnTo>
                <a:lnTo>
                  <a:pt x="240" y="43"/>
                </a:lnTo>
                <a:lnTo>
                  <a:pt x="243" y="37"/>
                </a:lnTo>
                <a:lnTo>
                  <a:pt x="242" y="37"/>
                </a:lnTo>
                <a:lnTo>
                  <a:pt x="241" y="38"/>
                </a:lnTo>
                <a:lnTo>
                  <a:pt x="240" y="37"/>
                </a:lnTo>
                <a:lnTo>
                  <a:pt x="240" y="37"/>
                </a:lnTo>
                <a:lnTo>
                  <a:pt x="241" y="32"/>
                </a:lnTo>
                <a:lnTo>
                  <a:pt x="240" y="31"/>
                </a:lnTo>
                <a:lnTo>
                  <a:pt x="240" y="31"/>
                </a:lnTo>
                <a:lnTo>
                  <a:pt x="239" y="31"/>
                </a:lnTo>
                <a:lnTo>
                  <a:pt x="240" y="32"/>
                </a:lnTo>
                <a:lnTo>
                  <a:pt x="240" y="32"/>
                </a:lnTo>
                <a:lnTo>
                  <a:pt x="240" y="33"/>
                </a:lnTo>
                <a:lnTo>
                  <a:pt x="240" y="33"/>
                </a:lnTo>
                <a:lnTo>
                  <a:pt x="240" y="33"/>
                </a:lnTo>
                <a:lnTo>
                  <a:pt x="239" y="33"/>
                </a:lnTo>
                <a:lnTo>
                  <a:pt x="239" y="32"/>
                </a:lnTo>
                <a:lnTo>
                  <a:pt x="237" y="33"/>
                </a:lnTo>
                <a:lnTo>
                  <a:pt x="237" y="32"/>
                </a:lnTo>
                <a:lnTo>
                  <a:pt x="236" y="33"/>
                </a:lnTo>
                <a:lnTo>
                  <a:pt x="236" y="34"/>
                </a:lnTo>
                <a:lnTo>
                  <a:pt x="237" y="34"/>
                </a:lnTo>
                <a:lnTo>
                  <a:pt x="237" y="33"/>
                </a:lnTo>
                <a:lnTo>
                  <a:pt x="238" y="33"/>
                </a:lnTo>
                <a:lnTo>
                  <a:pt x="239" y="33"/>
                </a:lnTo>
                <a:lnTo>
                  <a:pt x="238" y="34"/>
                </a:lnTo>
                <a:lnTo>
                  <a:pt x="236" y="37"/>
                </a:lnTo>
                <a:lnTo>
                  <a:pt x="236" y="36"/>
                </a:lnTo>
                <a:lnTo>
                  <a:pt x="236" y="37"/>
                </a:lnTo>
                <a:lnTo>
                  <a:pt x="237" y="37"/>
                </a:lnTo>
                <a:lnTo>
                  <a:pt x="237" y="37"/>
                </a:lnTo>
                <a:lnTo>
                  <a:pt x="236" y="38"/>
                </a:lnTo>
                <a:lnTo>
                  <a:pt x="235" y="39"/>
                </a:lnTo>
                <a:lnTo>
                  <a:pt x="236" y="41"/>
                </a:lnTo>
                <a:lnTo>
                  <a:pt x="236" y="41"/>
                </a:lnTo>
                <a:lnTo>
                  <a:pt x="236" y="41"/>
                </a:lnTo>
                <a:lnTo>
                  <a:pt x="234" y="41"/>
                </a:lnTo>
                <a:lnTo>
                  <a:pt x="234" y="42"/>
                </a:lnTo>
                <a:lnTo>
                  <a:pt x="236" y="41"/>
                </a:lnTo>
                <a:lnTo>
                  <a:pt x="236" y="42"/>
                </a:lnTo>
                <a:lnTo>
                  <a:pt x="236" y="43"/>
                </a:lnTo>
                <a:lnTo>
                  <a:pt x="236" y="43"/>
                </a:lnTo>
                <a:lnTo>
                  <a:pt x="235" y="43"/>
                </a:lnTo>
                <a:lnTo>
                  <a:pt x="235" y="43"/>
                </a:lnTo>
                <a:lnTo>
                  <a:pt x="232" y="43"/>
                </a:lnTo>
                <a:lnTo>
                  <a:pt x="232" y="43"/>
                </a:lnTo>
                <a:lnTo>
                  <a:pt x="230" y="41"/>
                </a:lnTo>
                <a:lnTo>
                  <a:pt x="230" y="41"/>
                </a:lnTo>
                <a:lnTo>
                  <a:pt x="229" y="40"/>
                </a:lnTo>
                <a:lnTo>
                  <a:pt x="229" y="39"/>
                </a:lnTo>
                <a:lnTo>
                  <a:pt x="225" y="33"/>
                </a:lnTo>
                <a:lnTo>
                  <a:pt x="225" y="30"/>
                </a:lnTo>
                <a:lnTo>
                  <a:pt x="225" y="28"/>
                </a:lnTo>
                <a:lnTo>
                  <a:pt x="222" y="25"/>
                </a:lnTo>
                <a:lnTo>
                  <a:pt x="221" y="24"/>
                </a:lnTo>
                <a:lnTo>
                  <a:pt x="220" y="26"/>
                </a:lnTo>
                <a:lnTo>
                  <a:pt x="220" y="26"/>
                </a:lnTo>
                <a:lnTo>
                  <a:pt x="221" y="26"/>
                </a:lnTo>
                <a:lnTo>
                  <a:pt x="221" y="26"/>
                </a:lnTo>
                <a:lnTo>
                  <a:pt x="221" y="28"/>
                </a:lnTo>
                <a:lnTo>
                  <a:pt x="221" y="28"/>
                </a:lnTo>
                <a:lnTo>
                  <a:pt x="222" y="29"/>
                </a:lnTo>
                <a:lnTo>
                  <a:pt x="223" y="30"/>
                </a:lnTo>
                <a:lnTo>
                  <a:pt x="222" y="30"/>
                </a:lnTo>
                <a:lnTo>
                  <a:pt x="219" y="31"/>
                </a:lnTo>
                <a:lnTo>
                  <a:pt x="219" y="32"/>
                </a:lnTo>
                <a:lnTo>
                  <a:pt x="219" y="33"/>
                </a:lnTo>
                <a:lnTo>
                  <a:pt x="219" y="33"/>
                </a:lnTo>
                <a:lnTo>
                  <a:pt x="217" y="37"/>
                </a:lnTo>
                <a:lnTo>
                  <a:pt x="214" y="37"/>
                </a:lnTo>
                <a:lnTo>
                  <a:pt x="215" y="35"/>
                </a:lnTo>
                <a:lnTo>
                  <a:pt x="216" y="36"/>
                </a:lnTo>
                <a:lnTo>
                  <a:pt x="216" y="33"/>
                </a:lnTo>
                <a:lnTo>
                  <a:pt x="214" y="35"/>
                </a:lnTo>
                <a:lnTo>
                  <a:pt x="211" y="36"/>
                </a:lnTo>
                <a:lnTo>
                  <a:pt x="211" y="37"/>
                </a:lnTo>
                <a:lnTo>
                  <a:pt x="208" y="38"/>
                </a:lnTo>
                <a:lnTo>
                  <a:pt x="207" y="39"/>
                </a:lnTo>
                <a:lnTo>
                  <a:pt x="204" y="46"/>
                </a:lnTo>
                <a:lnTo>
                  <a:pt x="204" y="42"/>
                </a:lnTo>
                <a:lnTo>
                  <a:pt x="204" y="41"/>
                </a:lnTo>
                <a:lnTo>
                  <a:pt x="203" y="41"/>
                </a:lnTo>
                <a:lnTo>
                  <a:pt x="202" y="44"/>
                </a:lnTo>
                <a:lnTo>
                  <a:pt x="202" y="42"/>
                </a:lnTo>
                <a:lnTo>
                  <a:pt x="201" y="44"/>
                </a:lnTo>
                <a:lnTo>
                  <a:pt x="201" y="42"/>
                </a:lnTo>
                <a:lnTo>
                  <a:pt x="201" y="42"/>
                </a:lnTo>
                <a:lnTo>
                  <a:pt x="200" y="43"/>
                </a:lnTo>
                <a:lnTo>
                  <a:pt x="200" y="43"/>
                </a:lnTo>
                <a:lnTo>
                  <a:pt x="200" y="44"/>
                </a:lnTo>
                <a:lnTo>
                  <a:pt x="198" y="46"/>
                </a:lnTo>
                <a:lnTo>
                  <a:pt x="196" y="47"/>
                </a:lnTo>
                <a:lnTo>
                  <a:pt x="194" y="48"/>
                </a:lnTo>
                <a:lnTo>
                  <a:pt x="193" y="48"/>
                </a:lnTo>
                <a:lnTo>
                  <a:pt x="194" y="47"/>
                </a:lnTo>
                <a:lnTo>
                  <a:pt x="195" y="45"/>
                </a:lnTo>
                <a:lnTo>
                  <a:pt x="196" y="45"/>
                </a:lnTo>
                <a:lnTo>
                  <a:pt x="196" y="46"/>
                </a:lnTo>
                <a:lnTo>
                  <a:pt x="196" y="44"/>
                </a:lnTo>
                <a:lnTo>
                  <a:pt x="197" y="44"/>
                </a:lnTo>
                <a:lnTo>
                  <a:pt x="197" y="44"/>
                </a:lnTo>
                <a:lnTo>
                  <a:pt x="199" y="42"/>
                </a:lnTo>
                <a:lnTo>
                  <a:pt x="198" y="43"/>
                </a:lnTo>
                <a:lnTo>
                  <a:pt x="199" y="41"/>
                </a:lnTo>
                <a:lnTo>
                  <a:pt x="200" y="41"/>
                </a:lnTo>
                <a:lnTo>
                  <a:pt x="203" y="40"/>
                </a:lnTo>
                <a:lnTo>
                  <a:pt x="204" y="40"/>
                </a:lnTo>
                <a:lnTo>
                  <a:pt x="206" y="38"/>
                </a:lnTo>
                <a:lnTo>
                  <a:pt x="207" y="37"/>
                </a:lnTo>
                <a:lnTo>
                  <a:pt x="208" y="36"/>
                </a:lnTo>
                <a:lnTo>
                  <a:pt x="212" y="33"/>
                </a:lnTo>
                <a:lnTo>
                  <a:pt x="213" y="32"/>
                </a:lnTo>
                <a:lnTo>
                  <a:pt x="213" y="32"/>
                </a:lnTo>
                <a:lnTo>
                  <a:pt x="213" y="30"/>
                </a:lnTo>
                <a:lnTo>
                  <a:pt x="212" y="30"/>
                </a:lnTo>
                <a:lnTo>
                  <a:pt x="211" y="29"/>
                </a:lnTo>
                <a:lnTo>
                  <a:pt x="211" y="30"/>
                </a:lnTo>
                <a:lnTo>
                  <a:pt x="211" y="30"/>
                </a:lnTo>
                <a:lnTo>
                  <a:pt x="211" y="31"/>
                </a:lnTo>
                <a:lnTo>
                  <a:pt x="209" y="32"/>
                </a:lnTo>
                <a:lnTo>
                  <a:pt x="209" y="31"/>
                </a:lnTo>
                <a:lnTo>
                  <a:pt x="208" y="31"/>
                </a:lnTo>
                <a:lnTo>
                  <a:pt x="207" y="30"/>
                </a:lnTo>
                <a:lnTo>
                  <a:pt x="207" y="31"/>
                </a:lnTo>
                <a:lnTo>
                  <a:pt x="205" y="32"/>
                </a:lnTo>
                <a:lnTo>
                  <a:pt x="205" y="33"/>
                </a:lnTo>
                <a:lnTo>
                  <a:pt x="204" y="33"/>
                </a:lnTo>
                <a:lnTo>
                  <a:pt x="203" y="34"/>
                </a:lnTo>
                <a:lnTo>
                  <a:pt x="202" y="33"/>
                </a:lnTo>
                <a:lnTo>
                  <a:pt x="202" y="35"/>
                </a:lnTo>
                <a:lnTo>
                  <a:pt x="200" y="37"/>
                </a:lnTo>
                <a:lnTo>
                  <a:pt x="199" y="37"/>
                </a:lnTo>
                <a:lnTo>
                  <a:pt x="199" y="37"/>
                </a:lnTo>
                <a:lnTo>
                  <a:pt x="198" y="37"/>
                </a:lnTo>
                <a:lnTo>
                  <a:pt x="196" y="37"/>
                </a:lnTo>
                <a:lnTo>
                  <a:pt x="196" y="37"/>
                </a:lnTo>
                <a:lnTo>
                  <a:pt x="196" y="37"/>
                </a:lnTo>
                <a:lnTo>
                  <a:pt x="195" y="38"/>
                </a:lnTo>
                <a:lnTo>
                  <a:pt x="195" y="39"/>
                </a:lnTo>
                <a:lnTo>
                  <a:pt x="195" y="39"/>
                </a:lnTo>
                <a:lnTo>
                  <a:pt x="194" y="38"/>
                </a:lnTo>
                <a:lnTo>
                  <a:pt x="193" y="39"/>
                </a:lnTo>
                <a:lnTo>
                  <a:pt x="193" y="41"/>
                </a:lnTo>
                <a:lnTo>
                  <a:pt x="193" y="42"/>
                </a:lnTo>
                <a:lnTo>
                  <a:pt x="192" y="43"/>
                </a:lnTo>
                <a:lnTo>
                  <a:pt x="189" y="43"/>
                </a:lnTo>
                <a:lnTo>
                  <a:pt x="189" y="44"/>
                </a:lnTo>
                <a:lnTo>
                  <a:pt x="189" y="44"/>
                </a:lnTo>
                <a:lnTo>
                  <a:pt x="188" y="44"/>
                </a:lnTo>
                <a:lnTo>
                  <a:pt x="186" y="46"/>
                </a:lnTo>
                <a:lnTo>
                  <a:pt x="185" y="47"/>
                </a:lnTo>
                <a:lnTo>
                  <a:pt x="185" y="48"/>
                </a:lnTo>
                <a:lnTo>
                  <a:pt x="185" y="48"/>
                </a:lnTo>
                <a:lnTo>
                  <a:pt x="186" y="52"/>
                </a:lnTo>
                <a:lnTo>
                  <a:pt x="187" y="53"/>
                </a:lnTo>
                <a:lnTo>
                  <a:pt x="187" y="55"/>
                </a:lnTo>
                <a:lnTo>
                  <a:pt x="187" y="55"/>
                </a:lnTo>
                <a:lnTo>
                  <a:pt x="186" y="55"/>
                </a:lnTo>
                <a:lnTo>
                  <a:pt x="185" y="53"/>
                </a:lnTo>
                <a:lnTo>
                  <a:pt x="185" y="52"/>
                </a:lnTo>
                <a:lnTo>
                  <a:pt x="184" y="52"/>
                </a:lnTo>
                <a:lnTo>
                  <a:pt x="184" y="51"/>
                </a:lnTo>
                <a:lnTo>
                  <a:pt x="182" y="51"/>
                </a:lnTo>
                <a:lnTo>
                  <a:pt x="182" y="51"/>
                </a:lnTo>
                <a:lnTo>
                  <a:pt x="180" y="50"/>
                </a:lnTo>
                <a:lnTo>
                  <a:pt x="179" y="50"/>
                </a:lnTo>
                <a:lnTo>
                  <a:pt x="180" y="51"/>
                </a:lnTo>
                <a:lnTo>
                  <a:pt x="180" y="52"/>
                </a:lnTo>
                <a:lnTo>
                  <a:pt x="182" y="53"/>
                </a:lnTo>
                <a:lnTo>
                  <a:pt x="182" y="54"/>
                </a:lnTo>
                <a:lnTo>
                  <a:pt x="181" y="54"/>
                </a:lnTo>
                <a:lnTo>
                  <a:pt x="181" y="54"/>
                </a:lnTo>
                <a:lnTo>
                  <a:pt x="177" y="51"/>
                </a:lnTo>
                <a:lnTo>
                  <a:pt x="177" y="51"/>
                </a:lnTo>
                <a:lnTo>
                  <a:pt x="176" y="50"/>
                </a:lnTo>
                <a:lnTo>
                  <a:pt x="174" y="49"/>
                </a:lnTo>
                <a:lnTo>
                  <a:pt x="174" y="50"/>
                </a:lnTo>
                <a:lnTo>
                  <a:pt x="174" y="51"/>
                </a:lnTo>
                <a:lnTo>
                  <a:pt x="174" y="50"/>
                </a:lnTo>
                <a:lnTo>
                  <a:pt x="173" y="51"/>
                </a:lnTo>
                <a:lnTo>
                  <a:pt x="172" y="51"/>
                </a:lnTo>
                <a:lnTo>
                  <a:pt x="169" y="49"/>
                </a:lnTo>
                <a:lnTo>
                  <a:pt x="168" y="49"/>
                </a:lnTo>
                <a:lnTo>
                  <a:pt x="167" y="48"/>
                </a:lnTo>
                <a:lnTo>
                  <a:pt x="167" y="48"/>
                </a:lnTo>
                <a:lnTo>
                  <a:pt x="164" y="46"/>
                </a:lnTo>
                <a:lnTo>
                  <a:pt x="164" y="44"/>
                </a:lnTo>
                <a:lnTo>
                  <a:pt x="164" y="45"/>
                </a:lnTo>
                <a:lnTo>
                  <a:pt x="164" y="45"/>
                </a:lnTo>
                <a:lnTo>
                  <a:pt x="163" y="45"/>
                </a:lnTo>
                <a:lnTo>
                  <a:pt x="159" y="40"/>
                </a:lnTo>
                <a:lnTo>
                  <a:pt x="156" y="40"/>
                </a:lnTo>
                <a:lnTo>
                  <a:pt x="156" y="39"/>
                </a:lnTo>
                <a:lnTo>
                  <a:pt x="152" y="38"/>
                </a:lnTo>
                <a:lnTo>
                  <a:pt x="149" y="37"/>
                </a:lnTo>
                <a:lnTo>
                  <a:pt x="149" y="37"/>
                </a:lnTo>
                <a:lnTo>
                  <a:pt x="149" y="37"/>
                </a:lnTo>
                <a:lnTo>
                  <a:pt x="149" y="37"/>
                </a:lnTo>
                <a:lnTo>
                  <a:pt x="149" y="38"/>
                </a:lnTo>
                <a:lnTo>
                  <a:pt x="148" y="39"/>
                </a:lnTo>
                <a:lnTo>
                  <a:pt x="147" y="38"/>
                </a:lnTo>
                <a:lnTo>
                  <a:pt x="146" y="37"/>
                </a:lnTo>
                <a:lnTo>
                  <a:pt x="144" y="36"/>
                </a:lnTo>
                <a:lnTo>
                  <a:pt x="143" y="35"/>
                </a:lnTo>
                <a:lnTo>
                  <a:pt x="142" y="34"/>
                </a:lnTo>
                <a:lnTo>
                  <a:pt x="142" y="33"/>
                </a:lnTo>
                <a:lnTo>
                  <a:pt x="141" y="33"/>
                </a:lnTo>
                <a:lnTo>
                  <a:pt x="138" y="31"/>
                </a:lnTo>
                <a:lnTo>
                  <a:pt x="137" y="31"/>
                </a:lnTo>
                <a:lnTo>
                  <a:pt x="136" y="31"/>
                </a:lnTo>
                <a:lnTo>
                  <a:pt x="136" y="31"/>
                </a:lnTo>
                <a:lnTo>
                  <a:pt x="136" y="32"/>
                </a:lnTo>
                <a:lnTo>
                  <a:pt x="135" y="33"/>
                </a:lnTo>
                <a:lnTo>
                  <a:pt x="134" y="32"/>
                </a:lnTo>
                <a:lnTo>
                  <a:pt x="134" y="31"/>
                </a:lnTo>
                <a:lnTo>
                  <a:pt x="134" y="32"/>
                </a:lnTo>
                <a:lnTo>
                  <a:pt x="131" y="32"/>
                </a:lnTo>
                <a:lnTo>
                  <a:pt x="131" y="33"/>
                </a:lnTo>
                <a:lnTo>
                  <a:pt x="130" y="33"/>
                </a:lnTo>
                <a:lnTo>
                  <a:pt x="129" y="33"/>
                </a:lnTo>
                <a:lnTo>
                  <a:pt x="128" y="33"/>
                </a:lnTo>
                <a:lnTo>
                  <a:pt x="127" y="33"/>
                </a:lnTo>
                <a:lnTo>
                  <a:pt x="126" y="33"/>
                </a:lnTo>
                <a:lnTo>
                  <a:pt x="126" y="33"/>
                </a:lnTo>
                <a:lnTo>
                  <a:pt x="126" y="32"/>
                </a:lnTo>
                <a:lnTo>
                  <a:pt x="124" y="32"/>
                </a:lnTo>
                <a:lnTo>
                  <a:pt x="123" y="31"/>
                </a:lnTo>
                <a:lnTo>
                  <a:pt x="122" y="30"/>
                </a:lnTo>
                <a:lnTo>
                  <a:pt x="116" y="30"/>
                </a:lnTo>
                <a:lnTo>
                  <a:pt x="113" y="29"/>
                </a:lnTo>
                <a:lnTo>
                  <a:pt x="112" y="29"/>
                </a:lnTo>
                <a:lnTo>
                  <a:pt x="111" y="28"/>
                </a:lnTo>
                <a:lnTo>
                  <a:pt x="109" y="27"/>
                </a:lnTo>
                <a:lnTo>
                  <a:pt x="108" y="27"/>
                </a:lnTo>
                <a:lnTo>
                  <a:pt x="108" y="26"/>
                </a:lnTo>
                <a:lnTo>
                  <a:pt x="104" y="25"/>
                </a:lnTo>
                <a:lnTo>
                  <a:pt x="102" y="25"/>
                </a:lnTo>
                <a:lnTo>
                  <a:pt x="101" y="26"/>
                </a:lnTo>
                <a:lnTo>
                  <a:pt x="98" y="26"/>
                </a:lnTo>
                <a:lnTo>
                  <a:pt x="98" y="26"/>
                </a:lnTo>
                <a:lnTo>
                  <a:pt x="99" y="26"/>
                </a:lnTo>
                <a:lnTo>
                  <a:pt x="98" y="25"/>
                </a:lnTo>
                <a:lnTo>
                  <a:pt x="98" y="25"/>
                </a:lnTo>
                <a:lnTo>
                  <a:pt x="97" y="25"/>
                </a:lnTo>
                <a:lnTo>
                  <a:pt x="94" y="26"/>
                </a:lnTo>
                <a:lnTo>
                  <a:pt x="91" y="26"/>
                </a:lnTo>
                <a:lnTo>
                  <a:pt x="91" y="25"/>
                </a:lnTo>
                <a:lnTo>
                  <a:pt x="91" y="24"/>
                </a:lnTo>
                <a:lnTo>
                  <a:pt x="87" y="24"/>
                </a:lnTo>
                <a:lnTo>
                  <a:pt x="87" y="24"/>
                </a:lnTo>
                <a:lnTo>
                  <a:pt x="89" y="23"/>
                </a:lnTo>
                <a:lnTo>
                  <a:pt x="89" y="22"/>
                </a:lnTo>
                <a:lnTo>
                  <a:pt x="87" y="22"/>
                </a:lnTo>
                <a:lnTo>
                  <a:pt x="87" y="22"/>
                </a:lnTo>
                <a:lnTo>
                  <a:pt x="88" y="21"/>
                </a:lnTo>
                <a:lnTo>
                  <a:pt x="88" y="19"/>
                </a:lnTo>
                <a:lnTo>
                  <a:pt x="87" y="19"/>
                </a:lnTo>
                <a:lnTo>
                  <a:pt x="85" y="19"/>
                </a:lnTo>
                <a:lnTo>
                  <a:pt x="85" y="20"/>
                </a:lnTo>
                <a:lnTo>
                  <a:pt x="85" y="20"/>
                </a:lnTo>
                <a:lnTo>
                  <a:pt x="84" y="20"/>
                </a:lnTo>
                <a:lnTo>
                  <a:pt x="84" y="19"/>
                </a:lnTo>
                <a:lnTo>
                  <a:pt x="83" y="18"/>
                </a:lnTo>
                <a:lnTo>
                  <a:pt x="82" y="18"/>
                </a:lnTo>
                <a:lnTo>
                  <a:pt x="81" y="18"/>
                </a:lnTo>
                <a:lnTo>
                  <a:pt x="80" y="19"/>
                </a:lnTo>
                <a:lnTo>
                  <a:pt x="79" y="19"/>
                </a:lnTo>
                <a:lnTo>
                  <a:pt x="78" y="19"/>
                </a:lnTo>
                <a:lnTo>
                  <a:pt x="77" y="20"/>
                </a:lnTo>
                <a:lnTo>
                  <a:pt x="76" y="20"/>
                </a:lnTo>
                <a:lnTo>
                  <a:pt x="76" y="19"/>
                </a:lnTo>
                <a:lnTo>
                  <a:pt x="75" y="19"/>
                </a:lnTo>
                <a:lnTo>
                  <a:pt x="74" y="19"/>
                </a:lnTo>
                <a:lnTo>
                  <a:pt x="75" y="18"/>
                </a:lnTo>
                <a:lnTo>
                  <a:pt x="74" y="15"/>
                </a:lnTo>
                <a:lnTo>
                  <a:pt x="72" y="15"/>
                </a:lnTo>
                <a:lnTo>
                  <a:pt x="72" y="15"/>
                </a:lnTo>
                <a:lnTo>
                  <a:pt x="72" y="15"/>
                </a:lnTo>
                <a:lnTo>
                  <a:pt x="72" y="16"/>
                </a:lnTo>
                <a:lnTo>
                  <a:pt x="71" y="16"/>
                </a:lnTo>
                <a:lnTo>
                  <a:pt x="70" y="16"/>
                </a:lnTo>
                <a:lnTo>
                  <a:pt x="70" y="18"/>
                </a:lnTo>
                <a:lnTo>
                  <a:pt x="71" y="19"/>
                </a:lnTo>
                <a:lnTo>
                  <a:pt x="71" y="21"/>
                </a:lnTo>
                <a:lnTo>
                  <a:pt x="70" y="21"/>
                </a:lnTo>
                <a:lnTo>
                  <a:pt x="70" y="20"/>
                </a:lnTo>
                <a:lnTo>
                  <a:pt x="69" y="19"/>
                </a:lnTo>
                <a:lnTo>
                  <a:pt x="69" y="20"/>
                </a:lnTo>
                <a:lnTo>
                  <a:pt x="69" y="19"/>
                </a:lnTo>
                <a:lnTo>
                  <a:pt x="68" y="20"/>
                </a:lnTo>
                <a:lnTo>
                  <a:pt x="66" y="19"/>
                </a:lnTo>
                <a:lnTo>
                  <a:pt x="66" y="19"/>
                </a:lnTo>
                <a:lnTo>
                  <a:pt x="65" y="19"/>
                </a:lnTo>
                <a:lnTo>
                  <a:pt x="66" y="17"/>
                </a:lnTo>
                <a:lnTo>
                  <a:pt x="66" y="18"/>
                </a:lnTo>
                <a:lnTo>
                  <a:pt x="68" y="17"/>
                </a:lnTo>
                <a:lnTo>
                  <a:pt x="69" y="15"/>
                </a:lnTo>
                <a:lnTo>
                  <a:pt x="69" y="15"/>
                </a:lnTo>
                <a:lnTo>
                  <a:pt x="69" y="14"/>
                </a:lnTo>
                <a:lnTo>
                  <a:pt x="69" y="13"/>
                </a:lnTo>
                <a:lnTo>
                  <a:pt x="66" y="14"/>
                </a:lnTo>
                <a:lnTo>
                  <a:pt x="66" y="14"/>
                </a:lnTo>
                <a:lnTo>
                  <a:pt x="66" y="12"/>
                </a:lnTo>
                <a:lnTo>
                  <a:pt x="66" y="12"/>
                </a:lnTo>
                <a:lnTo>
                  <a:pt x="65" y="12"/>
                </a:lnTo>
                <a:lnTo>
                  <a:pt x="64" y="12"/>
                </a:lnTo>
                <a:lnTo>
                  <a:pt x="63" y="11"/>
                </a:lnTo>
                <a:lnTo>
                  <a:pt x="62" y="12"/>
                </a:lnTo>
                <a:lnTo>
                  <a:pt x="62" y="12"/>
                </a:lnTo>
                <a:lnTo>
                  <a:pt x="62" y="12"/>
                </a:lnTo>
                <a:lnTo>
                  <a:pt x="62" y="13"/>
                </a:lnTo>
                <a:lnTo>
                  <a:pt x="62" y="13"/>
                </a:lnTo>
                <a:lnTo>
                  <a:pt x="62" y="14"/>
                </a:lnTo>
                <a:lnTo>
                  <a:pt x="62" y="15"/>
                </a:lnTo>
                <a:lnTo>
                  <a:pt x="61" y="14"/>
                </a:lnTo>
                <a:lnTo>
                  <a:pt x="60" y="15"/>
                </a:lnTo>
                <a:lnTo>
                  <a:pt x="58" y="17"/>
                </a:lnTo>
                <a:lnTo>
                  <a:pt x="56" y="19"/>
                </a:lnTo>
                <a:lnTo>
                  <a:pt x="54" y="19"/>
                </a:lnTo>
                <a:lnTo>
                  <a:pt x="54" y="20"/>
                </a:lnTo>
                <a:lnTo>
                  <a:pt x="51" y="20"/>
                </a:lnTo>
                <a:lnTo>
                  <a:pt x="50" y="20"/>
                </a:lnTo>
                <a:lnTo>
                  <a:pt x="50" y="20"/>
                </a:lnTo>
                <a:lnTo>
                  <a:pt x="49" y="21"/>
                </a:lnTo>
                <a:lnTo>
                  <a:pt x="49" y="22"/>
                </a:lnTo>
                <a:lnTo>
                  <a:pt x="47" y="21"/>
                </a:lnTo>
                <a:lnTo>
                  <a:pt x="48" y="20"/>
                </a:lnTo>
                <a:lnTo>
                  <a:pt x="48" y="19"/>
                </a:lnTo>
                <a:lnTo>
                  <a:pt x="50" y="19"/>
                </a:lnTo>
                <a:lnTo>
                  <a:pt x="51" y="18"/>
                </a:lnTo>
                <a:lnTo>
                  <a:pt x="47" y="19"/>
                </a:lnTo>
                <a:lnTo>
                  <a:pt x="46" y="21"/>
                </a:lnTo>
                <a:lnTo>
                  <a:pt x="45" y="22"/>
                </a:lnTo>
                <a:lnTo>
                  <a:pt x="45" y="22"/>
                </a:lnTo>
                <a:lnTo>
                  <a:pt x="44" y="22"/>
                </a:lnTo>
                <a:lnTo>
                  <a:pt x="45" y="23"/>
                </a:lnTo>
                <a:lnTo>
                  <a:pt x="46" y="23"/>
                </a:lnTo>
                <a:lnTo>
                  <a:pt x="46" y="25"/>
                </a:lnTo>
                <a:lnTo>
                  <a:pt x="47" y="25"/>
                </a:lnTo>
                <a:lnTo>
                  <a:pt x="47" y="25"/>
                </a:lnTo>
                <a:lnTo>
                  <a:pt x="47" y="26"/>
                </a:lnTo>
                <a:lnTo>
                  <a:pt x="46" y="25"/>
                </a:lnTo>
                <a:lnTo>
                  <a:pt x="45" y="26"/>
                </a:lnTo>
                <a:lnTo>
                  <a:pt x="46" y="27"/>
                </a:lnTo>
                <a:lnTo>
                  <a:pt x="46" y="28"/>
                </a:lnTo>
                <a:lnTo>
                  <a:pt x="45" y="29"/>
                </a:lnTo>
                <a:lnTo>
                  <a:pt x="44" y="28"/>
                </a:lnTo>
                <a:lnTo>
                  <a:pt x="44" y="27"/>
                </a:lnTo>
                <a:lnTo>
                  <a:pt x="44" y="28"/>
                </a:lnTo>
                <a:lnTo>
                  <a:pt x="44" y="26"/>
                </a:lnTo>
                <a:lnTo>
                  <a:pt x="44" y="26"/>
                </a:lnTo>
                <a:lnTo>
                  <a:pt x="45" y="25"/>
                </a:lnTo>
                <a:lnTo>
                  <a:pt x="44" y="24"/>
                </a:lnTo>
                <a:lnTo>
                  <a:pt x="44" y="23"/>
                </a:lnTo>
                <a:lnTo>
                  <a:pt x="41" y="26"/>
                </a:lnTo>
                <a:lnTo>
                  <a:pt x="41" y="26"/>
                </a:lnTo>
                <a:lnTo>
                  <a:pt x="42" y="26"/>
                </a:lnTo>
                <a:lnTo>
                  <a:pt x="41" y="26"/>
                </a:lnTo>
                <a:lnTo>
                  <a:pt x="37" y="30"/>
                </a:lnTo>
                <a:lnTo>
                  <a:pt x="35" y="30"/>
                </a:lnTo>
                <a:lnTo>
                  <a:pt x="34" y="31"/>
                </a:lnTo>
                <a:lnTo>
                  <a:pt x="34" y="30"/>
                </a:lnTo>
                <a:lnTo>
                  <a:pt x="34" y="29"/>
                </a:lnTo>
                <a:lnTo>
                  <a:pt x="35" y="29"/>
                </a:lnTo>
                <a:lnTo>
                  <a:pt x="34" y="28"/>
                </a:lnTo>
                <a:lnTo>
                  <a:pt x="33" y="31"/>
                </a:lnTo>
                <a:lnTo>
                  <a:pt x="33" y="32"/>
                </a:lnTo>
                <a:lnTo>
                  <a:pt x="34" y="33"/>
                </a:lnTo>
                <a:lnTo>
                  <a:pt x="36" y="34"/>
                </a:lnTo>
                <a:lnTo>
                  <a:pt x="36" y="35"/>
                </a:lnTo>
                <a:lnTo>
                  <a:pt x="33" y="33"/>
                </a:lnTo>
                <a:lnTo>
                  <a:pt x="33" y="33"/>
                </a:lnTo>
                <a:lnTo>
                  <a:pt x="32" y="33"/>
                </a:lnTo>
                <a:lnTo>
                  <a:pt x="29" y="36"/>
                </a:lnTo>
                <a:lnTo>
                  <a:pt x="29" y="37"/>
                </a:lnTo>
                <a:lnTo>
                  <a:pt x="32" y="37"/>
                </a:lnTo>
                <a:lnTo>
                  <a:pt x="32" y="37"/>
                </a:lnTo>
                <a:lnTo>
                  <a:pt x="29" y="37"/>
                </a:lnTo>
                <a:lnTo>
                  <a:pt x="29" y="37"/>
                </a:lnTo>
                <a:lnTo>
                  <a:pt x="28" y="37"/>
                </a:lnTo>
                <a:lnTo>
                  <a:pt x="29" y="39"/>
                </a:lnTo>
                <a:lnTo>
                  <a:pt x="30" y="40"/>
                </a:lnTo>
                <a:lnTo>
                  <a:pt x="30" y="41"/>
                </a:lnTo>
                <a:lnTo>
                  <a:pt x="28" y="39"/>
                </a:lnTo>
                <a:lnTo>
                  <a:pt x="29" y="40"/>
                </a:lnTo>
                <a:lnTo>
                  <a:pt x="28" y="43"/>
                </a:lnTo>
                <a:lnTo>
                  <a:pt x="27" y="43"/>
                </a:lnTo>
                <a:lnTo>
                  <a:pt x="27" y="41"/>
                </a:lnTo>
                <a:lnTo>
                  <a:pt x="26" y="47"/>
                </a:lnTo>
                <a:lnTo>
                  <a:pt x="23" y="49"/>
                </a:lnTo>
                <a:lnTo>
                  <a:pt x="13" y="51"/>
                </a:lnTo>
                <a:lnTo>
                  <a:pt x="12" y="51"/>
                </a:lnTo>
                <a:lnTo>
                  <a:pt x="13" y="51"/>
                </a:lnTo>
                <a:lnTo>
                  <a:pt x="13" y="50"/>
                </a:lnTo>
                <a:lnTo>
                  <a:pt x="11" y="51"/>
                </a:lnTo>
                <a:lnTo>
                  <a:pt x="10" y="56"/>
                </a:lnTo>
                <a:lnTo>
                  <a:pt x="11" y="56"/>
                </a:lnTo>
                <a:lnTo>
                  <a:pt x="11" y="56"/>
                </a:lnTo>
                <a:lnTo>
                  <a:pt x="11" y="57"/>
                </a:lnTo>
                <a:lnTo>
                  <a:pt x="9" y="58"/>
                </a:lnTo>
                <a:lnTo>
                  <a:pt x="9" y="58"/>
                </a:lnTo>
                <a:lnTo>
                  <a:pt x="8" y="58"/>
                </a:lnTo>
                <a:lnTo>
                  <a:pt x="9" y="58"/>
                </a:lnTo>
                <a:lnTo>
                  <a:pt x="9" y="56"/>
                </a:lnTo>
                <a:lnTo>
                  <a:pt x="7" y="58"/>
                </a:lnTo>
                <a:lnTo>
                  <a:pt x="7" y="59"/>
                </a:lnTo>
                <a:lnTo>
                  <a:pt x="11" y="60"/>
                </a:lnTo>
                <a:lnTo>
                  <a:pt x="12" y="62"/>
                </a:lnTo>
                <a:lnTo>
                  <a:pt x="15" y="63"/>
                </a:lnTo>
                <a:lnTo>
                  <a:pt x="15" y="64"/>
                </a:lnTo>
                <a:lnTo>
                  <a:pt x="22" y="70"/>
                </a:lnTo>
                <a:lnTo>
                  <a:pt x="22" y="70"/>
                </a:lnTo>
                <a:lnTo>
                  <a:pt x="23" y="71"/>
                </a:lnTo>
                <a:lnTo>
                  <a:pt x="24" y="73"/>
                </a:lnTo>
                <a:lnTo>
                  <a:pt x="25" y="73"/>
                </a:lnTo>
                <a:lnTo>
                  <a:pt x="24" y="74"/>
                </a:lnTo>
                <a:lnTo>
                  <a:pt x="25" y="77"/>
                </a:lnTo>
                <a:lnTo>
                  <a:pt x="29" y="79"/>
                </a:lnTo>
                <a:lnTo>
                  <a:pt x="29" y="78"/>
                </a:lnTo>
                <a:lnTo>
                  <a:pt x="29" y="77"/>
                </a:lnTo>
                <a:lnTo>
                  <a:pt x="29" y="77"/>
                </a:lnTo>
                <a:lnTo>
                  <a:pt x="31" y="77"/>
                </a:lnTo>
                <a:lnTo>
                  <a:pt x="31" y="77"/>
                </a:lnTo>
                <a:lnTo>
                  <a:pt x="31" y="76"/>
                </a:lnTo>
                <a:lnTo>
                  <a:pt x="32" y="76"/>
                </a:lnTo>
                <a:lnTo>
                  <a:pt x="32" y="76"/>
                </a:lnTo>
                <a:lnTo>
                  <a:pt x="31" y="78"/>
                </a:lnTo>
                <a:lnTo>
                  <a:pt x="31" y="79"/>
                </a:lnTo>
                <a:lnTo>
                  <a:pt x="33" y="78"/>
                </a:lnTo>
                <a:lnTo>
                  <a:pt x="34" y="77"/>
                </a:lnTo>
                <a:lnTo>
                  <a:pt x="35" y="77"/>
                </a:lnTo>
                <a:lnTo>
                  <a:pt x="36" y="78"/>
                </a:lnTo>
                <a:lnTo>
                  <a:pt x="36" y="79"/>
                </a:lnTo>
                <a:lnTo>
                  <a:pt x="36" y="79"/>
                </a:lnTo>
                <a:lnTo>
                  <a:pt x="35" y="80"/>
                </a:lnTo>
                <a:lnTo>
                  <a:pt x="35" y="81"/>
                </a:lnTo>
                <a:lnTo>
                  <a:pt x="36" y="84"/>
                </a:lnTo>
                <a:lnTo>
                  <a:pt x="37" y="84"/>
                </a:lnTo>
                <a:lnTo>
                  <a:pt x="38" y="84"/>
                </a:lnTo>
                <a:lnTo>
                  <a:pt x="38" y="83"/>
                </a:lnTo>
                <a:lnTo>
                  <a:pt x="38" y="82"/>
                </a:lnTo>
                <a:lnTo>
                  <a:pt x="38" y="84"/>
                </a:lnTo>
                <a:lnTo>
                  <a:pt x="38" y="84"/>
                </a:lnTo>
                <a:lnTo>
                  <a:pt x="39" y="83"/>
                </a:lnTo>
                <a:lnTo>
                  <a:pt x="40" y="83"/>
                </a:lnTo>
                <a:lnTo>
                  <a:pt x="42" y="84"/>
                </a:lnTo>
                <a:lnTo>
                  <a:pt x="43" y="84"/>
                </a:lnTo>
                <a:lnTo>
                  <a:pt x="44" y="83"/>
                </a:lnTo>
                <a:lnTo>
                  <a:pt x="45" y="83"/>
                </a:lnTo>
                <a:lnTo>
                  <a:pt x="46" y="82"/>
                </a:lnTo>
                <a:lnTo>
                  <a:pt x="47" y="83"/>
                </a:lnTo>
                <a:lnTo>
                  <a:pt x="47" y="83"/>
                </a:lnTo>
                <a:lnTo>
                  <a:pt x="44" y="84"/>
                </a:lnTo>
                <a:lnTo>
                  <a:pt x="44" y="85"/>
                </a:lnTo>
                <a:lnTo>
                  <a:pt x="44" y="85"/>
                </a:lnTo>
                <a:lnTo>
                  <a:pt x="44" y="84"/>
                </a:lnTo>
                <a:lnTo>
                  <a:pt x="47" y="84"/>
                </a:lnTo>
                <a:lnTo>
                  <a:pt x="47" y="84"/>
                </a:lnTo>
                <a:lnTo>
                  <a:pt x="47" y="85"/>
                </a:lnTo>
                <a:lnTo>
                  <a:pt x="47" y="85"/>
                </a:lnTo>
                <a:lnTo>
                  <a:pt x="44" y="86"/>
                </a:lnTo>
                <a:lnTo>
                  <a:pt x="44" y="86"/>
                </a:lnTo>
                <a:lnTo>
                  <a:pt x="44" y="87"/>
                </a:lnTo>
                <a:lnTo>
                  <a:pt x="41" y="87"/>
                </a:lnTo>
                <a:lnTo>
                  <a:pt x="40" y="87"/>
                </a:lnTo>
                <a:lnTo>
                  <a:pt x="40" y="86"/>
                </a:lnTo>
                <a:lnTo>
                  <a:pt x="40" y="86"/>
                </a:lnTo>
                <a:lnTo>
                  <a:pt x="40" y="85"/>
                </a:lnTo>
                <a:lnTo>
                  <a:pt x="39" y="85"/>
                </a:lnTo>
                <a:lnTo>
                  <a:pt x="38" y="84"/>
                </a:lnTo>
                <a:lnTo>
                  <a:pt x="38" y="84"/>
                </a:lnTo>
                <a:lnTo>
                  <a:pt x="37" y="85"/>
                </a:lnTo>
                <a:lnTo>
                  <a:pt x="36" y="85"/>
                </a:lnTo>
                <a:lnTo>
                  <a:pt x="34" y="84"/>
                </a:lnTo>
                <a:lnTo>
                  <a:pt x="33" y="83"/>
                </a:lnTo>
                <a:lnTo>
                  <a:pt x="35" y="85"/>
                </a:lnTo>
                <a:lnTo>
                  <a:pt x="34" y="87"/>
                </a:lnTo>
                <a:lnTo>
                  <a:pt x="34" y="88"/>
                </a:lnTo>
                <a:lnTo>
                  <a:pt x="35" y="88"/>
                </a:lnTo>
                <a:lnTo>
                  <a:pt x="35" y="88"/>
                </a:lnTo>
                <a:lnTo>
                  <a:pt x="35" y="86"/>
                </a:lnTo>
                <a:lnTo>
                  <a:pt x="39" y="88"/>
                </a:lnTo>
                <a:lnTo>
                  <a:pt x="40" y="88"/>
                </a:lnTo>
                <a:lnTo>
                  <a:pt x="40" y="89"/>
                </a:lnTo>
                <a:lnTo>
                  <a:pt x="39" y="90"/>
                </a:lnTo>
                <a:lnTo>
                  <a:pt x="39" y="90"/>
                </a:lnTo>
                <a:lnTo>
                  <a:pt x="39" y="89"/>
                </a:lnTo>
                <a:lnTo>
                  <a:pt x="36" y="88"/>
                </a:lnTo>
                <a:lnTo>
                  <a:pt x="36" y="92"/>
                </a:lnTo>
                <a:lnTo>
                  <a:pt x="36" y="92"/>
                </a:lnTo>
                <a:lnTo>
                  <a:pt x="35" y="92"/>
                </a:lnTo>
                <a:lnTo>
                  <a:pt x="34" y="92"/>
                </a:lnTo>
                <a:lnTo>
                  <a:pt x="34" y="92"/>
                </a:lnTo>
                <a:lnTo>
                  <a:pt x="33" y="91"/>
                </a:lnTo>
                <a:lnTo>
                  <a:pt x="33" y="92"/>
                </a:lnTo>
                <a:lnTo>
                  <a:pt x="33" y="92"/>
                </a:lnTo>
                <a:lnTo>
                  <a:pt x="32" y="91"/>
                </a:lnTo>
                <a:lnTo>
                  <a:pt x="30" y="92"/>
                </a:lnTo>
                <a:lnTo>
                  <a:pt x="30" y="91"/>
                </a:lnTo>
                <a:lnTo>
                  <a:pt x="30" y="92"/>
                </a:lnTo>
                <a:lnTo>
                  <a:pt x="30" y="91"/>
                </a:lnTo>
                <a:lnTo>
                  <a:pt x="29" y="91"/>
                </a:lnTo>
                <a:lnTo>
                  <a:pt x="29" y="92"/>
                </a:lnTo>
                <a:lnTo>
                  <a:pt x="29" y="91"/>
                </a:lnTo>
                <a:lnTo>
                  <a:pt x="25" y="91"/>
                </a:lnTo>
                <a:lnTo>
                  <a:pt x="24" y="90"/>
                </a:lnTo>
                <a:lnTo>
                  <a:pt x="24" y="89"/>
                </a:lnTo>
                <a:lnTo>
                  <a:pt x="22" y="89"/>
                </a:lnTo>
                <a:lnTo>
                  <a:pt x="24" y="88"/>
                </a:lnTo>
                <a:lnTo>
                  <a:pt x="24" y="87"/>
                </a:lnTo>
                <a:lnTo>
                  <a:pt x="24" y="85"/>
                </a:lnTo>
                <a:lnTo>
                  <a:pt x="24" y="84"/>
                </a:lnTo>
                <a:lnTo>
                  <a:pt x="23" y="84"/>
                </a:lnTo>
                <a:lnTo>
                  <a:pt x="23" y="84"/>
                </a:lnTo>
                <a:lnTo>
                  <a:pt x="25" y="84"/>
                </a:lnTo>
                <a:lnTo>
                  <a:pt x="19" y="84"/>
                </a:lnTo>
                <a:lnTo>
                  <a:pt x="18" y="86"/>
                </a:lnTo>
                <a:lnTo>
                  <a:pt x="16" y="86"/>
                </a:lnTo>
                <a:lnTo>
                  <a:pt x="15" y="86"/>
                </a:lnTo>
                <a:lnTo>
                  <a:pt x="15" y="86"/>
                </a:lnTo>
                <a:lnTo>
                  <a:pt x="13" y="88"/>
                </a:lnTo>
                <a:lnTo>
                  <a:pt x="14" y="89"/>
                </a:lnTo>
                <a:lnTo>
                  <a:pt x="15" y="90"/>
                </a:lnTo>
                <a:lnTo>
                  <a:pt x="14" y="90"/>
                </a:lnTo>
                <a:lnTo>
                  <a:pt x="11" y="91"/>
                </a:lnTo>
                <a:lnTo>
                  <a:pt x="11" y="90"/>
                </a:lnTo>
                <a:lnTo>
                  <a:pt x="11" y="89"/>
                </a:lnTo>
                <a:lnTo>
                  <a:pt x="8" y="92"/>
                </a:lnTo>
                <a:lnTo>
                  <a:pt x="7" y="92"/>
                </a:lnTo>
                <a:lnTo>
                  <a:pt x="7" y="92"/>
                </a:lnTo>
                <a:lnTo>
                  <a:pt x="7" y="92"/>
                </a:lnTo>
                <a:lnTo>
                  <a:pt x="7" y="93"/>
                </a:lnTo>
                <a:lnTo>
                  <a:pt x="5" y="94"/>
                </a:lnTo>
                <a:lnTo>
                  <a:pt x="5" y="93"/>
                </a:lnTo>
                <a:lnTo>
                  <a:pt x="4" y="94"/>
                </a:lnTo>
                <a:lnTo>
                  <a:pt x="4" y="95"/>
                </a:lnTo>
                <a:lnTo>
                  <a:pt x="4" y="95"/>
                </a:lnTo>
                <a:lnTo>
                  <a:pt x="4" y="95"/>
                </a:lnTo>
                <a:lnTo>
                  <a:pt x="1" y="97"/>
                </a:lnTo>
                <a:lnTo>
                  <a:pt x="0" y="97"/>
                </a:lnTo>
                <a:lnTo>
                  <a:pt x="1" y="95"/>
                </a:lnTo>
                <a:lnTo>
                  <a:pt x="0" y="96"/>
                </a:lnTo>
                <a:lnTo>
                  <a:pt x="0" y="97"/>
                </a:lnTo>
                <a:lnTo>
                  <a:pt x="4" y="100"/>
                </a:lnTo>
                <a:lnTo>
                  <a:pt x="7" y="101"/>
                </a:lnTo>
                <a:lnTo>
                  <a:pt x="7" y="101"/>
                </a:lnTo>
                <a:lnTo>
                  <a:pt x="7" y="100"/>
                </a:lnTo>
                <a:lnTo>
                  <a:pt x="11" y="102"/>
                </a:lnTo>
                <a:lnTo>
                  <a:pt x="9" y="102"/>
                </a:lnTo>
                <a:lnTo>
                  <a:pt x="8" y="103"/>
                </a:lnTo>
                <a:lnTo>
                  <a:pt x="7" y="103"/>
                </a:lnTo>
                <a:lnTo>
                  <a:pt x="7" y="103"/>
                </a:lnTo>
                <a:lnTo>
                  <a:pt x="7" y="102"/>
                </a:lnTo>
                <a:lnTo>
                  <a:pt x="7" y="103"/>
                </a:lnTo>
                <a:lnTo>
                  <a:pt x="8" y="105"/>
                </a:lnTo>
                <a:lnTo>
                  <a:pt x="9" y="106"/>
                </a:lnTo>
                <a:lnTo>
                  <a:pt x="9" y="106"/>
                </a:lnTo>
                <a:lnTo>
                  <a:pt x="9" y="109"/>
                </a:lnTo>
                <a:lnTo>
                  <a:pt x="10" y="110"/>
                </a:lnTo>
                <a:lnTo>
                  <a:pt x="11" y="110"/>
                </a:lnTo>
                <a:lnTo>
                  <a:pt x="11" y="111"/>
                </a:lnTo>
                <a:lnTo>
                  <a:pt x="15" y="112"/>
                </a:lnTo>
                <a:lnTo>
                  <a:pt x="16" y="112"/>
                </a:lnTo>
                <a:lnTo>
                  <a:pt x="18" y="113"/>
                </a:lnTo>
                <a:lnTo>
                  <a:pt x="22" y="111"/>
                </a:lnTo>
                <a:lnTo>
                  <a:pt x="23" y="111"/>
                </a:lnTo>
                <a:lnTo>
                  <a:pt x="25" y="110"/>
                </a:lnTo>
                <a:lnTo>
                  <a:pt x="26" y="112"/>
                </a:lnTo>
                <a:lnTo>
                  <a:pt x="28" y="113"/>
                </a:lnTo>
                <a:lnTo>
                  <a:pt x="28" y="113"/>
                </a:lnTo>
                <a:lnTo>
                  <a:pt x="28" y="112"/>
                </a:lnTo>
                <a:lnTo>
                  <a:pt x="27" y="111"/>
                </a:lnTo>
                <a:lnTo>
                  <a:pt x="26" y="110"/>
                </a:lnTo>
                <a:lnTo>
                  <a:pt x="26" y="110"/>
                </a:lnTo>
                <a:lnTo>
                  <a:pt x="28" y="110"/>
                </a:lnTo>
                <a:lnTo>
                  <a:pt x="29" y="111"/>
                </a:lnTo>
                <a:lnTo>
                  <a:pt x="29" y="112"/>
                </a:lnTo>
                <a:lnTo>
                  <a:pt x="29" y="114"/>
                </a:lnTo>
                <a:lnTo>
                  <a:pt x="30" y="114"/>
                </a:lnTo>
                <a:lnTo>
                  <a:pt x="32" y="111"/>
                </a:lnTo>
                <a:lnTo>
                  <a:pt x="33" y="110"/>
                </a:lnTo>
                <a:lnTo>
                  <a:pt x="36" y="108"/>
                </a:lnTo>
                <a:lnTo>
                  <a:pt x="36" y="108"/>
                </a:lnTo>
                <a:lnTo>
                  <a:pt x="36" y="108"/>
                </a:lnTo>
                <a:lnTo>
                  <a:pt x="37" y="108"/>
                </a:lnTo>
                <a:lnTo>
                  <a:pt x="38" y="107"/>
                </a:lnTo>
                <a:lnTo>
                  <a:pt x="40" y="106"/>
                </a:lnTo>
                <a:lnTo>
                  <a:pt x="40" y="108"/>
                </a:lnTo>
                <a:lnTo>
                  <a:pt x="41" y="108"/>
                </a:lnTo>
                <a:lnTo>
                  <a:pt x="41" y="110"/>
                </a:lnTo>
                <a:lnTo>
                  <a:pt x="40" y="112"/>
                </a:lnTo>
                <a:lnTo>
                  <a:pt x="39" y="112"/>
                </a:lnTo>
                <a:lnTo>
                  <a:pt x="38" y="111"/>
                </a:lnTo>
                <a:lnTo>
                  <a:pt x="36" y="111"/>
                </a:lnTo>
                <a:lnTo>
                  <a:pt x="36" y="113"/>
                </a:lnTo>
                <a:lnTo>
                  <a:pt x="37" y="113"/>
                </a:lnTo>
                <a:lnTo>
                  <a:pt x="37" y="113"/>
                </a:lnTo>
                <a:lnTo>
                  <a:pt x="39" y="113"/>
                </a:lnTo>
                <a:lnTo>
                  <a:pt x="40" y="117"/>
                </a:lnTo>
                <a:lnTo>
                  <a:pt x="40" y="117"/>
                </a:lnTo>
                <a:lnTo>
                  <a:pt x="40" y="117"/>
                </a:lnTo>
                <a:lnTo>
                  <a:pt x="40" y="118"/>
                </a:lnTo>
                <a:lnTo>
                  <a:pt x="40" y="120"/>
                </a:lnTo>
                <a:lnTo>
                  <a:pt x="40" y="121"/>
                </a:lnTo>
                <a:lnTo>
                  <a:pt x="39" y="124"/>
                </a:lnTo>
                <a:lnTo>
                  <a:pt x="38" y="124"/>
                </a:lnTo>
                <a:lnTo>
                  <a:pt x="37" y="124"/>
                </a:lnTo>
                <a:lnTo>
                  <a:pt x="36" y="124"/>
                </a:lnTo>
                <a:lnTo>
                  <a:pt x="36" y="125"/>
                </a:lnTo>
                <a:lnTo>
                  <a:pt x="35" y="125"/>
                </a:lnTo>
                <a:lnTo>
                  <a:pt x="33" y="126"/>
                </a:lnTo>
                <a:lnTo>
                  <a:pt x="33" y="126"/>
                </a:lnTo>
                <a:lnTo>
                  <a:pt x="33" y="124"/>
                </a:lnTo>
                <a:lnTo>
                  <a:pt x="33" y="124"/>
                </a:lnTo>
                <a:lnTo>
                  <a:pt x="33" y="124"/>
                </a:lnTo>
                <a:lnTo>
                  <a:pt x="29" y="130"/>
                </a:lnTo>
                <a:lnTo>
                  <a:pt x="27" y="130"/>
                </a:lnTo>
                <a:lnTo>
                  <a:pt x="26" y="130"/>
                </a:lnTo>
                <a:lnTo>
                  <a:pt x="26" y="129"/>
                </a:lnTo>
                <a:lnTo>
                  <a:pt x="24" y="130"/>
                </a:lnTo>
                <a:lnTo>
                  <a:pt x="22" y="131"/>
                </a:lnTo>
                <a:lnTo>
                  <a:pt x="22" y="132"/>
                </a:lnTo>
                <a:lnTo>
                  <a:pt x="22" y="132"/>
                </a:lnTo>
                <a:lnTo>
                  <a:pt x="22" y="132"/>
                </a:lnTo>
                <a:lnTo>
                  <a:pt x="22" y="133"/>
                </a:lnTo>
                <a:lnTo>
                  <a:pt x="22" y="134"/>
                </a:lnTo>
                <a:lnTo>
                  <a:pt x="20" y="133"/>
                </a:lnTo>
                <a:lnTo>
                  <a:pt x="19" y="134"/>
                </a:lnTo>
                <a:lnTo>
                  <a:pt x="18" y="135"/>
                </a:lnTo>
                <a:lnTo>
                  <a:pt x="18" y="136"/>
                </a:lnTo>
                <a:lnTo>
                  <a:pt x="17" y="135"/>
                </a:lnTo>
                <a:lnTo>
                  <a:pt x="17" y="135"/>
                </a:lnTo>
                <a:lnTo>
                  <a:pt x="15" y="138"/>
                </a:lnTo>
                <a:lnTo>
                  <a:pt x="15" y="138"/>
                </a:lnTo>
                <a:lnTo>
                  <a:pt x="14" y="139"/>
                </a:lnTo>
                <a:lnTo>
                  <a:pt x="13" y="142"/>
                </a:lnTo>
                <a:lnTo>
                  <a:pt x="13" y="143"/>
                </a:lnTo>
                <a:lnTo>
                  <a:pt x="13" y="144"/>
                </a:lnTo>
                <a:lnTo>
                  <a:pt x="12" y="144"/>
                </a:lnTo>
                <a:lnTo>
                  <a:pt x="11" y="144"/>
                </a:lnTo>
                <a:lnTo>
                  <a:pt x="11" y="144"/>
                </a:lnTo>
                <a:lnTo>
                  <a:pt x="11" y="145"/>
                </a:lnTo>
                <a:lnTo>
                  <a:pt x="12" y="146"/>
                </a:lnTo>
                <a:lnTo>
                  <a:pt x="11" y="146"/>
                </a:lnTo>
                <a:lnTo>
                  <a:pt x="11" y="146"/>
                </a:lnTo>
                <a:lnTo>
                  <a:pt x="11" y="148"/>
                </a:lnTo>
                <a:lnTo>
                  <a:pt x="11" y="148"/>
                </a:lnTo>
                <a:lnTo>
                  <a:pt x="13" y="147"/>
                </a:lnTo>
                <a:lnTo>
                  <a:pt x="14" y="147"/>
                </a:lnTo>
                <a:lnTo>
                  <a:pt x="14" y="146"/>
                </a:lnTo>
                <a:lnTo>
                  <a:pt x="16" y="146"/>
                </a:lnTo>
                <a:lnTo>
                  <a:pt x="16" y="146"/>
                </a:lnTo>
                <a:lnTo>
                  <a:pt x="15" y="147"/>
                </a:lnTo>
                <a:lnTo>
                  <a:pt x="16" y="147"/>
                </a:lnTo>
                <a:lnTo>
                  <a:pt x="14" y="147"/>
                </a:lnTo>
                <a:lnTo>
                  <a:pt x="13" y="148"/>
                </a:lnTo>
                <a:lnTo>
                  <a:pt x="12" y="149"/>
                </a:lnTo>
                <a:lnTo>
                  <a:pt x="12" y="150"/>
                </a:lnTo>
                <a:lnTo>
                  <a:pt x="14" y="150"/>
                </a:lnTo>
                <a:lnTo>
                  <a:pt x="15" y="149"/>
                </a:lnTo>
                <a:lnTo>
                  <a:pt x="15" y="150"/>
                </a:lnTo>
                <a:lnTo>
                  <a:pt x="15" y="150"/>
                </a:lnTo>
                <a:lnTo>
                  <a:pt x="15" y="150"/>
                </a:lnTo>
                <a:lnTo>
                  <a:pt x="15" y="152"/>
                </a:lnTo>
                <a:lnTo>
                  <a:pt x="15" y="153"/>
                </a:lnTo>
                <a:lnTo>
                  <a:pt x="15" y="154"/>
                </a:lnTo>
                <a:lnTo>
                  <a:pt x="16" y="154"/>
                </a:lnTo>
                <a:lnTo>
                  <a:pt x="16" y="154"/>
                </a:lnTo>
                <a:lnTo>
                  <a:pt x="17" y="154"/>
                </a:lnTo>
                <a:lnTo>
                  <a:pt x="18" y="153"/>
                </a:lnTo>
                <a:lnTo>
                  <a:pt x="18" y="154"/>
                </a:lnTo>
                <a:lnTo>
                  <a:pt x="18" y="154"/>
                </a:lnTo>
                <a:lnTo>
                  <a:pt x="19" y="154"/>
                </a:lnTo>
                <a:lnTo>
                  <a:pt x="18" y="155"/>
                </a:lnTo>
                <a:lnTo>
                  <a:pt x="22" y="156"/>
                </a:lnTo>
                <a:lnTo>
                  <a:pt x="23" y="155"/>
                </a:lnTo>
                <a:lnTo>
                  <a:pt x="24" y="155"/>
                </a:lnTo>
                <a:lnTo>
                  <a:pt x="25" y="157"/>
                </a:lnTo>
                <a:lnTo>
                  <a:pt x="24" y="157"/>
                </a:lnTo>
                <a:lnTo>
                  <a:pt x="22" y="157"/>
                </a:lnTo>
                <a:lnTo>
                  <a:pt x="20" y="161"/>
                </a:lnTo>
                <a:lnTo>
                  <a:pt x="20" y="162"/>
                </a:lnTo>
                <a:lnTo>
                  <a:pt x="20" y="163"/>
                </a:lnTo>
                <a:lnTo>
                  <a:pt x="21" y="164"/>
                </a:lnTo>
                <a:lnTo>
                  <a:pt x="21" y="164"/>
                </a:lnTo>
                <a:lnTo>
                  <a:pt x="22" y="164"/>
                </a:lnTo>
                <a:lnTo>
                  <a:pt x="22" y="164"/>
                </a:lnTo>
                <a:lnTo>
                  <a:pt x="23" y="164"/>
                </a:lnTo>
                <a:lnTo>
                  <a:pt x="22" y="165"/>
                </a:lnTo>
                <a:lnTo>
                  <a:pt x="22" y="165"/>
                </a:lnTo>
                <a:lnTo>
                  <a:pt x="24" y="165"/>
                </a:lnTo>
                <a:lnTo>
                  <a:pt x="24" y="165"/>
                </a:lnTo>
                <a:lnTo>
                  <a:pt x="22" y="165"/>
                </a:lnTo>
                <a:lnTo>
                  <a:pt x="22" y="166"/>
                </a:lnTo>
                <a:lnTo>
                  <a:pt x="22" y="167"/>
                </a:lnTo>
                <a:lnTo>
                  <a:pt x="23" y="168"/>
                </a:lnTo>
                <a:lnTo>
                  <a:pt x="24" y="168"/>
                </a:lnTo>
                <a:lnTo>
                  <a:pt x="25" y="168"/>
                </a:lnTo>
                <a:lnTo>
                  <a:pt x="25" y="168"/>
                </a:lnTo>
                <a:lnTo>
                  <a:pt x="26" y="168"/>
                </a:lnTo>
                <a:lnTo>
                  <a:pt x="26" y="168"/>
                </a:lnTo>
                <a:lnTo>
                  <a:pt x="27" y="168"/>
                </a:lnTo>
                <a:lnTo>
                  <a:pt x="28" y="168"/>
                </a:lnTo>
                <a:lnTo>
                  <a:pt x="28" y="168"/>
                </a:lnTo>
                <a:lnTo>
                  <a:pt x="30" y="165"/>
                </a:lnTo>
                <a:lnTo>
                  <a:pt x="31" y="164"/>
                </a:lnTo>
                <a:lnTo>
                  <a:pt x="32" y="163"/>
                </a:lnTo>
                <a:lnTo>
                  <a:pt x="32" y="163"/>
                </a:lnTo>
                <a:lnTo>
                  <a:pt x="31" y="162"/>
                </a:lnTo>
                <a:lnTo>
                  <a:pt x="30" y="161"/>
                </a:lnTo>
                <a:lnTo>
                  <a:pt x="32" y="158"/>
                </a:lnTo>
                <a:lnTo>
                  <a:pt x="33" y="157"/>
                </a:lnTo>
                <a:lnTo>
                  <a:pt x="34" y="156"/>
                </a:lnTo>
                <a:lnTo>
                  <a:pt x="35" y="156"/>
                </a:lnTo>
                <a:lnTo>
                  <a:pt x="36" y="156"/>
                </a:lnTo>
                <a:lnTo>
                  <a:pt x="32" y="161"/>
                </a:lnTo>
                <a:lnTo>
                  <a:pt x="31" y="161"/>
                </a:lnTo>
                <a:lnTo>
                  <a:pt x="32" y="162"/>
                </a:lnTo>
                <a:lnTo>
                  <a:pt x="32" y="162"/>
                </a:lnTo>
                <a:lnTo>
                  <a:pt x="33" y="164"/>
                </a:lnTo>
                <a:lnTo>
                  <a:pt x="35" y="170"/>
                </a:lnTo>
                <a:lnTo>
                  <a:pt x="35" y="171"/>
                </a:lnTo>
                <a:lnTo>
                  <a:pt x="34" y="172"/>
                </a:lnTo>
                <a:lnTo>
                  <a:pt x="34" y="172"/>
                </a:lnTo>
                <a:lnTo>
                  <a:pt x="33" y="172"/>
                </a:lnTo>
                <a:lnTo>
                  <a:pt x="33" y="173"/>
                </a:lnTo>
                <a:lnTo>
                  <a:pt x="34" y="175"/>
                </a:lnTo>
                <a:lnTo>
                  <a:pt x="35" y="174"/>
                </a:lnTo>
                <a:lnTo>
                  <a:pt x="36" y="174"/>
                </a:lnTo>
                <a:lnTo>
                  <a:pt x="36" y="175"/>
                </a:lnTo>
                <a:lnTo>
                  <a:pt x="36" y="175"/>
                </a:lnTo>
                <a:lnTo>
                  <a:pt x="35" y="175"/>
                </a:lnTo>
                <a:lnTo>
                  <a:pt x="35" y="177"/>
                </a:lnTo>
                <a:lnTo>
                  <a:pt x="36" y="177"/>
                </a:lnTo>
                <a:lnTo>
                  <a:pt x="36" y="178"/>
                </a:lnTo>
                <a:lnTo>
                  <a:pt x="36" y="178"/>
                </a:lnTo>
                <a:lnTo>
                  <a:pt x="34" y="179"/>
                </a:lnTo>
                <a:lnTo>
                  <a:pt x="33" y="179"/>
                </a:lnTo>
                <a:lnTo>
                  <a:pt x="33" y="179"/>
                </a:lnTo>
                <a:lnTo>
                  <a:pt x="35" y="179"/>
                </a:lnTo>
                <a:lnTo>
                  <a:pt x="36" y="179"/>
                </a:lnTo>
                <a:lnTo>
                  <a:pt x="37" y="178"/>
                </a:lnTo>
                <a:lnTo>
                  <a:pt x="38" y="178"/>
                </a:lnTo>
                <a:lnTo>
                  <a:pt x="39" y="176"/>
                </a:lnTo>
                <a:lnTo>
                  <a:pt x="40" y="176"/>
                </a:lnTo>
                <a:lnTo>
                  <a:pt x="42" y="175"/>
                </a:lnTo>
                <a:lnTo>
                  <a:pt x="43" y="172"/>
                </a:lnTo>
                <a:lnTo>
                  <a:pt x="44" y="175"/>
                </a:lnTo>
                <a:lnTo>
                  <a:pt x="43" y="175"/>
                </a:lnTo>
                <a:lnTo>
                  <a:pt x="43" y="175"/>
                </a:lnTo>
                <a:lnTo>
                  <a:pt x="43" y="176"/>
                </a:lnTo>
                <a:lnTo>
                  <a:pt x="44" y="177"/>
                </a:lnTo>
                <a:lnTo>
                  <a:pt x="44" y="177"/>
                </a:lnTo>
                <a:lnTo>
                  <a:pt x="44" y="177"/>
                </a:lnTo>
                <a:lnTo>
                  <a:pt x="45" y="178"/>
                </a:lnTo>
                <a:lnTo>
                  <a:pt x="46" y="177"/>
                </a:lnTo>
                <a:lnTo>
                  <a:pt x="46" y="176"/>
                </a:lnTo>
                <a:lnTo>
                  <a:pt x="47" y="176"/>
                </a:lnTo>
                <a:lnTo>
                  <a:pt x="47" y="177"/>
                </a:lnTo>
                <a:lnTo>
                  <a:pt x="47" y="177"/>
                </a:lnTo>
                <a:lnTo>
                  <a:pt x="47" y="178"/>
                </a:lnTo>
                <a:lnTo>
                  <a:pt x="50" y="182"/>
                </a:lnTo>
                <a:lnTo>
                  <a:pt x="50" y="182"/>
                </a:lnTo>
                <a:lnTo>
                  <a:pt x="51" y="182"/>
                </a:lnTo>
                <a:lnTo>
                  <a:pt x="51" y="181"/>
                </a:lnTo>
                <a:lnTo>
                  <a:pt x="51" y="179"/>
                </a:lnTo>
                <a:lnTo>
                  <a:pt x="51" y="179"/>
                </a:lnTo>
                <a:lnTo>
                  <a:pt x="51" y="177"/>
                </a:lnTo>
                <a:lnTo>
                  <a:pt x="52" y="176"/>
                </a:lnTo>
                <a:lnTo>
                  <a:pt x="53" y="175"/>
                </a:lnTo>
                <a:lnTo>
                  <a:pt x="53" y="175"/>
                </a:lnTo>
                <a:lnTo>
                  <a:pt x="53" y="176"/>
                </a:lnTo>
                <a:lnTo>
                  <a:pt x="53" y="178"/>
                </a:lnTo>
                <a:lnTo>
                  <a:pt x="55" y="179"/>
                </a:lnTo>
                <a:lnTo>
                  <a:pt x="55" y="179"/>
                </a:lnTo>
                <a:lnTo>
                  <a:pt x="59" y="177"/>
                </a:lnTo>
                <a:lnTo>
                  <a:pt x="61" y="175"/>
                </a:lnTo>
                <a:lnTo>
                  <a:pt x="62" y="175"/>
                </a:lnTo>
                <a:lnTo>
                  <a:pt x="62" y="175"/>
                </a:lnTo>
                <a:lnTo>
                  <a:pt x="61" y="177"/>
                </a:lnTo>
                <a:lnTo>
                  <a:pt x="60" y="178"/>
                </a:lnTo>
                <a:lnTo>
                  <a:pt x="61" y="178"/>
                </a:lnTo>
                <a:lnTo>
                  <a:pt x="61" y="178"/>
                </a:lnTo>
                <a:lnTo>
                  <a:pt x="60" y="179"/>
                </a:lnTo>
                <a:lnTo>
                  <a:pt x="58" y="180"/>
                </a:lnTo>
                <a:lnTo>
                  <a:pt x="58" y="183"/>
                </a:lnTo>
                <a:lnTo>
                  <a:pt x="59" y="183"/>
                </a:lnTo>
                <a:lnTo>
                  <a:pt x="58" y="185"/>
                </a:lnTo>
                <a:lnTo>
                  <a:pt x="57" y="190"/>
                </a:lnTo>
                <a:lnTo>
                  <a:pt x="55" y="193"/>
                </a:lnTo>
                <a:lnTo>
                  <a:pt x="55" y="193"/>
                </a:lnTo>
                <a:lnTo>
                  <a:pt x="55" y="193"/>
                </a:lnTo>
                <a:lnTo>
                  <a:pt x="55" y="194"/>
                </a:lnTo>
                <a:lnTo>
                  <a:pt x="53" y="195"/>
                </a:lnTo>
                <a:lnTo>
                  <a:pt x="53" y="195"/>
                </a:lnTo>
                <a:lnTo>
                  <a:pt x="51" y="198"/>
                </a:lnTo>
                <a:lnTo>
                  <a:pt x="51" y="198"/>
                </a:lnTo>
                <a:lnTo>
                  <a:pt x="51" y="198"/>
                </a:lnTo>
                <a:lnTo>
                  <a:pt x="50" y="198"/>
                </a:lnTo>
                <a:lnTo>
                  <a:pt x="49" y="199"/>
                </a:lnTo>
                <a:lnTo>
                  <a:pt x="47" y="200"/>
                </a:lnTo>
                <a:lnTo>
                  <a:pt x="46" y="201"/>
                </a:lnTo>
                <a:lnTo>
                  <a:pt x="45" y="201"/>
                </a:lnTo>
                <a:lnTo>
                  <a:pt x="42" y="205"/>
                </a:lnTo>
                <a:lnTo>
                  <a:pt x="41" y="207"/>
                </a:lnTo>
                <a:lnTo>
                  <a:pt x="41" y="207"/>
                </a:lnTo>
                <a:lnTo>
                  <a:pt x="43" y="208"/>
                </a:lnTo>
                <a:lnTo>
                  <a:pt x="43" y="208"/>
                </a:lnTo>
                <a:lnTo>
                  <a:pt x="42" y="208"/>
                </a:lnTo>
                <a:lnTo>
                  <a:pt x="41" y="208"/>
                </a:lnTo>
                <a:lnTo>
                  <a:pt x="40" y="207"/>
                </a:lnTo>
                <a:lnTo>
                  <a:pt x="40" y="208"/>
                </a:lnTo>
                <a:lnTo>
                  <a:pt x="40" y="208"/>
                </a:lnTo>
                <a:lnTo>
                  <a:pt x="40" y="208"/>
                </a:lnTo>
                <a:lnTo>
                  <a:pt x="40" y="207"/>
                </a:lnTo>
                <a:lnTo>
                  <a:pt x="40" y="206"/>
                </a:lnTo>
                <a:lnTo>
                  <a:pt x="40" y="206"/>
                </a:lnTo>
                <a:lnTo>
                  <a:pt x="39" y="206"/>
                </a:lnTo>
                <a:lnTo>
                  <a:pt x="38" y="206"/>
                </a:lnTo>
                <a:lnTo>
                  <a:pt x="37" y="206"/>
                </a:lnTo>
                <a:lnTo>
                  <a:pt x="31" y="210"/>
                </a:lnTo>
                <a:lnTo>
                  <a:pt x="31" y="211"/>
                </a:lnTo>
                <a:lnTo>
                  <a:pt x="30" y="211"/>
                </a:lnTo>
                <a:lnTo>
                  <a:pt x="30" y="212"/>
                </a:lnTo>
                <a:lnTo>
                  <a:pt x="30" y="212"/>
                </a:lnTo>
                <a:lnTo>
                  <a:pt x="29" y="213"/>
                </a:lnTo>
                <a:lnTo>
                  <a:pt x="29" y="213"/>
                </a:lnTo>
                <a:lnTo>
                  <a:pt x="29" y="214"/>
                </a:lnTo>
                <a:lnTo>
                  <a:pt x="28" y="213"/>
                </a:lnTo>
                <a:lnTo>
                  <a:pt x="28" y="213"/>
                </a:lnTo>
                <a:lnTo>
                  <a:pt x="27" y="214"/>
                </a:lnTo>
                <a:lnTo>
                  <a:pt x="26" y="215"/>
                </a:lnTo>
                <a:lnTo>
                  <a:pt x="26" y="215"/>
                </a:lnTo>
                <a:lnTo>
                  <a:pt x="26" y="215"/>
                </a:lnTo>
                <a:lnTo>
                  <a:pt x="26" y="215"/>
                </a:lnTo>
                <a:lnTo>
                  <a:pt x="26" y="215"/>
                </a:lnTo>
                <a:lnTo>
                  <a:pt x="26" y="216"/>
                </a:lnTo>
                <a:lnTo>
                  <a:pt x="26" y="217"/>
                </a:lnTo>
                <a:lnTo>
                  <a:pt x="26" y="217"/>
                </a:lnTo>
                <a:lnTo>
                  <a:pt x="27" y="217"/>
                </a:lnTo>
                <a:lnTo>
                  <a:pt x="27" y="216"/>
                </a:lnTo>
                <a:lnTo>
                  <a:pt x="27" y="215"/>
                </a:lnTo>
                <a:lnTo>
                  <a:pt x="28" y="215"/>
                </a:lnTo>
                <a:lnTo>
                  <a:pt x="28" y="215"/>
                </a:lnTo>
                <a:lnTo>
                  <a:pt x="29" y="216"/>
                </a:lnTo>
                <a:lnTo>
                  <a:pt x="30" y="215"/>
                </a:lnTo>
                <a:lnTo>
                  <a:pt x="30" y="214"/>
                </a:lnTo>
                <a:lnTo>
                  <a:pt x="30" y="213"/>
                </a:lnTo>
                <a:lnTo>
                  <a:pt x="31" y="214"/>
                </a:lnTo>
                <a:lnTo>
                  <a:pt x="31" y="215"/>
                </a:lnTo>
                <a:lnTo>
                  <a:pt x="31" y="215"/>
                </a:lnTo>
                <a:lnTo>
                  <a:pt x="32" y="215"/>
                </a:lnTo>
                <a:lnTo>
                  <a:pt x="32" y="215"/>
                </a:lnTo>
                <a:lnTo>
                  <a:pt x="33" y="215"/>
                </a:lnTo>
                <a:lnTo>
                  <a:pt x="33" y="215"/>
                </a:lnTo>
                <a:lnTo>
                  <a:pt x="33" y="215"/>
                </a:lnTo>
                <a:lnTo>
                  <a:pt x="33" y="215"/>
                </a:lnTo>
                <a:lnTo>
                  <a:pt x="34" y="214"/>
                </a:lnTo>
                <a:lnTo>
                  <a:pt x="34" y="213"/>
                </a:lnTo>
                <a:lnTo>
                  <a:pt x="35" y="210"/>
                </a:lnTo>
                <a:lnTo>
                  <a:pt x="36" y="210"/>
                </a:lnTo>
                <a:lnTo>
                  <a:pt x="36" y="210"/>
                </a:lnTo>
                <a:lnTo>
                  <a:pt x="36" y="211"/>
                </a:lnTo>
                <a:lnTo>
                  <a:pt x="36" y="212"/>
                </a:lnTo>
                <a:lnTo>
                  <a:pt x="36" y="212"/>
                </a:lnTo>
                <a:lnTo>
                  <a:pt x="38" y="212"/>
                </a:lnTo>
                <a:lnTo>
                  <a:pt x="39" y="211"/>
                </a:lnTo>
                <a:lnTo>
                  <a:pt x="40" y="212"/>
                </a:lnTo>
                <a:lnTo>
                  <a:pt x="40" y="211"/>
                </a:lnTo>
                <a:lnTo>
                  <a:pt x="40" y="211"/>
                </a:lnTo>
                <a:lnTo>
                  <a:pt x="41" y="210"/>
                </a:lnTo>
                <a:lnTo>
                  <a:pt x="42" y="211"/>
                </a:lnTo>
                <a:lnTo>
                  <a:pt x="42" y="210"/>
                </a:lnTo>
                <a:lnTo>
                  <a:pt x="42" y="209"/>
                </a:lnTo>
                <a:lnTo>
                  <a:pt x="43" y="209"/>
                </a:lnTo>
                <a:lnTo>
                  <a:pt x="44" y="209"/>
                </a:lnTo>
                <a:lnTo>
                  <a:pt x="44" y="208"/>
                </a:lnTo>
                <a:lnTo>
                  <a:pt x="44" y="208"/>
                </a:lnTo>
                <a:lnTo>
                  <a:pt x="45" y="208"/>
                </a:lnTo>
                <a:lnTo>
                  <a:pt x="45" y="208"/>
                </a:lnTo>
                <a:lnTo>
                  <a:pt x="46" y="208"/>
                </a:lnTo>
                <a:lnTo>
                  <a:pt x="47" y="208"/>
                </a:lnTo>
                <a:lnTo>
                  <a:pt x="46" y="210"/>
                </a:lnTo>
                <a:lnTo>
                  <a:pt x="47" y="211"/>
                </a:lnTo>
                <a:lnTo>
                  <a:pt x="47" y="207"/>
                </a:lnTo>
                <a:lnTo>
                  <a:pt x="47" y="208"/>
                </a:lnTo>
                <a:lnTo>
                  <a:pt x="50" y="207"/>
                </a:lnTo>
                <a:lnTo>
                  <a:pt x="51" y="206"/>
                </a:lnTo>
                <a:lnTo>
                  <a:pt x="51" y="206"/>
                </a:lnTo>
                <a:lnTo>
                  <a:pt x="52" y="206"/>
                </a:lnTo>
                <a:lnTo>
                  <a:pt x="52" y="204"/>
                </a:lnTo>
                <a:lnTo>
                  <a:pt x="51" y="204"/>
                </a:lnTo>
                <a:lnTo>
                  <a:pt x="50" y="203"/>
                </a:lnTo>
                <a:lnTo>
                  <a:pt x="50" y="202"/>
                </a:lnTo>
                <a:lnTo>
                  <a:pt x="49" y="201"/>
                </a:lnTo>
                <a:lnTo>
                  <a:pt x="50" y="201"/>
                </a:lnTo>
                <a:lnTo>
                  <a:pt x="51" y="203"/>
                </a:lnTo>
                <a:lnTo>
                  <a:pt x="51" y="203"/>
                </a:lnTo>
                <a:lnTo>
                  <a:pt x="53" y="202"/>
                </a:lnTo>
                <a:lnTo>
                  <a:pt x="55" y="201"/>
                </a:lnTo>
                <a:lnTo>
                  <a:pt x="56" y="201"/>
                </a:lnTo>
                <a:lnTo>
                  <a:pt x="56" y="201"/>
                </a:lnTo>
                <a:lnTo>
                  <a:pt x="56" y="201"/>
                </a:lnTo>
                <a:lnTo>
                  <a:pt x="55" y="201"/>
                </a:lnTo>
                <a:lnTo>
                  <a:pt x="55" y="201"/>
                </a:lnTo>
                <a:lnTo>
                  <a:pt x="57" y="200"/>
                </a:lnTo>
                <a:lnTo>
                  <a:pt x="58" y="200"/>
                </a:lnTo>
                <a:lnTo>
                  <a:pt x="58" y="200"/>
                </a:lnTo>
                <a:lnTo>
                  <a:pt x="58" y="199"/>
                </a:lnTo>
                <a:lnTo>
                  <a:pt x="58" y="198"/>
                </a:lnTo>
                <a:lnTo>
                  <a:pt x="58" y="197"/>
                </a:lnTo>
                <a:lnTo>
                  <a:pt x="60" y="198"/>
                </a:lnTo>
                <a:lnTo>
                  <a:pt x="62" y="197"/>
                </a:lnTo>
                <a:lnTo>
                  <a:pt x="62" y="197"/>
                </a:lnTo>
                <a:lnTo>
                  <a:pt x="62" y="197"/>
                </a:lnTo>
                <a:lnTo>
                  <a:pt x="62" y="197"/>
                </a:lnTo>
                <a:lnTo>
                  <a:pt x="62" y="196"/>
                </a:lnTo>
                <a:lnTo>
                  <a:pt x="63" y="197"/>
                </a:lnTo>
                <a:lnTo>
                  <a:pt x="63" y="196"/>
                </a:lnTo>
                <a:lnTo>
                  <a:pt x="64" y="196"/>
                </a:lnTo>
                <a:lnTo>
                  <a:pt x="64" y="194"/>
                </a:lnTo>
                <a:lnTo>
                  <a:pt x="65" y="194"/>
                </a:lnTo>
                <a:lnTo>
                  <a:pt x="64" y="194"/>
                </a:lnTo>
                <a:lnTo>
                  <a:pt x="63" y="193"/>
                </a:lnTo>
                <a:lnTo>
                  <a:pt x="64" y="193"/>
                </a:lnTo>
                <a:lnTo>
                  <a:pt x="66" y="191"/>
                </a:lnTo>
                <a:lnTo>
                  <a:pt x="66" y="192"/>
                </a:lnTo>
                <a:lnTo>
                  <a:pt x="66" y="190"/>
                </a:lnTo>
                <a:lnTo>
                  <a:pt x="68" y="190"/>
                </a:lnTo>
                <a:lnTo>
                  <a:pt x="68" y="190"/>
                </a:lnTo>
                <a:lnTo>
                  <a:pt x="68" y="190"/>
                </a:lnTo>
                <a:lnTo>
                  <a:pt x="68" y="189"/>
                </a:lnTo>
                <a:lnTo>
                  <a:pt x="69" y="189"/>
                </a:lnTo>
                <a:lnTo>
                  <a:pt x="69" y="189"/>
                </a:lnTo>
                <a:lnTo>
                  <a:pt x="70" y="188"/>
                </a:lnTo>
                <a:lnTo>
                  <a:pt x="71" y="188"/>
                </a:lnTo>
                <a:lnTo>
                  <a:pt x="72" y="186"/>
                </a:lnTo>
                <a:lnTo>
                  <a:pt x="72" y="186"/>
                </a:lnTo>
                <a:lnTo>
                  <a:pt x="74" y="186"/>
                </a:lnTo>
                <a:lnTo>
                  <a:pt x="75" y="185"/>
                </a:lnTo>
                <a:lnTo>
                  <a:pt x="76" y="185"/>
                </a:lnTo>
                <a:lnTo>
                  <a:pt x="76" y="184"/>
                </a:lnTo>
                <a:lnTo>
                  <a:pt x="76" y="183"/>
                </a:lnTo>
                <a:lnTo>
                  <a:pt x="76" y="183"/>
                </a:lnTo>
                <a:lnTo>
                  <a:pt x="77" y="183"/>
                </a:lnTo>
                <a:lnTo>
                  <a:pt x="77" y="182"/>
                </a:lnTo>
                <a:lnTo>
                  <a:pt x="77" y="181"/>
                </a:lnTo>
                <a:lnTo>
                  <a:pt x="77" y="181"/>
                </a:lnTo>
                <a:lnTo>
                  <a:pt x="78" y="181"/>
                </a:lnTo>
                <a:lnTo>
                  <a:pt x="78" y="179"/>
                </a:lnTo>
                <a:lnTo>
                  <a:pt x="80" y="179"/>
                </a:lnTo>
                <a:lnTo>
                  <a:pt x="81" y="179"/>
                </a:lnTo>
                <a:lnTo>
                  <a:pt x="81" y="177"/>
                </a:lnTo>
                <a:lnTo>
                  <a:pt x="80" y="176"/>
                </a:lnTo>
                <a:lnTo>
                  <a:pt x="79" y="175"/>
                </a:lnTo>
                <a:lnTo>
                  <a:pt x="79" y="175"/>
                </a:lnTo>
                <a:lnTo>
                  <a:pt x="78" y="175"/>
                </a:lnTo>
                <a:lnTo>
                  <a:pt x="76" y="175"/>
                </a:lnTo>
                <a:lnTo>
                  <a:pt x="76" y="175"/>
                </a:lnTo>
                <a:lnTo>
                  <a:pt x="77" y="172"/>
                </a:lnTo>
                <a:lnTo>
                  <a:pt x="78" y="172"/>
                </a:lnTo>
                <a:lnTo>
                  <a:pt x="79" y="171"/>
                </a:lnTo>
                <a:lnTo>
                  <a:pt x="79" y="170"/>
                </a:lnTo>
                <a:lnTo>
                  <a:pt x="80" y="170"/>
                </a:lnTo>
                <a:lnTo>
                  <a:pt x="80" y="169"/>
                </a:lnTo>
                <a:lnTo>
                  <a:pt x="80" y="168"/>
                </a:lnTo>
                <a:lnTo>
                  <a:pt x="80" y="168"/>
                </a:lnTo>
                <a:lnTo>
                  <a:pt x="80" y="168"/>
                </a:lnTo>
                <a:lnTo>
                  <a:pt x="81" y="168"/>
                </a:lnTo>
                <a:lnTo>
                  <a:pt x="81" y="168"/>
                </a:lnTo>
                <a:lnTo>
                  <a:pt x="82" y="168"/>
                </a:lnTo>
                <a:lnTo>
                  <a:pt x="83" y="168"/>
                </a:lnTo>
                <a:lnTo>
                  <a:pt x="83" y="167"/>
                </a:lnTo>
                <a:lnTo>
                  <a:pt x="82" y="166"/>
                </a:lnTo>
                <a:lnTo>
                  <a:pt x="83" y="166"/>
                </a:lnTo>
                <a:lnTo>
                  <a:pt x="84" y="166"/>
                </a:lnTo>
                <a:lnTo>
                  <a:pt x="85" y="164"/>
                </a:lnTo>
                <a:lnTo>
                  <a:pt x="85" y="164"/>
                </a:lnTo>
                <a:lnTo>
                  <a:pt x="84" y="164"/>
                </a:lnTo>
                <a:lnTo>
                  <a:pt x="83" y="161"/>
                </a:lnTo>
                <a:lnTo>
                  <a:pt x="84" y="161"/>
                </a:lnTo>
                <a:lnTo>
                  <a:pt x="84" y="162"/>
                </a:lnTo>
                <a:lnTo>
                  <a:pt x="85" y="162"/>
                </a:lnTo>
                <a:lnTo>
                  <a:pt x="87" y="161"/>
                </a:lnTo>
                <a:lnTo>
                  <a:pt x="87" y="158"/>
                </a:lnTo>
                <a:lnTo>
                  <a:pt x="90" y="156"/>
                </a:lnTo>
                <a:lnTo>
                  <a:pt x="90" y="154"/>
                </a:lnTo>
                <a:lnTo>
                  <a:pt x="93" y="153"/>
                </a:lnTo>
                <a:lnTo>
                  <a:pt x="95" y="150"/>
                </a:lnTo>
                <a:lnTo>
                  <a:pt x="95" y="150"/>
                </a:lnTo>
                <a:lnTo>
                  <a:pt x="95" y="149"/>
                </a:lnTo>
                <a:lnTo>
                  <a:pt x="98" y="139"/>
                </a:lnTo>
                <a:lnTo>
                  <a:pt x="98" y="139"/>
                </a:lnTo>
                <a:lnTo>
                  <a:pt x="98" y="144"/>
                </a:lnTo>
                <a:lnTo>
                  <a:pt x="97" y="148"/>
                </a:lnTo>
                <a:lnTo>
                  <a:pt x="96" y="150"/>
                </a:lnTo>
                <a:lnTo>
                  <a:pt x="97" y="151"/>
                </a:lnTo>
                <a:lnTo>
                  <a:pt x="99" y="151"/>
                </a:lnTo>
                <a:lnTo>
                  <a:pt x="101" y="149"/>
                </a:lnTo>
                <a:lnTo>
                  <a:pt x="102" y="148"/>
                </a:lnTo>
                <a:lnTo>
                  <a:pt x="103" y="148"/>
                </a:lnTo>
                <a:lnTo>
                  <a:pt x="102" y="149"/>
                </a:lnTo>
                <a:lnTo>
                  <a:pt x="102" y="149"/>
                </a:lnTo>
                <a:lnTo>
                  <a:pt x="101" y="150"/>
                </a:lnTo>
                <a:lnTo>
                  <a:pt x="100" y="151"/>
                </a:lnTo>
                <a:lnTo>
                  <a:pt x="99" y="151"/>
                </a:lnTo>
                <a:lnTo>
                  <a:pt x="99" y="153"/>
                </a:lnTo>
                <a:lnTo>
                  <a:pt x="100" y="154"/>
                </a:lnTo>
                <a:lnTo>
                  <a:pt x="105" y="155"/>
                </a:lnTo>
                <a:lnTo>
                  <a:pt x="101" y="154"/>
                </a:lnTo>
                <a:lnTo>
                  <a:pt x="99" y="155"/>
                </a:lnTo>
                <a:lnTo>
                  <a:pt x="98" y="155"/>
                </a:lnTo>
                <a:lnTo>
                  <a:pt x="98" y="154"/>
                </a:lnTo>
                <a:lnTo>
                  <a:pt x="97" y="154"/>
                </a:lnTo>
                <a:lnTo>
                  <a:pt x="92" y="157"/>
                </a:lnTo>
                <a:lnTo>
                  <a:pt x="92" y="157"/>
                </a:lnTo>
                <a:lnTo>
                  <a:pt x="92" y="160"/>
                </a:lnTo>
                <a:lnTo>
                  <a:pt x="92" y="162"/>
                </a:lnTo>
                <a:lnTo>
                  <a:pt x="91" y="163"/>
                </a:lnTo>
                <a:lnTo>
                  <a:pt x="91" y="164"/>
                </a:lnTo>
                <a:lnTo>
                  <a:pt x="91" y="164"/>
                </a:lnTo>
                <a:lnTo>
                  <a:pt x="90" y="165"/>
                </a:lnTo>
                <a:lnTo>
                  <a:pt x="90" y="167"/>
                </a:lnTo>
                <a:lnTo>
                  <a:pt x="89" y="168"/>
                </a:lnTo>
                <a:lnTo>
                  <a:pt x="90" y="168"/>
                </a:lnTo>
                <a:lnTo>
                  <a:pt x="91" y="169"/>
                </a:lnTo>
                <a:lnTo>
                  <a:pt x="94" y="167"/>
                </a:lnTo>
                <a:lnTo>
                  <a:pt x="95" y="168"/>
                </a:lnTo>
                <a:lnTo>
                  <a:pt x="93" y="169"/>
                </a:lnTo>
                <a:lnTo>
                  <a:pt x="92" y="170"/>
                </a:lnTo>
                <a:lnTo>
                  <a:pt x="92" y="170"/>
                </a:lnTo>
                <a:lnTo>
                  <a:pt x="92" y="171"/>
                </a:lnTo>
                <a:lnTo>
                  <a:pt x="92" y="171"/>
                </a:lnTo>
                <a:lnTo>
                  <a:pt x="91" y="171"/>
                </a:lnTo>
                <a:lnTo>
                  <a:pt x="91" y="171"/>
                </a:lnTo>
                <a:lnTo>
                  <a:pt x="91" y="171"/>
                </a:lnTo>
                <a:lnTo>
                  <a:pt x="91" y="172"/>
                </a:lnTo>
                <a:lnTo>
                  <a:pt x="90" y="171"/>
                </a:lnTo>
                <a:lnTo>
                  <a:pt x="89" y="172"/>
                </a:lnTo>
                <a:lnTo>
                  <a:pt x="90" y="172"/>
                </a:lnTo>
                <a:lnTo>
                  <a:pt x="89" y="172"/>
                </a:lnTo>
                <a:lnTo>
                  <a:pt x="89" y="173"/>
                </a:lnTo>
                <a:lnTo>
                  <a:pt x="90" y="173"/>
                </a:lnTo>
                <a:lnTo>
                  <a:pt x="90" y="174"/>
                </a:lnTo>
                <a:lnTo>
                  <a:pt x="91" y="173"/>
                </a:lnTo>
                <a:lnTo>
                  <a:pt x="93" y="173"/>
                </a:lnTo>
                <a:lnTo>
                  <a:pt x="93" y="172"/>
                </a:lnTo>
                <a:lnTo>
                  <a:pt x="93" y="172"/>
                </a:lnTo>
                <a:lnTo>
                  <a:pt x="94" y="172"/>
                </a:lnTo>
                <a:lnTo>
                  <a:pt x="95" y="173"/>
                </a:lnTo>
                <a:lnTo>
                  <a:pt x="96" y="170"/>
                </a:lnTo>
                <a:lnTo>
                  <a:pt x="97" y="170"/>
                </a:lnTo>
                <a:lnTo>
                  <a:pt x="98" y="169"/>
                </a:lnTo>
                <a:lnTo>
                  <a:pt x="98" y="172"/>
                </a:lnTo>
                <a:lnTo>
                  <a:pt x="98" y="170"/>
                </a:lnTo>
                <a:lnTo>
                  <a:pt x="98" y="168"/>
                </a:lnTo>
                <a:lnTo>
                  <a:pt x="100" y="168"/>
                </a:lnTo>
                <a:lnTo>
                  <a:pt x="101" y="168"/>
                </a:lnTo>
                <a:lnTo>
                  <a:pt x="101" y="168"/>
                </a:lnTo>
                <a:lnTo>
                  <a:pt x="101" y="166"/>
                </a:lnTo>
                <a:lnTo>
                  <a:pt x="101" y="166"/>
                </a:lnTo>
                <a:lnTo>
                  <a:pt x="101" y="165"/>
                </a:lnTo>
                <a:lnTo>
                  <a:pt x="102" y="168"/>
                </a:lnTo>
                <a:lnTo>
                  <a:pt x="102" y="165"/>
                </a:lnTo>
                <a:lnTo>
                  <a:pt x="102" y="164"/>
                </a:lnTo>
                <a:lnTo>
                  <a:pt x="102" y="164"/>
                </a:lnTo>
                <a:lnTo>
                  <a:pt x="103" y="165"/>
                </a:lnTo>
                <a:lnTo>
                  <a:pt x="103" y="164"/>
                </a:lnTo>
                <a:lnTo>
                  <a:pt x="104" y="164"/>
                </a:lnTo>
                <a:lnTo>
                  <a:pt x="105" y="165"/>
                </a:lnTo>
                <a:lnTo>
                  <a:pt x="106" y="165"/>
                </a:lnTo>
                <a:lnTo>
                  <a:pt x="107" y="164"/>
                </a:lnTo>
                <a:lnTo>
                  <a:pt x="108" y="164"/>
                </a:lnTo>
                <a:lnTo>
                  <a:pt x="108" y="163"/>
                </a:lnTo>
                <a:lnTo>
                  <a:pt x="109" y="164"/>
                </a:lnTo>
                <a:lnTo>
                  <a:pt x="109" y="163"/>
                </a:lnTo>
                <a:lnTo>
                  <a:pt x="109" y="162"/>
                </a:lnTo>
                <a:lnTo>
                  <a:pt x="109" y="162"/>
                </a:lnTo>
                <a:lnTo>
                  <a:pt x="109" y="162"/>
                </a:lnTo>
                <a:lnTo>
                  <a:pt x="108" y="162"/>
                </a:lnTo>
                <a:lnTo>
                  <a:pt x="109" y="161"/>
                </a:lnTo>
                <a:lnTo>
                  <a:pt x="109" y="160"/>
                </a:lnTo>
                <a:lnTo>
                  <a:pt x="110" y="160"/>
                </a:lnTo>
                <a:lnTo>
                  <a:pt x="110" y="159"/>
                </a:lnTo>
                <a:lnTo>
                  <a:pt x="109" y="158"/>
                </a:lnTo>
                <a:lnTo>
                  <a:pt x="109" y="159"/>
                </a:lnTo>
                <a:lnTo>
                  <a:pt x="108" y="159"/>
                </a:lnTo>
                <a:lnTo>
                  <a:pt x="107" y="160"/>
                </a:lnTo>
                <a:lnTo>
                  <a:pt x="107" y="159"/>
                </a:lnTo>
                <a:lnTo>
                  <a:pt x="108" y="158"/>
                </a:lnTo>
                <a:lnTo>
                  <a:pt x="109" y="157"/>
                </a:lnTo>
                <a:lnTo>
                  <a:pt x="109" y="157"/>
                </a:lnTo>
                <a:lnTo>
                  <a:pt x="108" y="157"/>
                </a:lnTo>
                <a:lnTo>
                  <a:pt x="108" y="157"/>
                </a:lnTo>
                <a:lnTo>
                  <a:pt x="107" y="157"/>
                </a:lnTo>
                <a:lnTo>
                  <a:pt x="107" y="156"/>
                </a:lnTo>
                <a:lnTo>
                  <a:pt x="107" y="156"/>
                </a:lnTo>
                <a:lnTo>
                  <a:pt x="107" y="155"/>
                </a:lnTo>
                <a:lnTo>
                  <a:pt x="109" y="155"/>
                </a:lnTo>
                <a:lnTo>
                  <a:pt x="109" y="154"/>
                </a:lnTo>
                <a:lnTo>
                  <a:pt x="108" y="154"/>
                </a:lnTo>
                <a:lnTo>
                  <a:pt x="109" y="153"/>
                </a:lnTo>
                <a:lnTo>
                  <a:pt x="109" y="152"/>
                </a:lnTo>
                <a:lnTo>
                  <a:pt x="109" y="153"/>
                </a:lnTo>
                <a:lnTo>
                  <a:pt x="110" y="153"/>
                </a:lnTo>
                <a:lnTo>
                  <a:pt x="110" y="152"/>
                </a:lnTo>
                <a:lnTo>
                  <a:pt x="112" y="150"/>
                </a:lnTo>
                <a:lnTo>
                  <a:pt x="112" y="152"/>
                </a:lnTo>
                <a:lnTo>
                  <a:pt x="110" y="154"/>
                </a:lnTo>
                <a:lnTo>
                  <a:pt x="111" y="155"/>
                </a:lnTo>
                <a:lnTo>
                  <a:pt x="112" y="155"/>
                </a:lnTo>
                <a:lnTo>
                  <a:pt x="112" y="154"/>
                </a:lnTo>
                <a:lnTo>
                  <a:pt x="113" y="152"/>
                </a:lnTo>
                <a:lnTo>
                  <a:pt x="113" y="154"/>
                </a:lnTo>
                <a:lnTo>
                  <a:pt x="113" y="154"/>
                </a:lnTo>
                <a:lnTo>
                  <a:pt x="115" y="154"/>
                </a:lnTo>
                <a:lnTo>
                  <a:pt x="116" y="154"/>
                </a:lnTo>
                <a:lnTo>
                  <a:pt x="116" y="154"/>
                </a:lnTo>
                <a:lnTo>
                  <a:pt x="117" y="153"/>
                </a:lnTo>
                <a:lnTo>
                  <a:pt x="119" y="152"/>
                </a:lnTo>
                <a:lnTo>
                  <a:pt x="120" y="152"/>
                </a:lnTo>
                <a:lnTo>
                  <a:pt x="120" y="153"/>
                </a:lnTo>
                <a:lnTo>
                  <a:pt x="118" y="153"/>
                </a:lnTo>
                <a:lnTo>
                  <a:pt x="118" y="155"/>
                </a:lnTo>
                <a:lnTo>
                  <a:pt x="118" y="156"/>
                </a:lnTo>
                <a:lnTo>
                  <a:pt x="120" y="155"/>
                </a:lnTo>
                <a:lnTo>
                  <a:pt x="120" y="156"/>
                </a:lnTo>
                <a:lnTo>
                  <a:pt x="117" y="157"/>
                </a:lnTo>
                <a:lnTo>
                  <a:pt x="119" y="157"/>
                </a:lnTo>
                <a:lnTo>
                  <a:pt x="120" y="156"/>
                </a:lnTo>
                <a:lnTo>
                  <a:pt x="121" y="156"/>
                </a:lnTo>
                <a:lnTo>
                  <a:pt x="120" y="157"/>
                </a:lnTo>
                <a:lnTo>
                  <a:pt x="121" y="157"/>
                </a:lnTo>
                <a:lnTo>
                  <a:pt x="122" y="157"/>
                </a:lnTo>
                <a:lnTo>
                  <a:pt x="123" y="157"/>
                </a:lnTo>
                <a:lnTo>
                  <a:pt x="123" y="157"/>
                </a:lnTo>
                <a:lnTo>
                  <a:pt x="122" y="159"/>
                </a:lnTo>
                <a:lnTo>
                  <a:pt x="123" y="159"/>
                </a:lnTo>
                <a:lnTo>
                  <a:pt x="124" y="161"/>
                </a:lnTo>
                <a:lnTo>
                  <a:pt x="125" y="161"/>
                </a:lnTo>
                <a:lnTo>
                  <a:pt x="126" y="161"/>
                </a:lnTo>
                <a:lnTo>
                  <a:pt x="126" y="161"/>
                </a:lnTo>
                <a:lnTo>
                  <a:pt x="126" y="161"/>
                </a:lnTo>
                <a:lnTo>
                  <a:pt x="126" y="160"/>
                </a:lnTo>
                <a:lnTo>
                  <a:pt x="127" y="160"/>
                </a:lnTo>
                <a:lnTo>
                  <a:pt x="127" y="160"/>
                </a:lnTo>
                <a:lnTo>
                  <a:pt x="127" y="160"/>
                </a:lnTo>
                <a:lnTo>
                  <a:pt x="127" y="161"/>
                </a:lnTo>
                <a:lnTo>
                  <a:pt x="127" y="161"/>
                </a:lnTo>
                <a:lnTo>
                  <a:pt x="129" y="162"/>
                </a:lnTo>
                <a:lnTo>
                  <a:pt x="129" y="163"/>
                </a:lnTo>
                <a:lnTo>
                  <a:pt x="130" y="163"/>
                </a:lnTo>
                <a:lnTo>
                  <a:pt x="130" y="162"/>
                </a:lnTo>
                <a:lnTo>
                  <a:pt x="131" y="163"/>
                </a:lnTo>
                <a:lnTo>
                  <a:pt x="131" y="163"/>
                </a:lnTo>
                <a:lnTo>
                  <a:pt x="131" y="163"/>
                </a:lnTo>
                <a:lnTo>
                  <a:pt x="132" y="164"/>
                </a:lnTo>
                <a:lnTo>
                  <a:pt x="132" y="164"/>
                </a:lnTo>
                <a:lnTo>
                  <a:pt x="132" y="164"/>
                </a:lnTo>
                <a:lnTo>
                  <a:pt x="133" y="165"/>
                </a:lnTo>
                <a:lnTo>
                  <a:pt x="134" y="164"/>
                </a:lnTo>
                <a:lnTo>
                  <a:pt x="138" y="164"/>
                </a:lnTo>
                <a:lnTo>
                  <a:pt x="138" y="164"/>
                </a:lnTo>
                <a:lnTo>
                  <a:pt x="139" y="164"/>
                </a:lnTo>
                <a:lnTo>
                  <a:pt x="139" y="164"/>
                </a:lnTo>
                <a:lnTo>
                  <a:pt x="141" y="164"/>
                </a:lnTo>
                <a:lnTo>
                  <a:pt x="142" y="164"/>
                </a:lnTo>
                <a:lnTo>
                  <a:pt x="145" y="165"/>
                </a:lnTo>
                <a:lnTo>
                  <a:pt x="147" y="164"/>
                </a:lnTo>
                <a:lnTo>
                  <a:pt x="147" y="165"/>
                </a:lnTo>
                <a:lnTo>
                  <a:pt x="147" y="165"/>
                </a:lnTo>
                <a:lnTo>
                  <a:pt x="147" y="165"/>
                </a:lnTo>
                <a:lnTo>
                  <a:pt x="146" y="166"/>
                </a:lnTo>
                <a:lnTo>
                  <a:pt x="149" y="167"/>
                </a:lnTo>
                <a:lnTo>
                  <a:pt x="153" y="168"/>
                </a:lnTo>
                <a:lnTo>
                  <a:pt x="155" y="167"/>
                </a:lnTo>
                <a:lnTo>
                  <a:pt x="156" y="165"/>
                </a:lnTo>
                <a:lnTo>
                  <a:pt x="156" y="164"/>
                </a:lnTo>
                <a:lnTo>
                  <a:pt x="157" y="164"/>
                </a:lnTo>
                <a:lnTo>
                  <a:pt x="159" y="166"/>
                </a:lnTo>
                <a:lnTo>
                  <a:pt x="160" y="166"/>
                </a:lnTo>
                <a:lnTo>
                  <a:pt x="160" y="167"/>
                </a:lnTo>
                <a:lnTo>
                  <a:pt x="159" y="167"/>
                </a:lnTo>
                <a:lnTo>
                  <a:pt x="159" y="169"/>
                </a:lnTo>
                <a:lnTo>
                  <a:pt x="159" y="170"/>
                </a:lnTo>
                <a:lnTo>
                  <a:pt x="158" y="169"/>
                </a:lnTo>
                <a:lnTo>
                  <a:pt x="158" y="167"/>
                </a:lnTo>
                <a:lnTo>
                  <a:pt x="158" y="167"/>
                </a:lnTo>
                <a:lnTo>
                  <a:pt x="158" y="166"/>
                </a:lnTo>
                <a:lnTo>
                  <a:pt x="158" y="165"/>
                </a:lnTo>
                <a:lnTo>
                  <a:pt x="157" y="165"/>
                </a:lnTo>
                <a:lnTo>
                  <a:pt x="157" y="165"/>
                </a:lnTo>
                <a:lnTo>
                  <a:pt x="157" y="166"/>
                </a:lnTo>
                <a:lnTo>
                  <a:pt x="157" y="168"/>
                </a:lnTo>
                <a:lnTo>
                  <a:pt x="157" y="168"/>
                </a:lnTo>
                <a:lnTo>
                  <a:pt x="157" y="168"/>
                </a:lnTo>
                <a:lnTo>
                  <a:pt x="156" y="169"/>
                </a:lnTo>
                <a:lnTo>
                  <a:pt x="156" y="169"/>
                </a:lnTo>
                <a:lnTo>
                  <a:pt x="156" y="170"/>
                </a:lnTo>
                <a:lnTo>
                  <a:pt x="156" y="171"/>
                </a:lnTo>
                <a:lnTo>
                  <a:pt x="157" y="171"/>
                </a:lnTo>
                <a:lnTo>
                  <a:pt x="157" y="172"/>
                </a:lnTo>
                <a:lnTo>
                  <a:pt x="158" y="172"/>
                </a:lnTo>
                <a:lnTo>
                  <a:pt x="159" y="172"/>
                </a:lnTo>
                <a:lnTo>
                  <a:pt x="159" y="172"/>
                </a:lnTo>
                <a:lnTo>
                  <a:pt x="159" y="172"/>
                </a:lnTo>
                <a:lnTo>
                  <a:pt x="160" y="173"/>
                </a:lnTo>
                <a:lnTo>
                  <a:pt x="162" y="174"/>
                </a:lnTo>
                <a:lnTo>
                  <a:pt x="162" y="174"/>
                </a:lnTo>
                <a:lnTo>
                  <a:pt x="163" y="173"/>
                </a:lnTo>
                <a:lnTo>
                  <a:pt x="164" y="174"/>
                </a:lnTo>
                <a:lnTo>
                  <a:pt x="164" y="173"/>
                </a:lnTo>
                <a:lnTo>
                  <a:pt x="164" y="172"/>
                </a:lnTo>
                <a:lnTo>
                  <a:pt x="164" y="172"/>
                </a:lnTo>
                <a:lnTo>
                  <a:pt x="164" y="172"/>
                </a:lnTo>
                <a:lnTo>
                  <a:pt x="164" y="172"/>
                </a:lnTo>
                <a:lnTo>
                  <a:pt x="164" y="171"/>
                </a:lnTo>
                <a:lnTo>
                  <a:pt x="165" y="170"/>
                </a:lnTo>
                <a:lnTo>
                  <a:pt x="166" y="171"/>
                </a:lnTo>
                <a:lnTo>
                  <a:pt x="167" y="170"/>
                </a:lnTo>
                <a:lnTo>
                  <a:pt x="165" y="169"/>
                </a:lnTo>
                <a:lnTo>
                  <a:pt x="167" y="170"/>
                </a:lnTo>
                <a:lnTo>
                  <a:pt x="167" y="170"/>
                </a:lnTo>
                <a:lnTo>
                  <a:pt x="165" y="172"/>
                </a:lnTo>
                <a:lnTo>
                  <a:pt x="165" y="172"/>
                </a:lnTo>
                <a:lnTo>
                  <a:pt x="164" y="175"/>
                </a:lnTo>
                <a:lnTo>
                  <a:pt x="164" y="175"/>
                </a:lnTo>
                <a:lnTo>
                  <a:pt x="167" y="179"/>
                </a:lnTo>
                <a:lnTo>
                  <a:pt x="167" y="179"/>
                </a:lnTo>
                <a:lnTo>
                  <a:pt x="168" y="179"/>
                </a:lnTo>
                <a:lnTo>
                  <a:pt x="167" y="180"/>
                </a:lnTo>
                <a:lnTo>
                  <a:pt x="169" y="181"/>
                </a:lnTo>
                <a:lnTo>
                  <a:pt x="170" y="182"/>
                </a:lnTo>
                <a:lnTo>
                  <a:pt x="171" y="182"/>
                </a:lnTo>
                <a:lnTo>
                  <a:pt x="173" y="183"/>
                </a:lnTo>
                <a:lnTo>
                  <a:pt x="174" y="183"/>
                </a:lnTo>
                <a:lnTo>
                  <a:pt x="174" y="183"/>
                </a:lnTo>
                <a:lnTo>
                  <a:pt x="174" y="183"/>
                </a:lnTo>
                <a:lnTo>
                  <a:pt x="175" y="183"/>
                </a:lnTo>
                <a:lnTo>
                  <a:pt x="176" y="183"/>
                </a:lnTo>
                <a:lnTo>
                  <a:pt x="176" y="181"/>
                </a:lnTo>
                <a:lnTo>
                  <a:pt x="175" y="179"/>
                </a:lnTo>
                <a:lnTo>
                  <a:pt x="174" y="179"/>
                </a:lnTo>
                <a:lnTo>
                  <a:pt x="174" y="179"/>
                </a:lnTo>
                <a:lnTo>
                  <a:pt x="174" y="179"/>
                </a:lnTo>
                <a:lnTo>
                  <a:pt x="174" y="179"/>
                </a:lnTo>
                <a:lnTo>
                  <a:pt x="173" y="178"/>
                </a:lnTo>
                <a:lnTo>
                  <a:pt x="173" y="178"/>
                </a:lnTo>
                <a:lnTo>
                  <a:pt x="173" y="178"/>
                </a:lnTo>
                <a:lnTo>
                  <a:pt x="172" y="177"/>
                </a:lnTo>
                <a:lnTo>
                  <a:pt x="171" y="177"/>
                </a:lnTo>
                <a:lnTo>
                  <a:pt x="171" y="176"/>
                </a:lnTo>
                <a:lnTo>
                  <a:pt x="171" y="176"/>
                </a:lnTo>
                <a:lnTo>
                  <a:pt x="172" y="176"/>
                </a:lnTo>
                <a:lnTo>
                  <a:pt x="171" y="175"/>
                </a:lnTo>
                <a:lnTo>
                  <a:pt x="173" y="176"/>
                </a:lnTo>
                <a:lnTo>
                  <a:pt x="173" y="176"/>
                </a:lnTo>
                <a:lnTo>
                  <a:pt x="173" y="175"/>
                </a:lnTo>
                <a:lnTo>
                  <a:pt x="174" y="176"/>
                </a:lnTo>
                <a:lnTo>
                  <a:pt x="174" y="177"/>
                </a:lnTo>
                <a:lnTo>
                  <a:pt x="175" y="178"/>
                </a:lnTo>
                <a:lnTo>
                  <a:pt x="175" y="178"/>
                </a:lnTo>
                <a:lnTo>
                  <a:pt x="176" y="176"/>
                </a:lnTo>
                <a:lnTo>
                  <a:pt x="176" y="176"/>
                </a:lnTo>
                <a:lnTo>
                  <a:pt x="177" y="177"/>
                </a:lnTo>
                <a:lnTo>
                  <a:pt x="176" y="177"/>
                </a:lnTo>
                <a:lnTo>
                  <a:pt x="177" y="179"/>
                </a:lnTo>
                <a:lnTo>
                  <a:pt x="177" y="179"/>
                </a:lnTo>
                <a:lnTo>
                  <a:pt x="178" y="180"/>
                </a:lnTo>
                <a:lnTo>
                  <a:pt x="178" y="180"/>
                </a:lnTo>
                <a:lnTo>
                  <a:pt x="178" y="182"/>
                </a:lnTo>
                <a:lnTo>
                  <a:pt x="179" y="182"/>
                </a:lnTo>
                <a:lnTo>
                  <a:pt x="179" y="181"/>
                </a:lnTo>
                <a:lnTo>
                  <a:pt x="180" y="182"/>
                </a:lnTo>
                <a:lnTo>
                  <a:pt x="180" y="184"/>
                </a:lnTo>
                <a:lnTo>
                  <a:pt x="181" y="184"/>
                </a:lnTo>
                <a:lnTo>
                  <a:pt x="182" y="183"/>
                </a:lnTo>
                <a:lnTo>
                  <a:pt x="180" y="176"/>
                </a:lnTo>
                <a:lnTo>
                  <a:pt x="180" y="175"/>
                </a:lnTo>
                <a:lnTo>
                  <a:pt x="179" y="174"/>
                </a:lnTo>
                <a:lnTo>
                  <a:pt x="180" y="174"/>
                </a:lnTo>
                <a:lnTo>
                  <a:pt x="180" y="174"/>
                </a:lnTo>
                <a:lnTo>
                  <a:pt x="179" y="172"/>
                </a:lnTo>
                <a:lnTo>
                  <a:pt x="180" y="172"/>
                </a:lnTo>
                <a:lnTo>
                  <a:pt x="182" y="178"/>
                </a:lnTo>
                <a:lnTo>
                  <a:pt x="182" y="178"/>
                </a:lnTo>
                <a:lnTo>
                  <a:pt x="182" y="179"/>
                </a:lnTo>
                <a:lnTo>
                  <a:pt x="182" y="179"/>
                </a:lnTo>
                <a:lnTo>
                  <a:pt x="183" y="182"/>
                </a:lnTo>
                <a:lnTo>
                  <a:pt x="185" y="183"/>
                </a:lnTo>
                <a:lnTo>
                  <a:pt x="186" y="184"/>
                </a:lnTo>
                <a:lnTo>
                  <a:pt x="187" y="183"/>
                </a:lnTo>
                <a:lnTo>
                  <a:pt x="187" y="183"/>
                </a:lnTo>
                <a:lnTo>
                  <a:pt x="187" y="184"/>
                </a:lnTo>
                <a:lnTo>
                  <a:pt x="187" y="185"/>
                </a:lnTo>
                <a:lnTo>
                  <a:pt x="188" y="186"/>
                </a:lnTo>
                <a:lnTo>
                  <a:pt x="189" y="186"/>
                </a:lnTo>
                <a:lnTo>
                  <a:pt x="189" y="186"/>
                </a:lnTo>
                <a:lnTo>
                  <a:pt x="189" y="185"/>
                </a:lnTo>
                <a:lnTo>
                  <a:pt x="189" y="184"/>
                </a:lnTo>
                <a:lnTo>
                  <a:pt x="190" y="184"/>
                </a:lnTo>
                <a:lnTo>
                  <a:pt x="189" y="186"/>
                </a:lnTo>
                <a:lnTo>
                  <a:pt x="189" y="186"/>
                </a:lnTo>
                <a:lnTo>
                  <a:pt x="190" y="185"/>
                </a:lnTo>
                <a:lnTo>
                  <a:pt x="191" y="186"/>
                </a:lnTo>
                <a:lnTo>
                  <a:pt x="189" y="186"/>
                </a:lnTo>
                <a:lnTo>
                  <a:pt x="189" y="186"/>
                </a:lnTo>
                <a:lnTo>
                  <a:pt x="189" y="187"/>
                </a:lnTo>
                <a:lnTo>
                  <a:pt x="189" y="188"/>
                </a:lnTo>
                <a:lnTo>
                  <a:pt x="190" y="188"/>
                </a:lnTo>
                <a:lnTo>
                  <a:pt x="190" y="187"/>
                </a:lnTo>
                <a:lnTo>
                  <a:pt x="192" y="187"/>
                </a:lnTo>
                <a:lnTo>
                  <a:pt x="193" y="187"/>
                </a:lnTo>
                <a:lnTo>
                  <a:pt x="192" y="187"/>
                </a:lnTo>
                <a:lnTo>
                  <a:pt x="191" y="187"/>
                </a:lnTo>
                <a:lnTo>
                  <a:pt x="190" y="188"/>
                </a:lnTo>
                <a:lnTo>
                  <a:pt x="191" y="188"/>
                </a:lnTo>
                <a:lnTo>
                  <a:pt x="192" y="190"/>
                </a:lnTo>
                <a:lnTo>
                  <a:pt x="192" y="190"/>
                </a:lnTo>
                <a:lnTo>
                  <a:pt x="192" y="190"/>
                </a:lnTo>
                <a:lnTo>
                  <a:pt x="193" y="190"/>
                </a:lnTo>
                <a:lnTo>
                  <a:pt x="193" y="190"/>
                </a:lnTo>
                <a:lnTo>
                  <a:pt x="193" y="191"/>
                </a:lnTo>
                <a:lnTo>
                  <a:pt x="193" y="191"/>
                </a:lnTo>
                <a:lnTo>
                  <a:pt x="193" y="191"/>
                </a:lnTo>
                <a:lnTo>
                  <a:pt x="193" y="190"/>
                </a:lnTo>
                <a:lnTo>
                  <a:pt x="190" y="190"/>
                </a:lnTo>
                <a:lnTo>
                  <a:pt x="190" y="190"/>
                </a:lnTo>
                <a:lnTo>
                  <a:pt x="190" y="190"/>
                </a:lnTo>
                <a:lnTo>
                  <a:pt x="191" y="190"/>
                </a:lnTo>
                <a:lnTo>
                  <a:pt x="191" y="190"/>
                </a:lnTo>
                <a:lnTo>
                  <a:pt x="191" y="191"/>
                </a:lnTo>
                <a:lnTo>
                  <a:pt x="191" y="192"/>
                </a:lnTo>
                <a:lnTo>
                  <a:pt x="191" y="192"/>
                </a:lnTo>
                <a:lnTo>
                  <a:pt x="191" y="192"/>
                </a:lnTo>
                <a:lnTo>
                  <a:pt x="191" y="193"/>
                </a:lnTo>
                <a:lnTo>
                  <a:pt x="191" y="193"/>
                </a:lnTo>
                <a:lnTo>
                  <a:pt x="192" y="193"/>
                </a:lnTo>
                <a:lnTo>
                  <a:pt x="193" y="193"/>
                </a:lnTo>
                <a:lnTo>
                  <a:pt x="193" y="194"/>
                </a:lnTo>
                <a:lnTo>
                  <a:pt x="191" y="194"/>
                </a:lnTo>
                <a:lnTo>
                  <a:pt x="191" y="194"/>
                </a:lnTo>
                <a:lnTo>
                  <a:pt x="191" y="194"/>
                </a:lnTo>
                <a:lnTo>
                  <a:pt x="192" y="195"/>
                </a:lnTo>
                <a:lnTo>
                  <a:pt x="192" y="195"/>
                </a:lnTo>
                <a:lnTo>
                  <a:pt x="192" y="195"/>
                </a:lnTo>
                <a:lnTo>
                  <a:pt x="193" y="195"/>
                </a:lnTo>
                <a:lnTo>
                  <a:pt x="193" y="195"/>
                </a:lnTo>
                <a:lnTo>
                  <a:pt x="193" y="195"/>
                </a:lnTo>
                <a:lnTo>
                  <a:pt x="193" y="196"/>
                </a:lnTo>
                <a:lnTo>
                  <a:pt x="193" y="196"/>
                </a:lnTo>
                <a:lnTo>
                  <a:pt x="194" y="195"/>
                </a:lnTo>
                <a:lnTo>
                  <a:pt x="194" y="195"/>
                </a:lnTo>
                <a:lnTo>
                  <a:pt x="194" y="196"/>
                </a:lnTo>
                <a:lnTo>
                  <a:pt x="195" y="197"/>
                </a:lnTo>
                <a:lnTo>
                  <a:pt x="193" y="196"/>
                </a:lnTo>
                <a:lnTo>
                  <a:pt x="193" y="197"/>
                </a:lnTo>
                <a:lnTo>
                  <a:pt x="195" y="198"/>
                </a:lnTo>
                <a:lnTo>
                  <a:pt x="196" y="198"/>
                </a:lnTo>
                <a:lnTo>
                  <a:pt x="196" y="198"/>
                </a:lnTo>
                <a:lnTo>
                  <a:pt x="196" y="199"/>
                </a:lnTo>
                <a:lnTo>
                  <a:pt x="196" y="199"/>
                </a:lnTo>
                <a:lnTo>
                  <a:pt x="197" y="200"/>
                </a:lnTo>
                <a:lnTo>
                  <a:pt x="197" y="201"/>
                </a:lnTo>
                <a:lnTo>
                  <a:pt x="198" y="202"/>
                </a:lnTo>
                <a:lnTo>
                  <a:pt x="199" y="203"/>
                </a:lnTo>
                <a:lnTo>
                  <a:pt x="200" y="204"/>
                </a:lnTo>
                <a:lnTo>
                  <a:pt x="201" y="205"/>
                </a:lnTo>
                <a:lnTo>
                  <a:pt x="201" y="205"/>
                </a:lnTo>
                <a:lnTo>
                  <a:pt x="200" y="205"/>
                </a:lnTo>
                <a:lnTo>
                  <a:pt x="199" y="205"/>
                </a:lnTo>
                <a:lnTo>
                  <a:pt x="199" y="206"/>
                </a:lnTo>
                <a:lnTo>
                  <a:pt x="199" y="208"/>
                </a:lnTo>
                <a:lnTo>
                  <a:pt x="198" y="208"/>
                </a:lnTo>
                <a:lnTo>
                  <a:pt x="198" y="208"/>
                </a:lnTo>
                <a:lnTo>
                  <a:pt x="197" y="209"/>
                </a:lnTo>
                <a:lnTo>
                  <a:pt x="198" y="210"/>
                </a:lnTo>
                <a:lnTo>
                  <a:pt x="199" y="211"/>
                </a:lnTo>
                <a:lnTo>
                  <a:pt x="199" y="211"/>
                </a:lnTo>
                <a:lnTo>
                  <a:pt x="199" y="210"/>
                </a:lnTo>
                <a:lnTo>
                  <a:pt x="200" y="210"/>
                </a:lnTo>
                <a:lnTo>
                  <a:pt x="200" y="209"/>
                </a:lnTo>
                <a:lnTo>
                  <a:pt x="200" y="209"/>
                </a:lnTo>
                <a:lnTo>
                  <a:pt x="200" y="208"/>
                </a:lnTo>
                <a:lnTo>
                  <a:pt x="200" y="208"/>
                </a:lnTo>
                <a:lnTo>
                  <a:pt x="200" y="208"/>
                </a:lnTo>
                <a:lnTo>
                  <a:pt x="200" y="207"/>
                </a:lnTo>
                <a:lnTo>
                  <a:pt x="201" y="207"/>
                </a:lnTo>
                <a:lnTo>
                  <a:pt x="202" y="207"/>
                </a:lnTo>
                <a:lnTo>
                  <a:pt x="202" y="207"/>
                </a:lnTo>
                <a:lnTo>
                  <a:pt x="203" y="206"/>
                </a:lnTo>
                <a:lnTo>
                  <a:pt x="203" y="205"/>
                </a:lnTo>
                <a:lnTo>
                  <a:pt x="203" y="205"/>
                </a:lnTo>
                <a:lnTo>
                  <a:pt x="204" y="206"/>
                </a:lnTo>
                <a:lnTo>
                  <a:pt x="203" y="206"/>
                </a:lnTo>
                <a:lnTo>
                  <a:pt x="203" y="207"/>
                </a:lnTo>
                <a:lnTo>
                  <a:pt x="203" y="207"/>
                </a:lnTo>
                <a:lnTo>
                  <a:pt x="204" y="208"/>
                </a:lnTo>
                <a:lnTo>
                  <a:pt x="205" y="209"/>
                </a:lnTo>
                <a:lnTo>
                  <a:pt x="205" y="210"/>
                </a:lnTo>
                <a:lnTo>
                  <a:pt x="205" y="211"/>
                </a:lnTo>
                <a:lnTo>
                  <a:pt x="205" y="213"/>
                </a:lnTo>
                <a:lnTo>
                  <a:pt x="206" y="213"/>
                </a:lnTo>
                <a:lnTo>
                  <a:pt x="206" y="213"/>
                </a:lnTo>
                <a:lnTo>
                  <a:pt x="206" y="213"/>
                </a:lnTo>
                <a:lnTo>
                  <a:pt x="207" y="213"/>
                </a:lnTo>
                <a:lnTo>
                  <a:pt x="207" y="215"/>
                </a:lnTo>
                <a:lnTo>
                  <a:pt x="207" y="215"/>
                </a:lnTo>
                <a:lnTo>
                  <a:pt x="207" y="215"/>
                </a:lnTo>
                <a:lnTo>
                  <a:pt x="206" y="215"/>
                </a:lnTo>
                <a:lnTo>
                  <a:pt x="206" y="215"/>
                </a:lnTo>
                <a:lnTo>
                  <a:pt x="205" y="215"/>
                </a:lnTo>
                <a:lnTo>
                  <a:pt x="205" y="215"/>
                </a:lnTo>
                <a:lnTo>
                  <a:pt x="205" y="218"/>
                </a:lnTo>
                <a:lnTo>
                  <a:pt x="205" y="219"/>
                </a:lnTo>
                <a:lnTo>
                  <a:pt x="206" y="217"/>
                </a:lnTo>
                <a:lnTo>
                  <a:pt x="206" y="218"/>
                </a:lnTo>
                <a:lnTo>
                  <a:pt x="207" y="218"/>
                </a:lnTo>
                <a:lnTo>
                  <a:pt x="207" y="218"/>
                </a:lnTo>
                <a:lnTo>
                  <a:pt x="207" y="217"/>
                </a:lnTo>
                <a:lnTo>
                  <a:pt x="209" y="215"/>
                </a:lnTo>
                <a:lnTo>
                  <a:pt x="210" y="215"/>
                </a:lnTo>
                <a:lnTo>
                  <a:pt x="210" y="215"/>
                </a:lnTo>
                <a:lnTo>
                  <a:pt x="210" y="216"/>
                </a:lnTo>
                <a:lnTo>
                  <a:pt x="210" y="217"/>
                </a:lnTo>
                <a:lnTo>
                  <a:pt x="210" y="217"/>
                </a:lnTo>
                <a:lnTo>
                  <a:pt x="209" y="218"/>
                </a:lnTo>
                <a:lnTo>
                  <a:pt x="209" y="219"/>
                </a:lnTo>
                <a:lnTo>
                  <a:pt x="210" y="219"/>
                </a:lnTo>
                <a:lnTo>
                  <a:pt x="210" y="219"/>
                </a:lnTo>
                <a:lnTo>
                  <a:pt x="209" y="219"/>
                </a:lnTo>
                <a:lnTo>
                  <a:pt x="208" y="219"/>
                </a:lnTo>
                <a:lnTo>
                  <a:pt x="208" y="220"/>
                </a:lnTo>
                <a:lnTo>
                  <a:pt x="207" y="220"/>
                </a:lnTo>
                <a:lnTo>
                  <a:pt x="207" y="222"/>
                </a:lnTo>
                <a:lnTo>
                  <a:pt x="208" y="222"/>
                </a:lnTo>
                <a:lnTo>
                  <a:pt x="209" y="223"/>
                </a:lnTo>
                <a:lnTo>
                  <a:pt x="209" y="223"/>
                </a:lnTo>
                <a:lnTo>
                  <a:pt x="211" y="223"/>
                </a:lnTo>
                <a:lnTo>
                  <a:pt x="211" y="224"/>
                </a:lnTo>
                <a:lnTo>
                  <a:pt x="210" y="224"/>
                </a:lnTo>
                <a:lnTo>
                  <a:pt x="210" y="225"/>
                </a:lnTo>
                <a:lnTo>
                  <a:pt x="210" y="226"/>
                </a:lnTo>
                <a:lnTo>
                  <a:pt x="210" y="226"/>
                </a:lnTo>
                <a:lnTo>
                  <a:pt x="211" y="228"/>
                </a:lnTo>
                <a:lnTo>
                  <a:pt x="212" y="229"/>
                </a:lnTo>
                <a:lnTo>
                  <a:pt x="214" y="230"/>
                </a:lnTo>
                <a:lnTo>
                  <a:pt x="214" y="230"/>
                </a:lnTo>
                <a:lnTo>
                  <a:pt x="214" y="231"/>
                </a:lnTo>
                <a:lnTo>
                  <a:pt x="214" y="231"/>
                </a:lnTo>
                <a:lnTo>
                  <a:pt x="214" y="230"/>
                </a:lnTo>
                <a:lnTo>
                  <a:pt x="215" y="230"/>
                </a:lnTo>
                <a:lnTo>
                  <a:pt x="215" y="230"/>
                </a:lnTo>
                <a:lnTo>
                  <a:pt x="215" y="231"/>
                </a:lnTo>
                <a:lnTo>
                  <a:pt x="215" y="234"/>
                </a:lnTo>
                <a:lnTo>
                  <a:pt x="214" y="235"/>
                </a:lnTo>
                <a:lnTo>
                  <a:pt x="215" y="236"/>
                </a:lnTo>
                <a:lnTo>
                  <a:pt x="215" y="236"/>
                </a:lnTo>
                <a:lnTo>
                  <a:pt x="216" y="237"/>
                </a:lnTo>
                <a:lnTo>
                  <a:pt x="217" y="237"/>
                </a:lnTo>
                <a:lnTo>
                  <a:pt x="217" y="239"/>
                </a:lnTo>
                <a:lnTo>
                  <a:pt x="217" y="239"/>
                </a:lnTo>
                <a:lnTo>
                  <a:pt x="218" y="239"/>
                </a:lnTo>
                <a:lnTo>
                  <a:pt x="219" y="239"/>
                </a:lnTo>
                <a:lnTo>
                  <a:pt x="220" y="239"/>
                </a:lnTo>
                <a:lnTo>
                  <a:pt x="220" y="240"/>
                </a:lnTo>
                <a:lnTo>
                  <a:pt x="220" y="240"/>
                </a:lnTo>
                <a:lnTo>
                  <a:pt x="220" y="240"/>
                </a:lnTo>
                <a:lnTo>
                  <a:pt x="219" y="241"/>
                </a:lnTo>
                <a:lnTo>
                  <a:pt x="221" y="241"/>
                </a:lnTo>
                <a:lnTo>
                  <a:pt x="222" y="240"/>
                </a:lnTo>
                <a:lnTo>
                  <a:pt x="222" y="241"/>
                </a:lnTo>
                <a:lnTo>
                  <a:pt x="222" y="241"/>
                </a:lnTo>
                <a:lnTo>
                  <a:pt x="222" y="241"/>
                </a:lnTo>
                <a:lnTo>
                  <a:pt x="222" y="242"/>
                </a:lnTo>
                <a:lnTo>
                  <a:pt x="222" y="244"/>
                </a:lnTo>
                <a:lnTo>
                  <a:pt x="222" y="244"/>
                </a:lnTo>
                <a:lnTo>
                  <a:pt x="222" y="244"/>
                </a:lnTo>
                <a:lnTo>
                  <a:pt x="222" y="247"/>
                </a:lnTo>
                <a:lnTo>
                  <a:pt x="222" y="247"/>
                </a:lnTo>
                <a:lnTo>
                  <a:pt x="222" y="248"/>
                </a:lnTo>
                <a:lnTo>
                  <a:pt x="223" y="247"/>
                </a:lnTo>
                <a:lnTo>
                  <a:pt x="224" y="246"/>
                </a:lnTo>
                <a:lnTo>
                  <a:pt x="225" y="247"/>
                </a:lnTo>
                <a:lnTo>
                  <a:pt x="224" y="248"/>
                </a:lnTo>
                <a:lnTo>
                  <a:pt x="224" y="248"/>
                </a:lnTo>
                <a:lnTo>
                  <a:pt x="225" y="248"/>
                </a:lnTo>
                <a:lnTo>
                  <a:pt x="225" y="248"/>
                </a:lnTo>
                <a:lnTo>
                  <a:pt x="224" y="248"/>
                </a:lnTo>
                <a:lnTo>
                  <a:pt x="223" y="249"/>
                </a:lnTo>
                <a:lnTo>
                  <a:pt x="222" y="249"/>
                </a:lnTo>
                <a:lnTo>
                  <a:pt x="224" y="249"/>
                </a:lnTo>
                <a:lnTo>
                  <a:pt x="224" y="249"/>
                </a:lnTo>
                <a:lnTo>
                  <a:pt x="225" y="250"/>
                </a:lnTo>
                <a:lnTo>
                  <a:pt x="224" y="250"/>
                </a:lnTo>
                <a:lnTo>
                  <a:pt x="223" y="250"/>
                </a:lnTo>
                <a:lnTo>
                  <a:pt x="222" y="251"/>
                </a:lnTo>
                <a:lnTo>
                  <a:pt x="222" y="251"/>
                </a:lnTo>
                <a:lnTo>
                  <a:pt x="223" y="252"/>
                </a:lnTo>
                <a:lnTo>
                  <a:pt x="224" y="252"/>
                </a:lnTo>
                <a:lnTo>
                  <a:pt x="226" y="254"/>
                </a:lnTo>
                <a:lnTo>
                  <a:pt x="226" y="254"/>
                </a:lnTo>
                <a:lnTo>
                  <a:pt x="226" y="253"/>
                </a:lnTo>
                <a:lnTo>
                  <a:pt x="226" y="253"/>
                </a:lnTo>
                <a:lnTo>
                  <a:pt x="228" y="253"/>
                </a:lnTo>
                <a:lnTo>
                  <a:pt x="229" y="253"/>
                </a:lnTo>
                <a:lnTo>
                  <a:pt x="229" y="252"/>
                </a:lnTo>
                <a:lnTo>
                  <a:pt x="231" y="253"/>
                </a:lnTo>
                <a:lnTo>
                  <a:pt x="231" y="253"/>
                </a:lnTo>
                <a:lnTo>
                  <a:pt x="231" y="254"/>
                </a:lnTo>
                <a:lnTo>
                  <a:pt x="230" y="254"/>
                </a:lnTo>
                <a:lnTo>
                  <a:pt x="230" y="254"/>
                </a:lnTo>
                <a:lnTo>
                  <a:pt x="231" y="254"/>
                </a:lnTo>
                <a:lnTo>
                  <a:pt x="232" y="255"/>
                </a:lnTo>
                <a:lnTo>
                  <a:pt x="231" y="256"/>
                </a:lnTo>
                <a:lnTo>
                  <a:pt x="232" y="256"/>
                </a:lnTo>
                <a:lnTo>
                  <a:pt x="232" y="256"/>
                </a:lnTo>
                <a:lnTo>
                  <a:pt x="229" y="256"/>
                </a:lnTo>
                <a:lnTo>
                  <a:pt x="230" y="257"/>
                </a:lnTo>
                <a:lnTo>
                  <a:pt x="233" y="257"/>
                </a:lnTo>
                <a:lnTo>
                  <a:pt x="233" y="257"/>
                </a:lnTo>
                <a:lnTo>
                  <a:pt x="234" y="257"/>
                </a:lnTo>
                <a:lnTo>
                  <a:pt x="234" y="256"/>
                </a:lnTo>
                <a:lnTo>
                  <a:pt x="235" y="257"/>
                </a:lnTo>
                <a:lnTo>
                  <a:pt x="235" y="257"/>
                </a:lnTo>
                <a:lnTo>
                  <a:pt x="236" y="257"/>
                </a:lnTo>
                <a:lnTo>
                  <a:pt x="237" y="256"/>
                </a:lnTo>
                <a:lnTo>
                  <a:pt x="237" y="256"/>
                </a:lnTo>
                <a:lnTo>
                  <a:pt x="238" y="258"/>
                </a:lnTo>
                <a:lnTo>
                  <a:pt x="238" y="258"/>
                </a:lnTo>
                <a:lnTo>
                  <a:pt x="239" y="258"/>
                </a:lnTo>
                <a:lnTo>
                  <a:pt x="240" y="258"/>
                </a:lnTo>
                <a:lnTo>
                  <a:pt x="240" y="258"/>
                </a:lnTo>
                <a:lnTo>
                  <a:pt x="240" y="259"/>
                </a:lnTo>
                <a:lnTo>
                  <a:pt x="240" y="259"/>
                </a:lnTo>
                <a:lnTo>
                  <a:pt x="240" y="259"/>
                </a:lnTo>
                <a:lnTo>
                  <a:pt x="240" y="260"/>
                </a:lnTo>
                <a:lnTo>
                  <a:pt x="239" y="261"/>
                </a:lnTo>
                <a:lnTo>
                  <a:pt x="239" y="261"/>
                </a:lnTo>
                <a:lnTo>
                  <a:pt x="241" y="263"/>
                </a:lnTo>
                <a:lnTo>
                  <a:pt x="242" y="263"/>
                </a:lnTo>
                <a:lnTo>
                  <a:pt x="243" y="263"/>
                </a:lnTo>
                <a:lnTo>
                  <a:pt x="243" y="262"/>
                </a:lnTo>
                <a:lnTo>
                  <a:pt x="243" y="263"/>
                </a:lnTo>
                <a:lnTo>
                  <a:pt x="243" y="262"/>
                </a:lnTo>
                <a:lnTo>
                  <a:pt x="243" y="261"/>
                </a:lnTo>
                <a:lnTo>
                  <a:pt x="243" y="261"/>
                </a:lnTo>
                <a:lnTo>
                  <a:pt x="243" y="262"/>
                </a:lnTo>
                <a:lnTo>
                  <a:pt x="244" y="263"/>
                </a:lnTo>
                <a:lnTo>
                  <a:pt x="244" y="263"/>
                </a:lnTo>
                <a:lnTo>
                  <a:pt x="244" y="263"/>
                </a:lnTo>
                <a:lnTo>
                  <a:pt x="244" y="263"/>
                </a:lnTo>
                <a:lnTo>
                  <a:pt x="244" y="264"/>
                </a:lnTo>
                <a:lnTo>
                  <a:pt x="245" y="264"/>
                </a:lnTo>
                <a:lnTo>
                  <a:pt x="245" y="265"/>
                </a:lnTo>
                <a:lnTo>
                  <a:pt x="245" y="265"/>
                </a:lnTo>
                <a:lnTo>
                  <a:pt x="245" y="266"/>
                </a:lnTo>
                <a:lnTo>
                  <a:pt x="246" y="266"/>
                </a:lnTo>
                <a:lnTo>
                  <a:pt x="247" y="265"/>
                </a:lnTo>
                <a:lnTo>
                  <a:pt x="247" y="264"/>
                </a:lnTo>
                <a:lnTo>
                  <a:pt x="247" y="263"/>
                </a:lnTo>
                <a:lnTo>
                  <a:pt x="248" y="264"/>
                </a:lnTo>
                <a:lnTo>
                  <a:pt x="247" y="266"/>
                </a:lnTo>
                <a:lnTo>
                  <a:pt x="247" y="266"/>
                </a:lnTo>
                <a:lnTo>
                  <a:pt x="247" y="266"/>
                </a:lnTo>
                <a:lnTo>
                  <a:pt x="247" y="267"/>
                </a:lnTo>
                <a:lnTo>
                  <a:pt x="247" y="267"/>
                </a:lnTo>
                <a:lnTo>
                  <a:pt x="248" y="267"/>
                </a:lnTo>
                <a:lnTo>
                  <a:pt x="249" y="268"/>
                </a:lnTo>
                <a:lnTo>
                  <a:pt x="251" y="267"/>
                </a:lnTo>
                <a:lnTo>
                  <a:pt x="251" y="267"/>
                </a:lnTo>
                <a:lnTo>
                  <a:pt x="251" y="268"/>
                </a:lnTo>
                <a:lnTo>
                  <a:pt x="251" y="268"/>
                </a:lnTo>
                <a:lnTo>
                  <a:pt x="251" y="268"/>
                </a:lnTo>
                <a:lnTo>
                  <a:pt x="250" y="268"/>
                </a:lnTo>
                <a:lnTo>
                  <a:pt x="249" y="269"/>
                </a:lnTo>
                <a:lnTo>
                  <a:pt x="248" y="269"/>
                </a:lnTo>
                <a:lnTo>
                  <a:pt x="249" y="270"/>
                </a:lnTo>
                <a:lnTo>
                  <a:pt x="249" y="269"/>
                </a:lnTo>
                <a:lnTo>
                  <a:pt x="250" y="270"/>
                </a:lnTo>
                <a:lnTo>
                  <a:pt x="250" y="270"/>
                </a:lnTo>
                <a:lnTo>
                  <a:pt x="251" y="271"/>
                </a:lnTo>
                <a:lnTo>
                  <a:pt x="251" y="271"/>
                </a:lnTo>
                <a:lnTo>
                  <a:pt x="251" y="271"/>
                </a:lnTo>
                <a:lnTo>
                  <a:pt x="252" y="272"/>
                </a:lnTo>
                <a:lnTo>
                  <a:pt x="253" y="272"/>
                </a:lnTo>
                <a:lnTo>
                  <a:pt x="253" y="273"/>
                </a:lnTo>
                <a:lnTo>
                  <a:pt x="252" y="272"/>
                </a:lnTo>
                <a:lnTo>
                  <a:pt x="252" y="272"/>
                </a:lnTo>
                <a:lnTo>
                  <a:pt x="252" y="274"/>
                </a:lnTo>
                <a:lnTo>
                  <a:pt x="251" y="274"/>
                </a:lnTo>
                <a:lnTo>
                  <a:pt x="251" y="274"/>
                </a:lnTo>
                <a:lnTo>
                  <a:pt x="251" y="274"/>
                </a:lnTo>
                <a:lnTo>
                  <a:pt x="252" y="275"/>
                </a:lnTo>
                <a:lnTo>
                  <a:pt x="253" y="277"/>
                </a:lnTo>
                <a:lnTo>
                  <a:pt x="253" y="280"/>
                </a:lnTo>
                <a:lnTo>
                  <a:pt x="252" y="280"/>
                </a:lnTo>
                <a:lnTo>
                  <a:pt x="252" y="279"/>
                </a:lnTo>
                <a:lnTo>
                  <a:pt x="252" y="279"/>
                </a:lnTo>
                <a:lnTo>
                  <a:pt x="251" y="279"/>
                </a:lnTo>
                <a:lnTo>
                  <a:pt x="251" y="281"/>
                </a:lnTo>
                <a:lnTo>
                  <a:pt x="250" y="281"/>
                </a:lnTo>
                <a:lnTo>
                  <a:pt x="249" y="282"/>
                </a:lnTo>
                <a:lnTo>
                  <a:pt x="250" y="282"/>
                </a:lnTo>
                <a:lnTo>
                  <a:pt x="250" y="283"/>
                </a:lnTo>
                <a:lnTo>
                  <a:pt x="249" y="283"/>
                </a:lnTo>
                <a:lnTo>
                  <a:pt x="249" y="281"/>
                </a:lnTo>
                <a:lnTo>
                  <a:pt x="250" y="279"/>
                </a:lnTo>
                <a:lnTo>
                  <a:pt x="251" y="279"/>
                </a:lnTo>
                <a:lnTo>
                  <a:pt x="251" y="279"/>
                </a:lnTo>
                <a:lnTo>
                  <a:pt x="251" y="277"/>
                </a:lnTo>
                <a:lnTo>
                  <a:pt x="251" y="277"/>
                </a:lnTo>
                <a:lnTo>
                  <a:pt x="249" y="277"/>
                </a:lnTo>
                <a:lnTo>
                  <a:pt x="248" y="277"/>
                </a:lnTo>
                <a:lnTo>
                  <a:pt x="244" y="277"/>
                </a:lnTo>
                <a:lnTo>
                  <a:pt x="240" y="274"/>
                </a:lnTo>
                <a:lnTo>
                  <a:pt x="240" y="275"/>
                </a:lnTo>
                <a:lnTo>
                  <a:pt x="240" y="276"/>
                </a:lnTo>
                <a:lnTo>
                  <a:pt x="240" y="277"/>
                </a:lnTo>
                <a:lnTo>
                  <a:pt x="240" y="279"/>
                </a:lnTo>
                <a:lnTo>
                  <a:pt x="241" y="280"/>
                </a:lnTo>
                <a:lnTo>
                  <a:pt x="243" y="286"/>
                </a:lnTo>
                <a:lnTo>
                  <a:pt x="243" y="286"/>
                </a:lnTo>
                <a:lnTo>
                  <a:pt x="243" y="285"/>
                </a:lnTo>
                <a:lnTo>
                  <a:pt x="243" y="286"/>
                </a:lnTo>
                <a:lnTo>
                  <a:pt x="243" y="287"/>
                </a:lnTo>
                <a:lnTo>
                  <a:pt x="243" y="287"/>
                </a:lnTo>
                <a:lnTo>
                  <a:pt x="243" y="288"/>
                </a:lnTo>
                <a:lnTo>
                  <a:pt x="243" y="288"/>
                </a:lnTo>
                <a:lnTo>
                  <a:pt x="243" y="288"/>
                </a:lnTo>
                <a:lnTo>
                  <a:pt x="244" y="288"/>
                </a:lnTo>
                <a:lnTo>
                  <a:pt x="244" y="288"/>
                </a:lnTo>
                <a:lnTo>
                  <a:pt x="244" y="290"/>
                </a:lnTo>
                <a:lnTo>
                  <a:pt x="244" y="291"/>
                </a:lnTo>
                <a:lnTo>
                  <a:pt x="243" y="291"/>
                </a:lnTo>
                <a:lnTo>
                  <a:pt x="243" y="289"/>
                </a:lnTo>
                <a:lnTo>
                  <a:pt x="243" y="289"/>
                </a:lnTo>
                <a:lnTo>
                  <a:pt x="243" y="291"/>
                </a:lnTo>
                <a:lnTo>
                  <a:pt x="243" y="292"/>
                </a:lnTo>
                <a:lnTo>
                  <a:pt x="244" y="292"/>
                </a:lnTo>
                <a:lnTo>
                  <a:pt x="247" y="292"/>
                </a:lnTo>
                <a:lnTo>
                  <a:pt x="247" y="292"/>
                </a:lnTo>
                <a:lnTo>
                  <a:pt x="247" y="293"/>
                </a:lnTo>
                <a:lnTo>
                  <a:pt x="247" y="292"/>
                </a:lnTo>
                <a:lnTo>
                  <a:pt x="244" y="293"/>
                </a:lnTo>
                <a:lnTo>
                  <a:pt x="244" y="293"/>
                </a:lnTo>
                <a:lnTo>
                  <a:pt x="243" y="296"/>
                </a:lnTo>
                <a:lnTo>
                  <a:pt x="244" y="296"/>
                </a:lnTo>
                <a:lnTo>
                  <a:pt x="244" y="297"/>
                </a:lnTo>
                <a:lnTo>
                  <a:pt x="244" y="298"/>
                </a:lnTo>
                <a:lnTo>
                  <a:pt x="243" y="299"/>
                </a:lnTo>
                <a:lnTo>
                  <a:pt x="243" y="314"/>
                </a:lnTo>
                <a:lnTo>
                  <a:pt x="243" y="314"/>
                </a:lnTo>
                <a:lnTo>
                  <a:pt x="243" y="314"/>
                </a:lnTo>
                <a:lnTo>
                  <a:pt x="243" y="314"/>
                </a:lnTo>
                <a:lnTo>
                  <a:pt x="242" y="314"/>
                </a:lnTo>
                <a:lnTo>
                  <a:pt x="241" y="316"/>
                </a:lnTo>
                <a:lnTo>
                  <a:pt x="241" y="318"/>
                </a:lnTo>
                <a:lnTo>
                  <a:pt x="243" y="329"/>
                </a:lnTo>
                <a:lnTo>
                  <a:pt x="243" y="333"/>
                </a:lnTo>
                <a:lnTo>
                  <a:pt x="242" y="336"/>
                </a:lnTo>
                <a:lnTo>
                  <a:pt x="242" y="337"/>
                </a:lnTo>
                <a:lnTo>
                  <a:pt x="243" y="338"/>
                </a:lnTo>
                <a:lnTo>
                  <a:pt x="245" y="342"/>
                </a:lnTo>
                <a:lnTo>
                  <a:pt x="245" y="342"/>
                </a:lnTo>
                <a:lnTo>
                  <a:pt x="245" y="343"/>
                </a:lnTo>
                <a:lnTo>
                  <a:pt x="246" y="347"/>
                </a:lnTo>
                <a:lnTo>
                  <a:pt x="249" y="351"/>
                </a:lnTo>
                <a:lnTo>
                  <a:pt x="249" y="352"/>
                </a:lnTo>
                <a:lnTo>
                  <a:pt x="249" y="353"/>
                </a:lnTo>
                <a:lnTo>
                  <a:pt x="250" y="353"/>
                </a:lnTo>
                <a:lnTo>
                  <a:pt x="251" y="354"/>
                </a:lnTo>
                <a:lnTo>
                  <a:pt x="251" y="354"/>
                </a:lnTo>
                <a:lnTo>
                  <a:pt x="251" y="354"/>
                </a:lnTo>
                <a:lnTo>
                  <a:pt x="251" y="354"/>
                </a:lnTo>
                <a:lnTo>
                  <a:pt x="252" y="354"/>
                </a:lnTo>
                <a:lnTo>
                  <a:pt x="252" y="354"/>
                </a:lnTo>
                <a:lnTo>
                  <a:pt x="252" y="352"/>
                </a:lnTo>
                <a:lnTo>
                  <a:pt x="253" y="352"/>
                </a:lnTo>
                <a:lnTo>
                  <a:pt x="254" y="353"/>
                </a:lnTo>
                <a:lnTo>
                  <a:pt x="254" y="354"/>
                </a:lnTo>
                <a:lnTo>
                  <a:pt x="253" y="354"/>
                </a:lnTo>
                <a:lnTo>
                  <a:pt x="253" y="354"/>
                </a:lnTo>
                <a:lnTo>
                  <a:pt x="253" y="354"/>
                </a:lnTo>
                <a:lnTo>
                  <a:pt x="254" y="357"/>
                </a:lnTo>
                <a:lnTo>
                  <a:pt x="254" y="357"/>
                </a:lnTo>
                <a:lnTo>
                  <a:pt x="253" y="356"/>
                </a:lnTo>
                <a:lnTo>
                  <a:pt x="252" y="355"/>
                </a:lnTo>
                <a:lnTo>
                  <a:pt x="252" y="355"/>
                </a:lnTo>
                <a:lnTo>
                  <a:pt x="252" y="356"/>
                </a:lnTo>
                <a:lnTo>
                  <a:pt x="253" y="359"/>
                </a:lnTo>
                <a:lnTo>
                  <a:pt x="254" y="361"/>
                </a:lnTo>
                <a:lnTo>
                  <a:pt x="255" y="361"/>
                </a:lnTo>
                <a:lnTo>
                  <a:pt x="255" y="361"/>
                </a:lnTo>
                <a:lnTo>
                  <a:pt x="255" y="363"/>
                </a:lnTo>
                <a:lnTo>
                  <a:pt x="255" y="363"/>
                </a:lnTo>
                <a:lnTo>
                  <a:pt x="255" y="365"/>
                </a:lnTo>
                <a:lnTo>
                  <a:pt x="260" y="371"/>
                </a:lnTo>
                <a:lnTo>
                  <a:pt x="261" y="371"/>
                </a:lnTo>
                <a:lnTo>
                  <a:pt x="261" y="372"/>
                </a:lnTo>
                <a:lnTo>
                  <a:pt x="262" y="372"/>
                </a:lnTo>
                <a:lnTo>
                  <a:pt x="262" y="373"/>
                </a:lnTo>
                <a:lnTo>
                  <a:pt x="262" y="374"/>
                </a:lnTo>
                <a:lnTo>
                  <a:pt x="262" y="374"/>
                </a:lnTo>
                <a:lnTo>
                  <a:pt x="262" y="376"/>
                </a:lnTo>
                <a:lnTo>
                  <a:pt x="262" y="377"/>
                </a:lnTo>
                <a:lnTo>
                  <a:pt x="265" y="378"/>
                </a:lnTo>
                <a:lnTo>
                  <a:pt x="266" y="378"/>
                </a:lnTo>
                <a:lnTo>
                  <a:pt x="267" y="378"/>
                </a:lnTo>
                <a:lnTo>
                  <a:pt x="268" y="378"/>
                </a:lnTo>
                <a:lnTo>
                  <a:pt x="269" y="379"/>
                </a:lnTo>
                <a:lnTo>
                  <a:pt x="270" y="379"/>
                </a:lnTo>
                <a:lnTo>
                  <a:pt x="272" y="380"/>
                </a:lnTo>
                <a:lnTo>
                  <a:pt x="272" y="381"/>
                </a:lnTo>
                <a:lnTo>
                  <a:pt x="272" y="380"/>
                </a:lnTo>
                <a:lnTo>
                  <a:pt x="273" y="380"/>
                </a:lnTo>
                <a:lnTo>
                  <a:pt x="274" y="381"/>
                </a:lnTo>
                <a:lnTo>
                  <a:pt x="275" y="382"/>
                </a:lnTo>
                <a:lnTo>
                  <a:pt x="275" y="383"/>
                </a:lnTo>
                <a:lnTo>
                  <a:pt x="276" y="383"/>
                </a:lnTo>
                <a:lnTo>
                  <a:pt x="280" y="387"/>
                </a:lnTo>
                <a:lnTo>
                  <a:pt x="281" y="387"/>
                </a:lnTo>
                <a:lnTo>
                  <a:pt x="281" y="390"/>
                </a:lnTo>
                <a:lnTo>
                  <a:pt x="282" y="391"/>
                </a:lnTo>
                <a:lnTo>
                  <a:pt x="282" y="392"/>
                </a:lnTo>
                <a:lnTo>
                  <a:pt x="283" y="393"/>
                </a:lnTo>
                <a:lnTo>
                  <a:pt x="283" y="394"/>
                </a:lnTo>
                <a:lnTo>
                  <a:pt x="283" y="394"/>
                </a:lnTo>
                <a:lnTo>
                  <a:pt x="283" y="394"/>
                </a:lnTo>
                <a:lnTo>
                  <a:pt x="284" y="394"/>
                </a:lnTo>
                <a:lnTo>
                  <a:pt x="284" y="395"/>
                </a:lnTo>
                <a:lnTo>
                  <a:pt x="284" y="397"/>
                </a:lnTo>
                <a:lnTo>
                  <a:pt x="287" y="400"/>
                </a:lnTo>
                <a:lnTo>
                  <a:pt x="287" y="401"/>
                </a:lnTo>
                <a:lnTo>
                  <a:pt x="287" y="401"/>
                </a:lnTo>
                <a:lnTo>
                  <a:pt x="287" y="401"/>
                </a:lnTo>
                <a:lnTo>
                  <a:pt x="287" y="401"/>
                </a:lnTo>
                <a:lnTo>
                  <a:pt x="287" y="403"/>
                </a:lnTo>
                <a:lnTo>
                  <a:pt x="287" y="404"/>
                </a:lnTo>
                <a:lnTo>
                  <a:pt x="288" y="405"/>
                </a:lnTo>
                <a:lnTo>
                  <a:pt x="288" y="404"/>
                </a:lnTo>
                <a:lnTo>
                  <a:pt x="288" y="404"/>
                </a:lnTo>
                <a:lnTo>
                  <a:pt x="290" y="408"/>
                </a:lnTo>
                <a:lnTo>
                  <a:pt x="290" y="408"/>
                </a:lnTo>
                <a:lnTo>
                  <a:pt x="291" y="408"/>
                </a:lnTo>
                <a:lnTo>
                  <a:pt x="291" y="409"/>
                </a:lnTo>
                <a:lnTo>
                  <a:pt x="292" y="409"/>
                </a:lnTo>
                <a:lnTo>
                  <a:pt x="293" y="410"/>
                </a:lnTo>
                <a:lnTo>
                  <a:pt x="294" y="410"/>
                </a:lnTo>
                <a:lnTo>
                  <a:pt x="294" y="412"/>
                </a:lnTo>
                <a:lnTo>
                  <a:pt x="295" y="412"/>
                </a:lnTo>
                <a:lnTo>
                  <a:pt x="296" y="414"/>
                </a:lnTo>
                <a:lnTo>
                  <a:pt x="296" y="414"/>
                </a:lnTo>
                <a:lnTo>
                  <a:pt x="298" y="416"/>
                </a:lnTo>
                <a:lnTo>
                  <a:pt x="298" y="418"/>
                </a:lnTo>
                <a:lnTo>
                  <a:pt x="298" y="418"/>
                </a:lnTo>
                <a:lnTo>
                  <a:pt x="298" y="419"/>
                </a:lnTo>
                <a:lnTo>
                  <a:pt x="298" y="419"/>
                </a:lnTo>
                <a:lnTo>
                  <a:pt x="298" y="419"/>
                </a:lnTo>
                <a:lnTo>
                  <a:pt x="298" y="419"/>
                </a:lnTo>
                <a:lnTo>
                  <a:pt x="298" y="420"/>
                </a:lnTo>
                <a:lnTo>
                  <a:pt x="298" y="420"/>
                </a:lnTo>
                <a:lnTo>
                  <a:pt x="298" y="420"/>
                </a:lnTo>
                <a:lnTo>
                  <a:pt x="298" y="420"/>
                </a:lnTo>
                <a:lnTo>
                  <a:pt x="295" y="421"/>
                </a:lnTo>
                <a:lnTo>
                  <a:pt x="294" y="420"/>
                </a:lnTo>
                <a:lnTo>
                  <a:pt x="294" y="421"/>
                </a:lnTo>
                <a:lnTo>
                  <a:pt x="294" y="421"/>
                </a:lnTo>
                <a:lnTo>
                  <a:pt x="294" y="421"/>
                </a:lnTo>
                <a:lnTo>
                  <a:pt x="295" y="422"/>
                </a:lnTo>
                <a:lnTo>
                  <a:pt x="296" y="423"/>
                </a:lnTo>
                <a:lnTo>
                  <a:pt x="296" y="423"/>
                </a:lnTo>
                <a:lnTo>
                  <a:pt x="297" y="424"/>
                </a:lnTo>
                <a:lnTo>
                  <a:pt x="297" y="424"/>
                </a:lnTo>
                <a:lnTo>
                  <a:pt x="298" y="424"/>
                </a:lnTo>
                <a:lnTo>
                  <a:pt x="298" y="425"/>
                </a:lnTo>
                <a:lnTo>
                  <a:pt x="298" y="425"/>
                </a:lnTo>
                <a:lnTo>
                  <a:pt x="300" y="426"/>
                </a:lnTo>
                <a:lnTo>
                  <a:pt x="301" y="427"/>
                </a:lnTo>
                <a:lnTo>
                  <a:pt x="301" y="427"/>
                </a:lnTo>
                <a:lnTo>
                  <a:pt x="302" y="427"/>
                </a:lnTo>
                <a:lnTo>
                  <a:pt x="304" y="426"/>
                </a:lnTo>
                <a:lnTo>
                  <a:pt x="304" y="427"/>
                </a:lnTo>
                <a:lnTo>
                  <a:pt x="304" y="427"/>
                </a:lnTo>
                <a:lnTo>
                  <a:pt x="305" y="429"/>
                </a:lnTo>
                <a:lnTo>
                  <a:pt x="307" y="430"/>
                </a:lnTo>
                <a:lnTo>
                  <a:pt x="308" y="430"/>
                </a:lnTo>
                <a:lnTo>
                  <a:pt x="309" y="433"/>
                </a:lnTo>
                <a:lnTo>
                  <a:pt x="309" y="436"/>
                </a:lnTo>
                <a:lnTo>
                  <a:pt x="309" y="438"/>
                </a:lnTo>
                <a:lnTo>
                  <a:pt x="309" y="439"/>
                </a:lnTo>
                <a:lnTo>
                  <a:pt x="309" y="439"/>
                </a:lnTo>
                <a:lnTo>
                  <a:pt x="309" y="438"/>
                </a:lnTo>
                <a:lnTo>
                  <a:pt x="309" y="439"/>
                </a:lnTo>
                <a:lnTo>
                  <a:pt x="310" y="439"/>
                </a:lnTo>
                <a:lnTo>
                  <a:pt x="311" y="439"/>
                </a:lnTo>
                <a:lnTo>
                  <a:pt x="311" y="440"/>
                </a:lnTo>
                <a:lnTo>
                  <a:pt x="311" y="441"/>
                </a:lnTo>
                <a:lnTo>
                  <a:pt x="312" y="441"/>
                </a:lnTo>
                <a:lnTo>
                  <a:pt x="312" y="441"/>
                </a:lnTo>
                <a:lnTo>
                  <a:pt x="317" y="445"/>
                </a:lnTo>
                <a:lnTo>
                  <a:pt x="318" y="446"/>
                </a:lnTo>
                <a:lnTo>
                  <a:pt x="320" y="447"/>
                </a:lnTo>
                <a:lnTo>
                  <a:pt x="320" y="449"/>
                </a:lnTo>
                <a:lnTo>
                  <a:pt x="321" y="450"/>
                </a:lnTo>
                <a:lnTo>
                  <a:pt x="321" y="450"/>
                </a:lnTo>
                <a:lnTo>
                  <a:pt x="322" y="450"/>
                </a:lnTo>
                <a:lnTo>
                  <a:pt x="323" y="449"/>
                </a:lnTo>
                <a:lnTo>
                  <a:pt x="323" y="448"/>
                </a:lnTo>
                <a:lnTo>
                  <a:pt x="323" y="447"/>
                </a:lnTo>
                <a:lnTo>
                  <a:pt x="323" y="447"/>
                </a:lnTo>
                <a:lnTo>
                  <a:pt x="322" y="445"/>
                </a:lnTo>
                <a:lnTo>
                  <a:pt x="322" y="444"/>
                </a:lnTo>
                <a:lnTo>
                  <a:pt x="320" y="442"/>
                </a:lnTo>
                <a:lnTo>
                  <a:pt x="319" y="443"/>
                </a:lnTo>
                <a:lnTo>
                  <a:pt x="318" y="442"/>
                </a:lnTo>
                <a:lnTo>
                  <a:pt x="317" y="441"/>
                </a:lnTo>
                <a:lnTo>
                  <a:pt x="316" y="441"/>
                </a:lnTo>
                <a:lnTo>
                  <a:pt x="316" y="438"/>
                </a:lnTo>
                <a:lnTo>
                  <a:pt x="316" y="437"/>
                </a:lnTo>
                <a:lnTo>
                  <a:pt x="316" y="437"/>
                </a:lnTo>
                <a:lnTo>
                  <a:pt x="316" y="434"/>
                </a:lnTo>
                <a:lnTo>
                  <a:pt x="315" y="434"/>
                </a:lnTo>
                <a:lnTo>
                  <a:pt x="314" y="433"/>
                </a:lnTo>
                <a:lnTo>
                  <a:pt x="313" y="430"/>
                </a:lnTo>
                <a:lnTo>
                  <a:pt x="313" y="430"/>
                </a:lnTo>
                <a:lnTo>
                  <a:pt x="312" y="427"/>
                </a:lnTo>
                <a:lnTo>
                  <a:pt x="312" y="427"/>
                </a:lnTo>
                <a:lnTo>
                  <a:pt x="311" y="427"/>
                </a:lnTo>
                <a:lnTo>
                  <a:pt x="311" y="428"/>
                </a:lnTo>
                <a:lnTo>
                  <a:pt x="312" y="428"/>
                </a:lnTo>
                <a:lnTo>
                  <a:pt x="311" y="428"/>
                </a:lnTo>
                <a:lnTo>
                  <a:pt x="311" y="427"/>
                </a:lnTo>
                <a:lnTo>
                  <a:pt x="311" y="427"/>
                </a:lnTo>
                <a:lnTo>
                  <a:pt x="310" y="426"/>
                </a:lnTo>
                <a:lnTo>
                  <a:pt x="310" y="425"/>
                </a:lnTo>
                <a:lnTo>
                  <a:pt x="309" y="425"/>
                </a:lnTo>
                <a:lnTo>
                  <a:pt x="309" y="424"/>
                </a:lnTo>
                <a:lnTo>
                  <a:pt x="309" y="423"/>
                </a:lnTo>
                <a:lnTo>
                  <a:pt x="308" y="423"/>
                </a:lnTo>
                <a:lnTo>
                  <a:pt x="306" y="420"/>
                </a:lnTo>
                <a:lnTo>
                  <a:pt x="305" y="417"/>
                </a:lnTo>
                <a:lnTo>
                  <a:pt x="305" y="417"/>
                </a:lnTo>
                <a:lnTo>
                  <a:pt x="305" y="416"/>
                </a:lnTo>
                <a:lnTo>
                  <a:pt x="305" y="416"/>
                </a:lnTo>
                <a:lnTo>
                  <a:pt x="305" y="416"/>
                </a:lnTo>
                <a:lnTo>
                  <a:pt x="304" y="416"/>
                </a:lnTo>
                <a:lnTo>
                  <a:pt x="303" y="414"/>
                </a:lnTo>
                <a:lnTo>
                  <a:pt x="303" y="414"/>
                </a:lnTo>
                <a:lnTo>
                  <a:pt x="303" y="414"/>
                </a:lnTo>
                <a:lnTo>
                  <a:pt x="302" y="414"/>
                </a:lnTo>
                <a:lnTo>
                  <a:pt x="301" y="414"/>
                </a:lnTo>
                <a:lnTo>
                  <a:pt x="301" y="412"/>
                </a:lnTo>
                <a:lnTo>
                  <a:pt x="301" y="412"/>
                </a:lnTo>
                <a:lnTo>
                  <a:pt x="298" y="409"/>
                </a:lnTo>
                <a:lnTo>
                  <a:pt x="298" y="408"/>
                </a:lnTo>
                <a:lnTo>
                  <a:pt x="298" y="408"/>
                </a:lnTo>
                <a:lnTo>
                  <a:pt x="297" y="408"/>
                </a:lnTo>
                <a:lnTo>
                  <a:pt x="296" y="406"/>
                </a:lnTo>
                <a:lnTo>
                  <a:pt x="295" y="401"/>
                </a:lnTo>
                <a:lnTo>
                  <a:pt x="294" y="400"/>
                </a:lnTo>
                <a:lnTo>
                  <a:pt x="294" y="397"/>
                </a:lnTo>
                <a:lnTo>
                  <a:pt x="294" y="396"/>
                </a:lnTo>
                <a:lnTo>
                  <a:pt x="294" y="395"/>
                </a:lnTo>
                <a:lnTo>
                  <a:pt x="295" y="395"/>
                </a:lnTo>
                <a:lnTo>
                  <a:pt x="296" y="396"/>
                </a:lnTo>
                <a:lnTo>
                  <a:pt x="297" y="396"/>
                </a:lnTo>
                <a:lnTo>
                  <a:pt x="297" y="397"/>
                </a:lnTo>
                <a:lnTo>
                  <a:pt x="298" y="398"/>
                </a:lnTo>
                <a:lnTo>
                  <a:pt x="300" y="397"/>
                </a:lnTo>
                <a:lnTo>
                  <a:pt x="301" y="398"/>
                </a:lnTo>
                <a:lnTo>
                  <a:pt x="301" y="398"/>
                </a:lnTo>
                <a:lnTo>
                  <a:pt x="303" y="399"/>
                </a:lnTo>
                <a:lnTo>
                  <a:pt x="303" y="399"/>
                </a:lnTo>
                <a:lnTo>
                  <a:pt x="304" y="400"/>
                </a:lnTo>
                <a:lnTo>
                  <a:pt x="304" y="402"/>
                </a:lnTo>
                <a:lnTo>
                  <a:pt x="305" y="404"/>
                </a:lnTo>
                <a:lnTo>
                  <a:pt x="305" y="405"/>
                </a:lnTo>
                <a:lnTo>
                  <a:pt x="305" y="405"/>
                </a:lnTo>
                <a:lnTo>
                  <a:pt x="305" y="407"/>
                </a:lnTo>
                <a:lnTo>
                  <a:pt x="306" y="408"/>
                </a:lnTo>
                <a:lnTo>
                  <a:pt x="306" y="408"/>
                </a:lnTo>
                <a:lnTo>
                  <a:pt x="307" y="408"/>
                </a:lnTo>
                <a:lnTo>
                  <a:pt x="307" y="410"/>
                </a:lnTo>
                <a:lnTo>
                  <a:pt x="308" y="411"/>
                </a:lnTo>
                <a:lnTo>
                  <a:pt x="309" y="412"/>
                </a:lnTo>
                <a:lnTo>
                  <a:pt x="309" y="413"/>
                </a:lnTo>
                <a:lnTo>
                  <a:pt x="310" y="414"/>
                </a:lnTo>
                <a:lnTo>
                  <a:pt x="310" y="416"/>
                </a:lnTo>
                <a:lnTo>
                  <a:pt x="312" y="416"/>
                </a:lnTo>
                <a:lnTo>
                  <a:pt x="312" y="417"/>
                </a:lnTo>
                <a:lnTo>
                  <a:pt x="314" y="419"/>
                </a:lnTo>
                <a:lnTo>
                  <a:pt x="315" y="419"/>
                </a:lnTo>
                <a:lnTo>
                  <a:pt x="317" y="420"/>
                </a:lnTo>
                <a:lnTo>
                  <a:pt x="317" y="420"/>
                </a:lnTo>
                <a:lnTo>
                  <a:pt x="317" y="422"/>
                </a:lnTo>
                <a:lnTo>
                  <a:pt x="317" y="422"/>
                </a:lnTo>
                <a:lnTo>
                  <a:pt x="317" y="423"/>
                </a:lnTo>
                <a:lnTo>
                  <a:pt x="317" y="423"/>
                </a:lnTo>
                <a:lnTo>
                  <a:pt x="319" y="424"/>
                </a:lnTo>
                <a:lnTo>
                  <a:pt x="320" y="425"/>
                </a:lnTo>
                <a:lnTo>
                  <a:pt x="322" y="427"/>
                </a:lnTo>
                <a:lnTo>
                  <a:pt x="322" y="427"/>
                </a:lnTo>
                <a:lnTo>
                  <a:pt x="322" y="427"/>
                </a:lnTo>
                <a:lnTo>
                  <a:pt x="323" y="427"/>
                </a:lnTo>
                <a:lnTo>
                  <a:pt x="324" y="428"/>
                </a:lnTo>
                <a:lnTo>
                  <a:pt x="325" y="429"/>
                </a:lnTo>
                <a:lnTo>
                  <a:pt x="325" y="430"/>
                </a:lnTo>
                <a:lnTo>
                  <a:pt x="325" y="430"/>
                </a:lnTo>
                <a:lnTo>
                  <a:pt x="325" y="430"/>
                </a:lnTo>
                <a:lnTo>
                  <a:pt x="324" y="431"/>
                </a:lnTo>
                <a:lnTo>
                  <a:pt x="324" y="433"/>
                </a:lnTo>
                <a:lnTo>
                  <a:pt x="324" y="434"/>
                </a:lnTo>
                <a:lnTo>
                  <a:pt x="325" y="434"/>
                </a:lnTo>
                <a:lnTo>
                  <a:pt x="326" y="434"/>
                </a:lnTo>
                <a:lnTo>
                  <a:pt x="327" y="434"/>
                </a:lnTo>
                <a:lnTo>
                  <a:pt x="327" y="434"/>
                </a:lnTo>
                <a:lnTo>
                  <a:pt x="327" y="435"/>
                </a:lnTo>
                <a:lnTo>
                  <a:pt x="327" y="435"/>
                </a:lnTo>
                <a:lnTo>
                  <a:pt x="329" y="437"/>
                </a:lnTo>
                <a:lnTo>
                  <a:pt x="330" y="437"/>
                </a:lnTo>
                <a:lnTo>
                  <a:pt x="331" y="436"/>
                </a:lnTo>
                <a:lnTo>
                  <a:pt x="332" y="438"/>
                </a:lnTo>
                <a:lnTo>
                  <a:pt x="332" y="440"/>
                </a:lnTo>
                <a:lnTo>
                  <a:pt x="332" y="441"/>
                </a:lnTo>
                <a:lnTo>
                  <a:pt x="338" y="445"/>
                </a:lnTo>
                <a:lnTo>
                  <a:pt x="338" y="445"/>
                </a:lnTo>
                <a:lnTo>
                  <a:pt x="338" y="446"/>
                </a:lnTo>
                <a:lnTo>
                  <a:pt x="338" y="446"/>
                </a:lnTo>
                <a:lnTo>
                  <a:pt x="339" y="446"/>
                </a:lnTo>
                <a:lnTo>
                  <a:pt x="340" y="449"/>
                </a:lnTo>
                <a:lnTo>
                  <a:pt x="345" y="452"/>
                </a:lnTo>
                <a:lnTo>
                  <a:pt x="345" y="453"/>
                </a:lnTo>
                <a:lnTo>
                  <a:pt x="345" y="453"/>
                </a:lnTo>
                <a:lnTo>
                  <a:pt x="345" y="454"/>
                </a:lnTo>
                <a:lnTo>
                  <a:pt x="345" y="456"/>
                </a:lnTo>
                <a:lnTo>
                  <a:pt x="346" y="457"/>
                </a:lnTo>
                <a:lnTo>
                  <a:pt x="346" y="458"/>
                </a:lnTo>
                <a:lnTo>
                  <a:pt x="347" y="459"/>
                </a:lnTo>
                <a:lnTo>
                  <a:pt x="347" y="460"/>
                </a:lnTo>
                <a:lnTo>
                  <a:pt x="347" y="461"/>
                </a:lnTo>
                <a:lnTo>
                  <a:pt x="347" y="461"/>
                </a:lnTo>
                <a:lnTo>
                  <a:pt x="346" y="463"/>
                </a:lnTo>
                <a:lnTo>
                  <a:pt x="346" y="463"/>
                </a:lnTo>
                <a:lnTo>
                  <a:pt x="346" y="463"/>
                </a:lnTo>
                <a:lnTo>
                  <a:pt x="347" y="463"/>
                </a:lnTo>
                <a:lnTo>
                  <a:pt x="347" y="464"/>
                </a:lnTo>
                <a:lnTo>
                  <a:pt x="345" y="465"/>
                </a:lnTo>
                <a:lnTo>
                  <a:pt x="345" y="465"/>
                </a:lnTo>
                <a:lnTo>
                  <a:pt x="345" y="466"/>
                </a:lnTo>
                <a:lnTo>
                  <a:pt x="346" y="469"/>
                </a:lnTo>
                <a:lnTo>
                  <a:pt x="350" y="472"/>
                </a:lnTo>
                <a:lnTo>
                  <a:pt x="352" y="473"/>
                </a:lnTo>
                <a:lnTo>
                  <a:pt x="352" y="473"/>
                </a:lnTo>
                <a:lnTo>
                  <a:pt x="354" y="474"/>
                </a:lnTo>
                <a:lnTo>
                  <a:pt x="355" y="474"/>
                </a:lnTo>
                <a:lnTo>
                  <a:pt x="356" y="475"/>
                </a:lnTo>
                <a:lnTo>
                  <a:pt x="356" y="475"/>
                </a:lnTo>
                <a:lnTo>
                  <a:pt x="356" y="476"/>
                </a:lnTo>
                <a:lnTo>
                  <a:pt x="356" y="476"/>
                </a:lnTo>
                <a:lnTo>
                  <a:pt x="356" y="476"/>
                </a:lnTo>
                <a:lnTo>
                  <a:pt x="356" y="476"/>
                </a:lnTo>
                <a:lnTo>
                  <a:pt x="356" y="477"/>
                </a:lnTo>
                <a:lnTo>
                  <a:pt x="357" y="477"/>
                </a:lnTo>
                <a:lnTo>
                  <a:pt x="359" y="478"/>
                </a:lnTo>
                <a:lnTo>
                  <a:pt x="359" y="478"/>
                </a:lnTo>
                <a:lnTo>
                  <a:pt x="360" y="478"/>
                </a:lnTo>
                <a:lnTo>
                  <a:pt x="360" y="478"/>
                </a:lnTo>
                <a:lnTo>
                  <a:pt x="364" y="479"/>
                </a:lnTo>
                <a:lnTo>
                  <a:pt x="365" y="479"/>
                </a:lnTo>
                <a:lnTo>
                  <a:pt x="367" y="480"/>
                </a:lnTo>
                <a:lnTo>
                  <a:pt x="367" y="481"/>
                </a:lnTo>
                <a:lnTo>
                  <a:pt x="367" y="481"/>
                </a:lnTo>
                <a:lnTo>
                  <a:pt x="367" y="481"/>
                </a:lnTo>
                <a:lnTo>
                  <a:pt x="368" y="481"/>
                </a:lnTo>
                <a:lnTo>
                  <a:pt x="370" y="482"/>
                </a:lnTo>
                <a:lnTo>
                  <a:pt x="370" y="483"/>
                </a:lnTo>
                <a:lnTo>
                  <a:pt x="370" y="484"/>
                </a:lnTo>
                <a:lnTo>
                  <a:pt x="371" y="483"/>
                </a:lnTo>
                <a:lnTo>
                  <a:pt x="381" y="487"/>
                </a:lnTo>
                <a:lnTo>
                  <a:pt x="382" y="487"/>
                </a:lnTo>
                <a:lnTo>
                  <a:pt x="386" y="489"/>
                </a:lnTo>
                <a:lnTo>
                  <a:pt x="386" y="490"/>
                </a:lnTo>
                <a:lnTo>
                  <a:pt x="387" y="490"/>
                </a:lnTo>
                <a:lnTo>
                  <a:pt x="388" y="490"/>
                </a:lnTo>
                <a:lnTo>
                  <a:pt x="394" y="492"/>
                </a:lnTo>
                <a:lnTo>
                  <a:pt x="394" y="492"/>
                </a:lnTo>
                <a:lnTo>
                  <a:pt x="395" y="492"/>
                </a:lnTo>
                <a:lnTo>
                  <a:pt x="397" y="492"/>
                </a:lnTo>
                <a:lnTo>
                  <a:pt x="397" y="492"/>
                </a:lnTo>
                <a:lnTo>
                  <a:pt x="398" y="492"/>
                </a:lnTo>
                <a:lnTo>
                  <a:pt x="400" y="491"/>
                </a:lnTo>
                <a:lnTo>
                  <a:pt x="402" y="489"/>
                </a:lnTo>
                <a:lnTo>
                  <a:pt x="403" y="489"/>
                </a:lnTo>
                <a:lnTo>
                  <a:pt x="405" y="489"/>
                </a:lnTo>
                <a:lnTo>
                  <a:pt x="410" y="492"/>
                </a:lnTo>
                <a:lnTo>
                  <a:pt x="418" y="498"/>
                </a:lnTo>
                <a:lnTo>
                  <a:pt x="418" y="499"/>
                </a:lnTo>
                <a:lnTo>
                  <a:pt x="419" y="499"/>
                </a:lnTo>
                <a:lnTo>
                  <a:pt x="419" y="499"/>
                </a:lnTo>
                <a:lnTo>
                  <a:pt x="420" y="500"/>
                </a:lnTo>
                <a:lnTo>
                  <a:pt x="420" y="500"/>
                </a:lnTo>
                <a:lnTo>
                  <a:pt x="423" y="502"/>
                </a:lnTo>
                <a:lnTo>
                  <a:pt x="429" y="503"/>
                </a:lnTo>
                <a:lnTo>
                  <a:pt x="430" y="503"/>
                </a:lnTo>
                <a:lnTo>
                  <a:pt x="438" y="506"/>
                </a:lnTo>
                <a:lnTo>
                  <a:pt x="440" y="506"/>
                </a:lnTo>
                <a:lnTo>
                  <a:pt x="442" y="505"/>
                </a:lnTo>
                <a:lnTo>
                  <a:pt x="443" y="505"/>
                </a:lnTo>
                <a:lnTo>
                  <a:pt x="443" y="505"/>
                </a:lnTo>
                <a:lnTo>
                  <a:pt x="444" y="505"/>
                </a:lnTo>
                <a:lnTo>
                  <a:pt x="444" y="506"/>
                </a:lnTo>
                <a:lnTo>
                  <a:pt x="444" y="506"/>
                </a:lnTo>
                <a:lnTo>
                  <a:pt x="445" y="507"/>
                </a:lnTo>
                <a:lnTo>
                  <a:pt x="445" y="507"/>
                </a:lnTo>
                <a:lnTo>
                  <a:pt x="443" y="507"/>
                </a:lnTo>
                <a:lnTo>
                  <a:pt x="443" y="507"/>
                </a:lnTo>
                <a:lnTo>
                  <a:pt x="443" y="508"/>
                </a:lnTo>
                <a:lnTo>
                  <a:pt x="453" y="517"/>
                </a:lnTo>
                <a:lnTo>
                  <a:pt x="454" y="518"/>
                </a:lnTo>
                <a:lnTo>
                  <a:pt x="454" y="518"/>
                </a:lnTo>
                <a:lnTo>
                  <a:pt x="454" y="518"/>
                </a:lnTo>
                <a:lnTo>
                  <a:pt x="454" y="518"/>
                </a:lnTo>
                <a:lnTo>
                  <a:pt x="454" y="518"/>
                </a:lnTo>
                <a:lnTo>
                  <a:pt x="454" y="518"/>
                </a:lnTo>
                <a:lnTo>
                  <a:pt x="453" y="518"/>
                </a:lnTo>
                <a:lnTo>
                  <a:pt x="453" y="519"/>
                </a:lnTo>
                <a:lnTo>
                  <a:pt x="454" y="519"/>
                </a:lnTo>
                <a:lnTo>
                  <a:pt x="454" y="521"/>
                </a:lnTo>
                <a:lnTo>
                  <a:pt x="453" y="521"/>
                </a:lnTo>
                <a:lnTo>
                  <a:pt x="453" y="521"/>
                </a:lnTo>
                <a:lnTo>
                  <a:pt x="454" y="523"/>
                </a:lnTo>
                <a:lnTo>
                  <a:pt x="454" y="525"/>
                </a:lnTo>
                <a:lnTo>
                  <a:pt x="455" y="525"/>
                </a:lnTo>
                <a:lnTo>
                  <a:pt x="458" y="526"/>
                </a:lnTo>
                <a:lnTo>
                  <a:pt x="458" y="526"/>
                </a:lnTo>
                <a:lnTo>
                  <a:pt x="458" y="525"/>
                </a:lnTo>
                <a:lnTo>
                  <a:pt x="458" y="525"/>
                </a:lnTo>
                <a:lnTo>
                  <a:pt x="457" y="524"/>
                </a:lnTo>
                <a:lnTo>
                  <a:pt x="457" y="524"/>
                </a:lnTo>
                <a:lnTo>
                  <a:pt x="458" y="523"/>
                </a:lnTo>
                <a:lnTo>
                  <a:pt x="458" y="523"/>
                </a:lnTo>
                <a:lnTo>
                  <a:pt x="459" y="524"/>
                </a:lnTo>
                <a:lnTo>
                  <a:pt x="460" y="525"/>
                </a:lnTo>
                <a:lnTo>
                  <a:pt x="461" y="526"/>
                </a:lnTo>
                <a:lnTo>
                  <a:pt x="461" y="526"/>
                </a:lnTo>
                <a:lnTo>
                  <a:pt x="463" y="528"/>
                </a:lnTo>
                <a:lnTo>
                  <a:pt x="465" y="529"/>
                </a:lnTo>
                <a:lnTo>
                  <a:pt x="465" y="532"/>
                </a:lnTo>
                <a:lnTo>
                  <a:pt x="465" y="532"/>
                </a:lnTo>
                <a:lnTo>
                  <a:pt x="466" y="532"/>
                </a:lnTo>
                <a:lnTo>
                  <a:pt x="467" y="532"/>
                </a:lnTo>
                <a:lnTo>
                  <a:pt x="467" y="532"/>
                </a:lnTo>
                <a:lnTo>
                  <a:pt x="467" y="531"/>
                </a:lnTo>
                <a:lnTo>
                  <a:pt x="467" y="531"/>
                </a:lnTo>
                <a:lnTo>
                  <a:pt x="468" y="531"/>
                </a:lnTo>
                <a:lnTo>
                  <a:pt x="468" y="532"/>
                </a:lnTo>
                <a:lnTo>
                  <a:pt x="468" y="533"/>
                </a:lnTo>
                <a:lnTo>
                  <a:pt x="468" y="533"/>
                </a:lnTo>
                <a:lnTo>
                  <a:pt x="468" y="533"/>
                </a:lnTo>
                <a:lnTo>
                  <a:pt x="469" y="534"/>
                </a:lnTo>
                <a:lnTo>
                  <a:pt x="469" y="534"/>
                </a:lnTo>
                <a:lnTo>
                  <a:pt x="470" y="533"/>
                </a:lnTo>
                <a:lnTo>
                  <a:pt x="470" y="533"/>
                </a:lnTo>
                <a:lnTo>
                  <a:pt x="476" y="534"/>
                </a:lnTo>
                <a:lnTo>
                  <a:pt x="476" y="534"/>
                </a:lnTo>
                <a:lnTo>
                  <a:pt x="478" y="537"/>
                </a:lnTo>
                <a:lnTo>
                  <a:pt x="479" y="537"/>
                </a:lnTo>
                <a:lnTo>
                  <a:pt x="479" y="536"/>
                </a:lnTo>
                <a:lnTo>
                  <a:pt x="479" y="536"/>
                </a:lnTo>
                <a:lnTo>
                  <a:pt x="480" y="540"/>
                </a:lnTo>
                <a:lnTo>
                  <a:pt x="480" y="540"/>
                </a:lnTo>
                <a:lnTo>
                  <a:pt x="483" y="540"/>
                </a:lnTo>
                <a:lnTo>
                  <a:pt x="485" y="538"/>
                </a:lnTo>
                <a:lnTo>
                  <a:pt x="484" y="537"/>
                </a:lnTo>
                <a:lnTo>
                  <a:pt x="483" y="536"/>
                </a:lnTo>
                <a:lnTo>
                  <a:pt x="483" y="535"/>
                </a:lnTo>
                <a:lnTo>
                  <a:pt x="483" y="535"/>
                </a:lnTo>
                <a:lnTo>
                  <a:pt x="483" y="534"/>
                </a:lnTo>
                <a:lnTo>
                  <a:pt x="484" y="533"/>
                </a:lnTo>
                <a:lnTo>
                  <a:pt x="485" y="533"/>
                </a:lnTo>
                <a:lnTo>
                  <a:pt x="486" y="532"/>
                </a:lnTo>
                <a:lnTo>
                  <a:pt x="488" y="530"/>
                </a:lnTo>
                <a:lnTo>
                  <a:pt x="489" y="529"/>
                </a:lnTo>
                <a:lnTo>
                  <a:pt x="490" y="529"/>
                </a:lnTo>
                <a:lnTo>
                  <a:pt x="493" y="532"/>
                </a:lnTo>
                <a:lnTo>
                  <a:pt x="494" y="532"/>
                </a:lnTo>
                <a:lnTo>
                  <a:pt x="495" y="532"/>
                </a:lnTo>
                <a:lnTo>
                  <a:pt x="495" y="532"/>
                </a:lnTo>
                <a:lnTo>
                  <a:pt x="496" y="532"/>
                </a:lnTo>
                <a:lnTo>
                  <a:pt x="496" y="533"/>
                </a:lnTo>
                <a:lnTo>
                  <a:pt x="496" y="533"/>
                </a:lnTo>
                <a:lnTo>
                  <a:pt x="494" y="534"/>
                </a:lnTo>
                <a:lnTo>
                  <a:pt x="494" y="536"/>
                </a:lnTo>
                <a:lnTo>
                  <a:pt x="494" y="536"/>
                </a:lnTo>
                <a:lnTo>
                  <a:pt x="496" y="538"/>
                </a:lnTo>
                <a:lnTo>
                  <a:pt x="497" y="539"/>
                </a:lnTo>
                <a:lnTo>
                  <a:pt x="498" y="542"/>
                </a:lnTo>
                <a:lnTo>
                  <a:pt x="499" y="543"/>
                </a:lnTo>
                <a:lnTo>
                  <a:pt x="500" y="543"/>
                </a:lnTo>
                <a:lnTo>
                  <a:pt x="500" y="547"/>
                </a:lnTo>
                <a:lnTo>
                  <a:pt x="499" y="548"/>
                </a:lnTo>
                <a:lnTo>
                  <a:pt x="499" y="549"/>
                </a:lnTo>
                <a:lnTo>
                  <a:pt x="500" y="554"/>
                </a:lnTo>
                <a:lnTo>
                  <a:pt x="499" y="557"/>
                </a:lnTo>
                <a:lnTo>
                  <a:pt x="499" y="558"/>
                </a:lnTo>
                <a:lnTo>
                  <a:pt x="500" y="558"/>
                </a:lnTo>
                <a:lnTo>
                  <a:pt x="501" y="558"/>
                </a:lnTo>
                <a:lnTo>
                  <a:pt x="502" y="558"/>
                </a:lnTo>
                <a:lnTo>
                  <a:pt x="502" y="558"/>
                </a:lnTo>
                <a:lnTo>
                  <a:pt x="502" y="558"/>
                </a:lnTo>
                <a:lnTo>
                  <a:pt x="499" y="561"/>
                </a:lnTo>
                <a:lnTo>
                  <a:pt x="498" y="564"/>
                </a:lnTo>
                <a:lnTo>
                  <a:pt x="497" y="564"/>
                </a:lnTo>
                <a:lnTo>
                  <a:pt x="497" y="565"/>
                </a:lnTo>
                <a:lnTo>
                  <a:pt x="495" y="565"/>
                </a:lnTo>
                <a:lnTo>
                  <a:pt x="494" y="565"/>
                </a:lnTo>
                <a:lnTo>
                  <a:pt x="493" y="568"/>
                </a:lnTo>
                <a:lnTo>
                  <a:pt x="493" y="569"/>
                </a:lnTo>
                <a:lnTo>
                  <a:pt x="493" y="569"/>
                </a:lnTo>
                <a:lnTo>
                  <a:pt x="492" y="569"/>
                </a:lnTo>
                <a:lnTo>
                  <a:pt x="491" y="569"/>
                </a:lnTo>
                <a:lnTo>
                  <a:pt x="491" y="570"/>
                </a:lnTo>
                <a:lnTo>
                  <a:pt x="491" y="571"/>
                </a:lnTo>
                <a:lnTo>
                  <a:pt x="491" y="572"/>
                </a:lnTo>
                <a:lnTo>
                  <a:pt x="491" y="572"/>
                </a:lnTo>
                <a:lnTo>
                  <a:pt x="491" y="572"/>
                </a:lnTo>
                <a:lnTo>
                  <a:pt x="491" y="572"/>
                </a:lnTo>
                <a:lnTo>
                  <a:pt x="490" y="572"/>
                </a:lnTo>
                <a:lnTo>
                  <a:pt x="489" y="573"/>
                </a:lnTo>
                <a:lnTo>
                  <a:pt x="488" y="574"/>
                </a:lnTo>
                <a:lnTo>
                  <a:pt x="487" y="575"/>
                </a:lnTo>
                <a:lnTo>
                  <a:pt x="485" y="575"/>
                </a:lnTo>
                <a:lnTo>
                  <a:pt x="485" y="575"/>
                </a:lnTo>
                <a:lnTo>
                  <a:pt x="485" y="578"/>
                </a:lnTo>
                <a:lnTo>
                  <a:pt x="483" y="580"/>
                </a:lnTo>
                <a:lnTo>
                  <a:pt x="483" y="583"/>
                </a:lnTo>
                <a:lnTo>
                  <a:pt x="483" y="583"/>
                </a:lnTo>
                <a:lnTo>
                  <a:pt x="481" y="584"/>
                </a:lnTo>
                <a:lnTo>
                  <a:pt x="481" y="585"/>
                </a:lnTo>
                <a:lnTo>
                  <a:pt x="481" y="591"/>
                </a:lnTo>
                <a:lnTo>
                  <a:pt x="482" y="592"/>
                </a:lnTo>
                <a:lnTo>
                  <a:pt x="483" y="593"/>
                </a:lnTo>
                <a:lnTo>
                  <a:pt x="483" y="594"/>
                </a:lnTo>
                <a:lnTo>
                  <a:pt x="483" y="594"/>
                </a:lnTo>
                <a:lnTo>
                  <a:pt x="486" y="591"/>
                </a:lnTo>
                <a:lnTo>
                  <a:pt x="486" y="592"/>
                </a:lnTo>
                <a:lnTo>
                  <a:pt x="487" y="593"/>
                </a:lnTo>
                <a:lnTo>
                  <a:pt x="487" y="593"/>
                </a:lnTo>
                <a:lnTo>
                  <a:pt x="486" y="596"/>
                </a:lnTo>
                <a:lnTo>
                  <a:pt x="485" y="597"/>
                </a:lnTo>
                <a:lnTo>
                  <a:pt x="483" y="598"/>
                </a:lnTo>
                <a:lnTo>
                  <a:pt x="479" y="602"/>
                </a:lnTo>
                <a:lnTo>
                  <a:pt x="478" y="604"/>
                </a:lnTo>
                <a:lnTo>
                  <a:pt x="479" y="605"/>
                </a:lnTo>
                <a:lnTo>
                  <a:pt x="479" y="606"/>
                </a:lnTo>
                <a:lnTo>
                  <a:pt x="479" y="608"/>
                </a:lnTo>
                <a:lnTo>
                  <a:pt x="480" y="609"/>
                </a:lnTo>
                <a:lnTo>
                  <a:pt x="480" y="609"/>
                </a:lnTo>
                <a:lnTo>
                  <a:pt x="480" y="610"/>
                </a:lnTo>
                <a:lnTo>
                  <a:pt x="479" y="611"/>
                </a:lnTo>
                <a:lnTo>
                  <a:pt x="479" y="612"/>
                </a:lnTo>
                <a:lnTo>
                  <a:pt x="486" y="616"/>
                </a:lnTo>
                <a:lnTo>
                  <a:pt x="487" y="617"/>
                </a:lnTo>
                <a:lnTo>
                  <a:pt x="487" y="617"/>
                </a:lnTo>
                <a:lnTo>
                  <a:pt x="487" y="618"/>
                </a:lnTo>
                <a:lnTo>
                  <a:pt x="488" y="622"/>
                </a:lnTo>
                <a:lnTo>
                  <a:pt x="491" y="625"/>
                </a:lnTo>
                <a:lnTo>
                  <a:pt x="498" y="642"/>
                </a:lnTo>
                <a:lnTo>
                  <a:pt x="499" y="643"/>
                </a:lnTo>
                <a:lnTo>
                  <a:pt x="505" y="652"/>
                </a:lnTo>
                <a:lnTo>
                  <a:pt x="506" y="655"/>
                </a:lnTo>
                <a:lnTo>
                  <a:pt x="505" y="656"/>
                </a:lnTo>
                <a:lnTo>
                  <a:pt x="505" y="656"/>
                </a:lnTo>
                <a:lnTo>
                  <a:pt x="505" y="657"/>
                </a:lnTo>
                <a:lnTo>
                  <a:pt x="512" y="664"/>
                </a:lnTo>
                <a:lnTo>
                  <a:pt x="527" y="672"/>
                </a:lnTo>
                <a:lnTo>
                  <a:pt x="527" y="672"/>
                </a:lnTo>
                <a:lnTo>
                  <a:pt x="527" y="672"/>
                </a:lnTo>
                <a:lnTo>
                  <a:pt x="537" y="680"/>
                </a:lnTo>
                <a:lnTo>
                  <a:pt x="537" y="680"/>
                </a:lnTo>
                <a:lnTo>
                  <a:pt x="537" y="680"/>
                </a:lnTo>
                <a:lnTo>
                  <a:pt x="540" y="699"/>
                </a:lnTo>
                <a:lnTo>
                  <a:pt x="538" y="707"/>
                </a:lnTo>
                <a:lnTo>
                  <a:pt x="538" y="708"/>
                </a:lnTo>
                <a:lnTo>
                  <a:pt x="537" y="708"/>
                </a:lnTo>
                <a:lnTo>
                  <a:pt x="537" y="709"/>
                </a:lnTo>
                <a:lnTo>
                  <a:pt x="537" y="711"/>
                </a:lnTo>
                <a:lnTo>
                  <a:pt x="537" y="711"/>
                </a:lnTo>
                <a:lnTo>
                  <a:pt x="537" y="711"/>
                </a:lnTo>
                <a:lnTo>
                  <a:pt x="537" y="723"/>
                </a:lnTo>
                <a:lnTo>
                  <a:pt x="537" y="723"/>
                </a:lnTo>
                <a:lnTo>
                  <a:pt x="536" y="725"/>
                </a:lnTo>
                <a:lnTo>
                  <a:pt x="537" y="728"/>
                </a:lnTo>
                <a:lnTo>
                  <a:pt x="536" y="733"/>
                </a:lnTo>
                <a:lnTo>
                  <a:pt x="535" y="734"/>
                </a:lnTo>
                <a:lnTo>
                  <a:pt x="535" y="736"/>
                </a:lnTo>
                <a:lnTo>
                  <a:pt x="534" y="737"/>
                </a:lnTo>
                <a:lnTo>
                  <a:pt x="533" y="743"/>
                </a:lnTo>
                <a:lnTo>
                  <a:pt x="531" y="745"/>
                </a:lnTo>
                <a:lnTo>
                  <a:pt x="531" y="746"/>
                </a:lnTo>
                <a:lnTo>
                  <a:pt x="533" y="751"/>
                </a:lnTo>
                <a:lnTo>
                  <a:pt x="532" y="752"/>
                </a:lnTo>
                <a:lnTo>
                  <a:pt x="531" y="753"/>
                </a:lnTo>
                <a:lnTo>
                  <a:pt x="532" y="769"/>
                </a:lnTo>
                <a:lnTo>
                  <a:pt x="531" y="772"/>
                </a:lnTo>
                <a:lnTo>
                  <a:pt x="531" y="776"/>
                </a:lnTo>
                <a:lnTo>
                  <a:pt x="530" y="776"/>
                </a:lnTo>
                <a:lnTo>
                  <a:pt x="530" y="780"/>
                </a:lnTo>
                <a:lnTo>
                  <a:pt x="530" y="780"/>
                </a:lnTo>
                <a:lnTo>
                  <a:pt x="530" y="780"/>
                </a:lnTo>
                <a:lnTo>
                  <a:pt x="524" y="795"/>
                </a:lnTo>
                <a:lnTo>
                  <a:pt x="523" y="795"/>
                </a:lnTo>
                <a:lnTo>
                  <a:pt x="523" y="795"/>
                </a:lnTo>
                <a:lnTo>
                  <a:pt x="523" y="795"/>
                </a:lnTo>
                <a:lnTo>
                  <a:pt x="523" y="798"/>
                </a:lnTo>
                <a:lnTo>
                  <a:pt x="522" y="799"/>
                </a:lnTo>
                <a:lnTo>
                  <a:pt x="521" y="798"/>
                </a:lnTo>
                <a:lnTo>
                  <a:pt x="520" y="799"/>
                </a:lnTo>
                <a:lnTo>
                  <a:pt x="520" y="803"/>
                </a:lnTo>
                <a:lnTo>
                  <a:pt x="521" y="805"/>
                </a:lnTo>
                <a:lnTo>
                  <a:pt x="521" y="808"/>
                </a:lnTo>
                <a:lnTo>
                  <a:pt x="521" y="808"/>
                </a:lnTo>
                <a:lnTo>
                  <a:pt x="520" y="809"/>
                </a:lnTo>
                <a:lnTo>
                  <a:pt x="521" y="810"/>
                </a:lnTo>
                <a:lnTo>
                  <a:pt x="522" y="815"/>
                </a:lnTo>
                <a:lnTo>
                  <a:pt x="522" y="816"/>
                </a:lnTo>
                <a:lnTo>
                  <a:pt x="521" y="816"/>
                </a:lnTo>
                <a:lnTo>
                  <a:pt x="521" y="817"/>
                </a:lnTo>
                <a:lnTo>
                  <a:pt x="520" y="818"/>
                </a:lnTo>
                <a:lnTo>
                  <a:pt x="519" y="829"/>
                </a:lnTo>
                <a:lnTo>
                  <a:pt x="519" y="830"/>
                </a:lnTo>
                <a:lnTo>
                  <a:pt x="520" y="830"/>
                </a:lnTo>
                <a:lnTo>
                  <a:pt x="520" y="831"/>
                </a:lnTo>
                <a:lnTo>
                  <a:pt x="520" y="831"/>
                </a:lnTo>
                <a:lnTo>
                  <a:pt x="522" y="831"/>
                </a:lnTo>
                <a:lnTo>
                  <a:pt x="523" y="831"/>
                </a:lnTo>
                <a:lnTo>
                  <a:pt x="523" y="831"/>
                </a:lnTo>
                <a:lnTo>
                  <a:pt x="523" y="830"/>
                </a:lnTo>
                <a:lnTo>
                  <a:pt x="524" y="830"/>
                </a:lnTo>
                <a:lnTo>
                  <a:pt x="525" y="830"/>
                </a:lnTo>
                <a:lnTo>
                  <a:pt x="526" y="831"/>
                </a:lnTo>
                <a:lnTo>
                  <a:pt x="527" y="831"/>
                </a:lnTo>
                <a:lnTo>
                  <a:pt x="527" y="831"/>
                </a:lnTo>
                <a:lnTo>
                  <a:pt x="527" y="831"/>
                </a:lnTo>
                <a:lnTo>
                  <a:pt x="527" y="831"/>
                </a:lnTo>
                <a:lnTo>
                  <a:pt x="527" y="831"/>
                </a:lnTo>
                <a:lnTo>
                  <a:pt x="527" y="831"/>
                </a:lnTo>
                <a:lnTo>
                  <a:pt x="526" y="832"/>
                </a:lnTo>
                <a:lnTo>
                  <a:pt x="525" y="833"/>
                </a:lnTo>
                <a:lnTo>
                  <a:pt x="526" y="833"/>
                </a:lnTo>
                <a:lnTo>
                  <a:pt x="527" y="833"/>
                </a:lnTo>
                <a:lnTo>
                  <a:pt x="527" y="837"/>
                </a:lnTo>
                <a:lnTo>
                  <a:pt x="527" y="835"/>
                </a:lnTo>
                <a:lnTo>
                  <a:pt x="526" y="835"/>
                </a:lnTo>
                <a:lnTo>
                  <a:pt x="526" y="836"/>
                </a:lnTo>
                <a:lnTo>
                  <a:pt x="526" y="837"/>
                </a:lnTo>
                <a:lnTo>
                  <a:pt x="527" y="838"/>
                </a:lnTo>
                <a:lnTo>
                  <a:pt x="526" y="838"/>
                </a:lnTo>
                <a:lnTo>
                  <a:pt x="525" y="838"/>
                </a:lnTo>
                <a:lnTo>
                  <a:pt x="525" y="841"/>
                </a:lnTo>
                <a:lnTo>
                  <a:pt x="525" y="842"/>
                </a:lnTo>
                <a:lnTo>
                  <a:pt x="524" y="843"/>
                </a:lnTo>
                <a:lnTo>
                  <a:pt x="524" y="843"/>
                </a:lnTo>
                <a:lnTo>
                  <a:pt x="524" y="844"/>
                </a:lnTo>
                <a:lnTo>
                  <a:pt x="524" y="845"/>
                </a:lnTo>
                <a:lnTo>
                  <a:pt x="524" y="845"/>
                </a:lnTo>
                <a:lnTo>
                  <a:pt x="524" y="846"/>
                </a:lnTo>
                <a:lnTo>
                  <a:pt x="524" y="846"/>
                </a:lnTo>
                <a:lnTo>
                  <a:pt x="524" y="847"/>
                </a:lnTo>
                <a:lnTo>
                  <a:pt x="523" y="849"/>
                </a:lnTo>
                <a:lnTo>
                  <a:pt x="523" y="849"/>
                </a:lnTo>
                <a:lnTo>
                  <a:pt x="523" y="849"/>
                </a:lnTo>
                <a:lnTo>
                  <a:pt x="523" y="849"/>
                </a:lnTo>
                <a:lnTo>
                  <a:pt x="523" y="849"/>
                </a:lnTo>
                <a:lnTo>
                  <a:pt x="523" y="850"/>
                </a:lnTo>
                <a:lnTo>
                  <a:pt x="523" y="850"/>
                </a:lnTo>
                <a:lnTo>
                  <a:pt x="525" y="851"/>
                </a:lnTo>
                <a:lnTo>
                  <a:pt x="525" y="852"/>
                </a:lnTo>
                <a:lnTo>
                  <a:pt x="526" y="852"/>
                </a:lnTo>
                <a:lnTo>
                  <a:pt x="526" y="854"/>
                </a:lnTo>
                <a:lnTo>
                  <a:pt x="526" y="855"/>
                </a:lnTo>
                <a:lnTo>
                  <a:pt x="524" y="856"/>
                </a:lnTo>
                <a:lnTo>
                  <a:pt x="523" y="856"/>
                </a:lnTo>
                <a:lnTo>
                  <a:pt x="523" y="856"/>
                </a:lnTo>
                <a:lnTo>
                  <a:pt x="522" y="856"/>
                </a:lnTo>
                <a:lnTo>
                  <a:pt x="522" y="858"/>
                </a:lnTo>
                <a:lnTo>
                  <a:pt x="523" y="858"/>
                </a:lnTo>
                <a:lnTo>
                  <a:pt x="524" y="859"/>
                </a:lnTo>
                <a:lnTo>
                  <a:pt x="525" y="859"/>
                </a:lnTo>
                <a:lnTo>
                  <a:pt x="525" y="860"/>
                </a:lnTo>
                <a:lnTo>
                  <a:pt x="524" y="860"/>
                </a:lnTo>
                <a:lnTo>
                  <a:pt x="523" y="859"/>
                </a:lnTo>
                <a:lnTo>
                  <a:pt x="522" y="859"/>
                </a:lnTo>
                <a:lnTo>
                  <a:pt x="521" y="860"/>
                </a:lnTo>
                <a:lnTo>
                  <a:pt x="521" y="860"/>
                </a:lnTo>
                <a:lnTo>
                  <a:pt x="523" y="860"/>
                </a:lnTo>
                <a:lnTo>
                  <a:pt x="523" y="860"/>
                </a:lnTo>
                <a:lnTo>
                  <a:pt x="523" y="860"/>
                </a:lnTo>
                <a:lnTo>
                  <a:pt x="523" y="860"/>
                </a:lnTo>
                <a:lnTo>
                  <a:pt x="522" y="861"/>
                </a:lnTo>
                <a:lnTo>
                  <a:pt x="522" y="862"/>
                </a:lnTo>
                <a:lnTo>
                  <a:pt x="523" y="862"/>
                </a:lnTo>
                <a:lnTo>
                  <a:pt x="521" y="862"/>
                </a:lnTo>
                <a:lnTo>
                  <a:pt x="521" y="862"/>
                </a:lnTo>
                <a:lnTo>
                  <a:pt x="521" y="863"/>
                </a:lnTo>
                <a:lnTo>
                  <a:pt x="520" y="865"/>
                </a:lnTo>
                <a:lnTo>
                  <a:pt x="522" y="863"/>
                </a:lnTo>
                <a:lnTo>
                  <a:pt x="523" y="863"/>
                </a:lnTo>
                <a:lnTo>
                  <a:pt x="523" y="864"/>
                </a:lnTo>
                <a:lnTo>
                  <a:pt x="522" y="865"/>
                </a:lnTo>
                <a:lnTo>
                  <a:pt x="522" y="866"/>
                </a:lnTo>
                <a:lnTo>
                  <a:pt x="521" y="866"/>
                </a:lnTo>
                <a:lnTo>
                  <a:pt x="520" y="867"/>
                </a:lnTo>
                <a:lnTo>
                  <a:pt x="519" y="867"/>
                </a:lnTo>
                <a:lnTo>
                  <a:pt x="519" y="868"/>
                </a:lnTo>
                <a:lnTo>
                  <a:pt x="519" y="866"/>
                </a:lnTo>
                <a:lnTo>
                  <a:pt x="519" y="866"/>
                </a:lnTo>
                <a:lnTo>
                  <a:pt x="519" y="867"/>
                </a:lnTo>
                <a:lnTo>
                  <a:pt x="518" y="867"/>
                </a:lnTo>
                <a:lnTo>
                  <a:pt x="517" y="866"/>
                </a:lnTo>
                <a:lnTo>
                  <a:pt x="518" y="865"/>
                </a:lnTo>
                <a:lnTo>
                  <a:pt x="518" y="864"/>
                </a:lnTo>
                <a:lnTo>
                  <a:pt x="518" y="864"/>
                </a:lnTo>
                <a:lnTo>
                  <a:pt x="517" y="864"/>
                </a:lnTo>
                <a:lnTo>
                  <a:pt x="518" y="864"/>
                </a:lnTo>
                <a:lnTo>
                  <a:pt x="516" y="863"/>
                </a:lnTo>
                <a:lnTo>
                  <a:pt x="516" y="863"/>
                </a:lnTo>
                <a:lnTo>
                  <a:pt x="516" y="863"/>
                </a:lnTo>
                <a:lnTo>
                  <a:pt x="515" y="863"/>
                </a:lnTo>
                <a:lnTo>
                  <a:pt x="512" y="863"/>
                </a:lnTo>
                <a:lnTo>
                  <a:pt x="512" y="864"/>
                </a:lnTo>
                <a:lnTo>
                  <a:pt x="513" y="864"/>
                </a:lnTo>
                <a:lnTo>
                  <a:pt x="513" y="864"/>
                </a:lnTo>
                <a:lnTo>
                  <a:pt x="514" y="864"/>
                </a:lnTo>
                <a:lnTo>
                  <a:pt x="514" y="864"/>
                </a:lnTo>
                <a:lnTo>
                  <a:pt x="514" y="865"/>
                </a:lnTo>
                <a:lnTo>
                  <a:pt x="513" y="866"/>
                </a:lnTo>
                <a:lnTo>
                  <a:pt x="512" y="866"/>
                </a:lnTo>
                <a:lnTo>
                  <a:pt x="512" y="867"/>
                </a:lnTo>
                <a:lnTo>
                  <a:pt x="510" y="868"/>
                </a:lnTo>
                <a:lnTo>
                  <a:pt x="510" y="870"/>
                </a:lnTo>
                <a:lnTo>
                  <a:pt x="510" y="871"/>
                </a:lnTo>
                <a:lnTo>
                  <a:pt x="511" y="871"/>
                </a:lnTo>
                <a:lnTo>
                  <a:pt x="511" y="871"/>
                </a:lnTo>
                <a:lnTo>
                  <a:pt x="511" y="870"/>
                </a:lnTo>
                <a:lnTo>
                  <a:pt x="511" y="869"/>
                </a:lnTo>
                <a:lnTo>
                  <a:pt x="512" y="868"/>
                </a:lnTo>
                <a:lnTo>
                  <a:pt x="513" y="870"/>
                </a:lnTo>
                <a:lnTo>
                  <a:pt x="515" y="870"/>
                </a:lnTo>
                <a:lnTo>
                  <a:pt x="516" y="870"/>
                </a:lnTo>
                <a:lnTo>
                  <a:pt x="516" y="869"/>
                </a:lnTo>
                <a:lnTo>
                  <a:pt x="516" y="869"/>
                </a:lnTo>
                <a:lnTo>
                  <a:pt x="518" y="871"/>
                </a:lnTo>
                <a:lnTo>
                  <a:pt x="518" y="871"/>
                </a:lnTo>
                <a:lnTo>
                  <a:pt x="519" y="871"/>
                </a:lnTo>
                <a:lnTo>
                  <a:pt x="518" y="872"/>
                </a:lnTo>
                <a:lnTo>
                  <a:pt x="518" y="873"/>
                </a:lnTo>
                <a:lnTo>
                  <a:pt x="516" y="874"/>
                </a:lnTo>
                <a:lnTo>
                  <a:pt x="516" y="875"/>
                </a:lnTo>
                <a:lnTo>
                  <a:pt x="516" y="875"/>
                </a:lnTo>
                <a:lnTo>
                  <a:pt x="518" y="876"/>
                </a:lnTo>
                <a:lnTo>
                  <a:pt x="518" y="877"/>
                </a:lnTo>
                <a:lnTo>
                  <a:pt x="517" y="878"/>
                </a:lnTo>
                <a:lnTo>
                  <a:pt x="518" y="878"/>
                </a:lnTo>
                <a:lnTo>
                  <a:pt x="519" y="878"/>
                </a:lnTo>
                <a:lnTo>
                  <a:pt x="519" y="877"/>
                </a:lnTo>
                <a:lnTo>
                  <a:pt x="521" y="881"/>
                </a:lnTo>
                <a:lnTo>
                  <a:pt x="522" y="882"/>
                </a:lnTo>
                <a:lnTo>
                  <a:pt x="521" y="882"/>
                </a:lnTo>
                <a:lnTo>
                  <a:pt x="519" y="880"/>
                </a:lnTo>
                <a:lnTo>
                  <a:pt x="518" y="880"/>
                </a:lnTo>
                <a:lnTo>
                  <a:pt x="517" y="880"/>
                </a:lnTo>
                <a:lnTo>
                  <a:pt x="517" y="882"/>
                </a:lnTo>
                <a:lnTo>
                  <a:pt x="516" y="879"/>
                </a:lnTo>
                <a:lnTo>
                  <a:pt x="516" y="879"/>
                </a:lnTo>
                <a:lnTo>
                  <a:pt x="516" y="882"/>
                </a:lnTo>
                <a:lnTo>
                  <a:pt x="516" y="882"/>
                </a:lnTo>
                <a:lnTo>
                  <a:pt x="516" y="883"/>
                </a:lnTo>
                <a:lnTo>
                  <a:pt x="516" y="884"/>
                </a:lnTo>
                <a:lnTo>
                  <a:pt x="519" y="883"/>
                </a:lnTo>
                <a:lnTo>
                  <a:pt x="519" y="882"/>
                </a:lnTo>
                <a:lnTo>
                  <a:pt x="519" y="885"/>
                </a:lnTo>
                <a:lnTo>
                  <a:pt x="519" y="884"/>
                </a:lnTo>
                <a:lnTo>
                  <a:pt x="517" y="884"/>
                </a:lnTo>
                <a:lnTo>
                  <a:pt x="517" y="885"/>
                </a:lnTo>
                <a:lnTo>
                  <a:pt x="518" y="886"/>
                </a:lnTo>
                <a:lnTo>
                  <a:pt x="517" y="886"/>
                </a:lnTo>
                <a:lnTo>
                  <a:pt x="517" y="886"/>
                </a:lnTo>
                <a:lnTo>
                  <a:pt x="517" y="892"/>
                </a:lnTo>
                <a:lnTo>
                  <a:pt x="518" y="892"/>
                </a:lnTo>
                <a:lnTo>
                  <a:pt x="518" y="891"/>
                </a:lnTo>
                <a:lnTo>
                  <a:pt x="518" y="890"/>
                </a:lnTo>
                <a:lnTo>
                  <a:pt x="519" y="889"/>
                </a:lnTo>
                <a:lnTo>
                  <a:pt x="519" y="889"/>
                </a:lnTo>
                <a:lnTo>
                  <a:pt x="519" y="892"/>
                </a:lnTo>
                <a:lnTo>
                  <a:pt x="519" y="893"/>
                </a:lnTo>
                <a:lnTo>
                  <a:pt x="519" y="893"/>
                </a:lnTo>
                <a:lnTo>
                  <a:pt x="519" y="893"/>
                </a:lnTo>
                <a:lnTo>
                  <a:pt x="519" y="893"/>
                </a:lnTo>
                <a:lnTo>
                  <a:pt x="519" y="893"/>
                </a:lnTo>
                <a:lnTo>
                  <a:pt x="517" y="894"/>
                </a:lnTo>
                <a:lnTo>
                  <a:pt x="517" y="894"/>
                </a:lnTo>
                <a:lnTo>
                  <a:pt x="517" y="895"/>
                </a:lnTo>
                <a:lnTo>
                  <a:pt x="516" y="896"/>
                </a:lnTo>
                <a:lnTo>
                  <a:pt x="516" y="898"/>
                </a:lnTo>
                <a:lnTo>
                  <a:pt x="516" y="900"/>
                </a:lnTo>
                <a:lnTo>
                  <a:pt x="517" y="900"/>
                </a:lnTo>
                <a:lnTo>
                  <a:pt x="519" y="900"/>
                </a:lnTo>
                <a:lnTo>
                  <a:pt x="519" y="901"/>
                </a:lnTo>
                <a:lnTo>
                  <a:pt x="519" y="901"/>
                </a:lnTo>
                <a:lnTo>
                  <a:pt x="518" y="901"/>
                </a:lnTo>
                <a:lnTo>
                  <a:pt x="518" y="901"/>
                </a:lnTo>
                <a:lnTo>
                  <a:pt x="518" y="903"/>
                </a:lnTo>
                <a:lnTo>
                  <a:pt x="519" y="903"/>
                </a:lnTo>
                <a:lnTo>
                  <a:pt x="519" y="903"/>
                </a:lnTo>
                <a:lnTo>
                  <a:pt x="519" y="903"/>
                </a:lnTo>
                <a:lnTo>
                  <a:pt x="520" y="903"/>
                </a:lnTo>
                <a:lnTo>
                  <a:pt x="520" y="904"/>
                </a:lnTo>
                <a:lnTo>
                  <a:pt x="519" y="904"/>
                </a:lnTo>
                <a:lnTo>
                  <a:pt x="518" y="904"/>
                </a:lnTo>
                <a:lnTo>
                  <a:pt x="518" y="905"/>
                </a:lnTo>
                <a:lnTo>
                  <a:pt x="518" y="906"/>
                </a:lnTo>
                <a:lnTo>
                  <a:pt x="520" y="909"/>
                </a:lnTo>
                <a:lnTo>
                  <a:pt x="521" y="911"/>
                </a:lnTo>
                <a:lnTo>
                  <a:pt x="521" y="913"/>
                </a:lnTo>
                <a:lnTo>
                  <a:pt x="521" y="915"/>
                </a:lnTo>
                <a:lnTo>
                  <a:pt x="522" y="915"/>
                </a:lnTo>
                <a:lnTo>
                  <a:pt x="523" y="915"/>
                </a:lnTo>
                <a:lnTo>
                  <a:pt x="523" y="912"/>
                </a:lnTo>
                <a:lnTo>
                  <a:pt x="523" y="914"/>
                </a:lnTo>
                <a:lnTo>
                  <a:pt x="523" y="914"/>
                </a:lnTo>
                <a:lnTo>
                  <a:pt x="524" y="913"/>
                </a:lnTo>
                <a:lnTo>
                  <a:pt x="523" y="911"/>
                </a:lnTo>
                <a:lnTo>
                  <a:pt x="523" y="911"/>
                </a:lnTo>
                <a:lnTo>
                  <a:pt x="524" y="912"/>
                </a:lnTo>
                <a:lnTo>
                  <a:pt x="525" y="912"/>
                </a:lnTo>
                <a:lnTo>
                  <a:pt x="526" y="912"/>
                </a:lnTo>
                <a:lnTo>
                  <a:pt x="526" y="911"/>
                </a:lnTo>
                <a:lnTo>
                  <a:pt x="523" y="909"/>
                </a:lnTo>
                <a:lnTo>
                  <a:pt x="523" y="909"/>
                </a:lnTo>
                <a:lnTo>
                  <a:pt x="524" y="910"/>
                </a:lnTo>
                <a:lnTo>
                  <a:pt x="527" y="912"/>
                </a:lnTo>
                <a:lnTo>
                  <a:pt x="527" y="914"/>
                </a:lnTo>
                <a:lnTo>
                  <a:pt x="526" y="914"/>
                </a:lnTo>
                <a:lnTo>
                  <a:pt x="527" y="915"/>
                </a:lnTo>
                <a:lnTo>
                  <a:pt x="527" y="916"/>
                </a:lnTo>
                <a:lnTo>
                  <a:pt x="527" y="918"/>
                </a:lnTo>
                <a:lnTo>
                  <a:pt x="526" y="918"/>
                </a:lnTo>
                <a:lnTo>
                  <a:pt x="525" y="918"/>
                </a:lnTo>
                <a:lnTo>
                  <a:pt x="525" y="919"/>
                </a:lnTo>
                <a:lnTo>
                  <a:pt x="527" y="918"/>
                </a:lnTo>
                <a:lnTo>
                  <a:pt x="527" y="919"/>
                </a:lnTo>
                <a:lnTo>
                  <a:pt x="527" y="920"/>
                </a:lnTo>
                <a:lnTo>
                  <a:pt x="527" y="919"/>
                </a:lnTo>
                <a:lnTo>
                  <a:pt x="529" y="918"/>
                </a:lnTo>
                <a:lnTo>
                  <a:pt x="532" y="919"/>
                </a:lnTo>
                <a:lnTo>
                  <a:pt x="534" y="921"/>
                </a:lnTo>
                <a:lnTo>
                  <a:pt x="534" y="922"/>
                </a:lnTo>
                <a:lnTo>
                  <a:pt x="534" y="924"/>
                </a:lnTo>
                <a:lnTo>
                  <a:pt x="532" y="925"/>
                </a:lnTo>
                <a:lnTo>
                  <a:pt x="530" y="926"/>
                </a:lnTo>
                <a:lnTo>
                  <a:pt x="530" y="926"/>
                </a:lnTo>
                <a:lnTo>
                  <a:pt x="530" y="926"/>
                </a:lnTo>
                <a:lnTo>
                  <a:pt x="529" y="927"/>
                </a:lnTo>
                <a:lnTo>
                  <a:pt x="529" y="926"/>
                </a:lnTo>
                <a:lnTo>
                  <a:pt x="529" y="926"/>
                </a:lnTo>
                <a:lnTo>
                  <a:pt x="528" y="926"/>
                </a:lnTo>
                <a:lnTo>
                  <a:pt x="528" y="927"/>
                </a:lnTo>
                <a:lnTo>
                  <a:pt x="528" y="928"/>
                </a:lnTo>
                <a:lnTo>
                  <a:pt x="530" y="929"/>
                </a:lnTo>
                <a:lnTo>
                  <a:pt x="531" y="930"/>
                </a:lnTo>
                <a:lnTo>
                  <a:pt x="532" y="930"/>
                </a:lnTo>
                <a:lnTo>
                  <a:pt x="534" y="931"/>
                </a:lnTo>
                <a:lnTo>
                  <a:pt x="534" y="931"/>
                </a:lnTo>
                <a:lnTo>
                  <a:pt x="534" y="930"/>
                </a:lnTo>
                <a:lnTo>
                  <a:pt x="535" y="929"/>
                </a:lnTo>
                <a:lnTo>
                  <a:pt x="536" y="921"/>
                </a:lnTo>
                <a:lnTo>
                  <a:pt x="537" y="920"/>
                </a:lnTo>
                <a:lnTo>
                  <a:pt x="538" y="920"/>
                </a:lnTo>
                <a:lnTo>
                  <a:pt x="539" y="920"/>
                </a:lnTo>
                <a:lnTo>
                  <a:pt x="541" y="918"/>
                </a:lnTo>
                <a:lnTo>
                  <a:pt x="542" y="918"/>
                </a:lnTo>
                <a:lnTo>
                  <a:pt x="543" y="918"/>
                </a:lnTo>
                <a:lnTo>
                  <a:pt x="543" y="917"/>
                </a:lnTo>
                <a:lnTo>
                  <a:pt x="545" y="916"/>
                </a:lnTo>
                <a:lnTo>
                  <a:pt x="545" y="916"/>
                </a:lnTo>
                <a:lnTo>
                  <a:pt x="547" y="917"/>
                </a:lnTo>
                <a:lnTo>
                  <a:pt x="549" y="917"/>
                </a:lnTo>
                <a:lnTo>
                  <a:pt x="549" y="917"/>
                </a:lnTo>
                <a:lnTo>
                  <a:pt x="549" y="917"/>
                </a:lnTo>
                <a:lnTo>
                  <a:pt x="548" y="917"/>
                </a:lnTo>
                <a:lnTo>
                  <a:pt x="548" y="916"/>
                </a:lnTo>
                <a:lnTo>
                  <a:pt x="541" y="915"/>
                </a:lnTo>
                <a:lnTo>
                  <a:pt x="536" y="915"/>
                </a:lnTo>
                <a:lnTo>
                  <a:pt x="541" y="915"/>
                </a:lnTo>
                <a:lnTo>
                  <a:pt x="548" y="916"/>
                </a:lnTo>
                <a:lnTo>
                  <a:pt x="548" y="917"/>
                </a:lnTo>
                <a:lnTo>
                  <a:pt x="549" y="917"/>
                </a:lnTo>
                <a:lnTo>
                  <a:pt x="549" y="917"/>
                </a:lnTo>
                <a:lnTo>
                  <a:pt x="546" y="911"/>
                </a:lnTo>
                <a:lnTo>
                  <a:pt x="545" y="911"/>
                </a:lnTo>
                <a:lnTo>
                  <a:pt x="545" y="911"/>
                </a:lnTo>
                <a:lnTo>
                  <a:pt x="544" y="911"/>
                </a:lnTo>
                <a:lnTo>
                  <a:pt x="545" y="910"/>
                </a:lnTo>
                <a:lnTo>
                  <a:pt x="545" y="910"/>
                </a:lnTo>
                <a:lnTo>
                  <a:pt x="546" y="910"/>
                </a:lnTo>
                <a:lnTo>
                  <a:pt x="545" y="905"/>
                </a:lnTo>
                <a:lnTo>
                  <a:pt x="545" y="906"/>
                </a:lnTo>
                <a:lnTo>
                  <a:pt x="544" y="906"/>
                </a:lnTo>
                <a:lnTo>
                  <a:pt x="545" y="904"/>
                </a:lnTo>
                <a:lnTo>
                  <a:pt x="545" y="900"/>
                </a:lnTo>
                <a:lnTo>
                  <a:pt x="549" y="898"/>
                </a:lnTo>
                <a:lnTo>
                  <a:pt x="549" y="897"/>
                </a:lnTo>
                <a:lnTo>
                  <a:pt x="548" y="897"/>
                </a:lnTo>
                <a:lnTo>
                  <a:pt x="548" y="896"/>
                </a:lnTo>
                <a:lnTo>
                  <a:pt x="548" y="894"/>
                </a:lnTo>
                <a:lnTo>
                  <a:pt x="548" y="896"/>
                </a:lnTo>
                <a:lnTo>
                  <a:pt x="549" y="897"/>
                </a:lnTo>
                <a:lnTo>
                  <a:pt x="551" y="897"/>
                </a:lnTo>
                <a:lnTo>
                  <a:pt x="552" y="897"/>
                </a:lnTo>
                <a:lnTo>
                  <a:pt x="552" y="896"/>
                </a:lnTo>
                <a:lnTo>
                  <a:pt x="554" y="891"/>
                </a:lnTo>
                <a:lnTo>
                  <a:pt x="552" y="891"/>
                </a:lnTo>
                <a:lnTo>
                  <a:pt x="554" y="888"/>
                </a:lnTo>
                <a:lnTo>
                  <a:pt x="562" y="881"/>
                </a:lnTo>
                <a:lnTo>
                  <a:pt x="563" y="881"/>
                </a:lnTo>
                <a:lnTo>
                  <a:pt x="563" y="880"/>
                </a:lnTo>
                <a:lnTo>
                  <a:pt x="563" y="879"/>
                </a:lnTo>
                <a:lnTo>
                  <a:pt x="563" y="878"/>
                </a:lnTo>
                <a:lnTo>
                  <a:pt x="563" y="877"/>
                </a:lnTo>
                <a:lnTo>
                  <a:pt x="564" y="876"/>
                </a:lnTo>
                <a:lnTo>
                  <a:pt x="564" y="873"/>
                </a:lnTo>
                <a:lnTo>
                  <a:pt x="563" y="872"/>
                </a:lnTo>
                <a:lnTo>
                  <a:pt x="561" y="873"/>
                </a:lnTo>
                <a:lnTo>
                  <a:pt x="559" y="871"/>
                </a:lnTo>
                <a:lnTo>
                  <a:pt x="556" y="868"/>
                </a:lnTo>
                <a:lnTo>
                  <a:pt x="554" y="865"/>
                </a:lnTo>
                <a:lnTo>
                  <a:pt x="554" y="864"/>
                </a:lnTo>
                <a:lnTo>
                  <a:pt x="558" y="858"/>
                </a:lnTo>
                <a:lnTo>
                  <a:pt x="559" y="857"/>
                </a:lnTo>
                <a:lnTo>
                  <a:pt x="559" y="857"/>
                </a:lnTo>
                <a:lnTo>
                  <a:pt x="560" y="856"/>
                </a:lnTo>
                <a:lnTo>
                  <a:pt x="562" y="856"/>
                </a:lnTo>
                <a:lnTo>
                  <a:pt x="565" y="856"/>
                </a:lnTo>
                <a:lnTo>
                  <a:pt x="565" y="856"/>
                </a:lnTo>
                <a:lnTo>
                  <a:pt x="564" y="854"/>
                </a:lnTo>
                <a:lnTo>
                  <a:pt x="565" y="853"/>
                </a:lnTo>
                <a:lnTo>
                  <a:pt x="566" y="853"/>
                </a:lnTo>
                <a:lnTo>
                  <a:pt x="566" y="852"/>
                </a:lnTo>
                <a:lnTo>
                  <a:pt x="566" y="851"/>
                </a:lnTo>
                <a:lnTo>
                  <a:pt x="567" y="848"/>
                </a:lnTo>
                <a:lnTo>
                  <a:pt x="566" y="846"/>
                </a:lnTo>
                <a:lnTo>
                  <a:pt x="566" y="845"/>
                </a:lnTo>
                <a:lnTo>
                  <a:pt x="568" y="842"/>
                </a:lnTo>
                <a:lnTo>
                  <a:pt x="572" y="841"/>
                </a:lnTo>
                <a:lnTo>
                  <a:pt x="572" y="841"/>
                </a:lnTo>
                <a:lnTo>
                  <a:pt x="568" y="839"/>
                </a:lnTo>
                <a:lnTo>
                  <a:pt x="568" y="838"/>
                </a:lnTo>
                <a:lnTo>
                  <a:pt x="568" y="838"/>
                </a:lnTo>
                <a:lnTo>
                  <a:pt x="569" y="838"/>
                </a:lnTo>
                <a:lnTo>
                  <a:pt x="570" y="837"/>
                </a:lnTo>
                <a:lnTo>
                  <a:pt x="570" y="837"/>
                </a:lnTo>
                <a:lnTo>
                  <a:pt x="571" y="837"/>
                </a:lnTo>
                <a:lnTo>
                  <a:pt x="572" y="838"/>
                </a:lnTo>
                <a:lnTo>
                  <a:pt x="572" y="839"/>
                </a:lnTo>
                <a:lnTo>
                  <a:pt x="573" y="839"/>
                </a:lnTo>
                <a:lnTo>
                  <a:pt x="574" y="839"/>
                </a:lnTo>
                <a:lnTo>
                  <a:pt x="575" y="839"/>
                </a:lnTo>
                <a:lnTo>
                  <a:pt x="576" y="838"/>
                </a:lnTo>
                <a:lnTo>
                  <a:pt x="576" y="838"/>
                </a:lnTo>
                <a:lnTo>
                  <a:pt x="575" y="835"/>
                </a:lnTo>
                <a:lnTo>
                  <a:pt x="574" y="834"/>
                </a:lnTo>
                <a:lnTo>
                  <a:pt x="574" y="835"/>
                </a:lnTo>
                <a:lnTo>
                  <a:pt x="572" y="835"/>
                </a:lnTo>
                <a:lnTo>
                  <a:pt x="573" y="835"/>
                </a:lnTo>
                <a:lnTo>
                  <a:pt x="573" y="836"/>
                </a:lnTo>
                <a:lnTo>
                  <a:pt x="570" y="836"/>
                </a:lnTo>
                <a:lnTo>
                  <a:pt x="570" y="836"/>
                </a:lnTo>
                <a:lnTo>
                  <a:pt x="570" y="835"/>
                </a:lnTo>
                <a:lnTo>
                  <a:pt x="569" y="835"/>
                </a:lnTo>
                <a:lnTo>
                  <a:pt x="568" y="834"/>
                </a:lnTo>
                <a:lnTo>
                  <a:pt x="567" y="829"/>
                </a:lnTo>
                <a:lnTo>
                  <a:pt x="567" y="827"/>
                </a:lnTo>
                <a:lnTo>
                  <a:pt x="567" y="824"/>
                </a:lnTo>
                <a:lnTo>
                  <a:pt x="568" y="824"/>
                </a:lnTo>
                <a:lnTo>
                  <a:pt x="569" y="824"/>
                </a:lnTo>
                <a:lnTo>
                  <a:pt x="574" y="827"/>
                </a:lnTo>
                <a:lnTo>
                  <a:pt x="578" y="827"/>
                </a:lnTo>
                <a:lnTo>
                  <a:pt x="580" y="826"/>
                </a:lnTo>
                <a:lnTo>
                  <a:pt x="581" y="825"/>
                </a:lnTo>
                <a:lnTo>
                  <a:pt x="582" y="824"/>
                </a:lnTo>
                <a:lnTo>
                  <a:pt x="583" y="823"/>
                </a:lnTo>
                <a:lnTo>
                  <a:pt x="582" y="820"/>
                </a:lnTo>
                <a:lnTo>
                  <a:pt x="583" y="817"/>
                </a:lnTo>
                <a:lnTo>
                  <a:pt x="583" y="817"/>
                </a:lnTo>
                <a:lnTo>
                  <a:pt x="584" y="817"/>
                </a:lnTo>
                <a:lnTo>
                  <a:pt x="584" y="815"/>
                </a:lnTo>
                <a:lnTo>
                  <a:pt x="584" y="814"/>
                </a:lnTo>
                <a:lnTo>
                  <a:pt x="583" y="813"/>
                </a:lnTo>
                <a:lnTo>
                  <a:pt x="582" y="810"/>
                </a:lnTo>
                <a:lnTo>
                  <a:pt x="583" y="809"/>
                </a:lnTo>
                <a:lnTo>
                  <a:pt x="584" y="811"/>
                </a:lnTo>
                <a:lnTo>
                  <a:pt x="590" y="811"/>
                </a:lnTo>
                <a:lnTo>
                  <a:pt x="592" y="811"/>
                </a:lnTo>
                <a:lnTo>
                  <a:pt x="607" y="806"/>
                </a:lnTo>
                <a:lnTo>
                  <a:pt x="609" y="805"/>
                </a:lnTo>
                <a:lnTo>
                  <a:pt x="609" y="803"/>
                </a:lnTo>
                <a:lnTo>
                  <a:pt x="614" y="797"/>
                </a:lnTo>
                <a:lnTo>
                  <a:pt x="614" y="793"/>
                </a:lnTo>
                <a:lnTo>
                  <a:pt x="613" y="793"/>
                </a:lnTo>
                <a:lnTo>
                  <a:pt x="611" y="792"/>
                </a:lnTo>
                <a:lnTo>
                  <a:pt x="610" y="791"/>
                </a:lnTo>
                <a:lnTo>
                  <a:pt x="610" y="790"/>
                </a:lnTo>
                <a:lnTo>
                  <a:pt x="610" y="787"/>
                </a:lnTo>
                <a:lnTo>
                  <a:pt x="610" y="786"/>
                </a:lnTo>
                <a:lnTo>
                  <a:pt x="604" y="781"/>
                </a:lnTo>
                <a:lnTo>
                  <a:pt x="603" y="779"/>
                </a:lnTo>
                <a:lnTo>
                  <a:pt x="603" y="779"/>
                </a:lnTo>
                <a:lnTo>
                  <a:pt x="604" y="777"/>
                </a:lnTo>
                <a:lnTo>
                  <a:pt x="605" y="777"/>
                </a:lnTo>
                <a:lnTo>
                  <a:pt x="606" y="779"/>
                </a:lnTo>
                <a:lnTo>
                  <a:pt x="606" y="780"/>
                </a:lnTo>
                <a:lnTo>
                  <a:pt x="610" y="780"/>
                </a:lnTo>
                <a:lnTo>
                  <a:pt x="616" y="783"/>
                </a:lnTo>
                <a:lnTo>
                  <a:pt x="620" y="783"/>
                </a:lnTo>
                <a:lnTo>
                  <a:pt x="624" y="784"/>
                </a:lnTo>
                <a:lnTo>
                  <a:pt x="626" y="782"/>
                </a:lnTo>
                <a:lnTo>
                  <a:pt x="629" y="780"/>
                </a:lnTo>
                <a:lnTo>
                  <a:pt x="629" y="779"/>
                </a:lnTo>
                <a:lnTo>
                  <a:pt x="631" y="777"/>
                </a:lnTo>
                <a:lnTo>
                  <a:pt x="631" y="776"/>
                </a:lnTo>
                <a:lnTo>
                  <a:pt x="632" y="776"/>
                </a:lnTo>
                <a:lnTo>
                  <a:pt x="632" y="775"/>
                </a:lnTo>
                <a:lnTo>
                  <a:pt x="632" y="775"/>
                </a:lnTo>
                <a:lnTo>
                  <a:pt x="634" y="773"/>
                </a:lnTo>
                <a:lnTo>
                  <a:pt x="636" y="769"/>
                </a:lnTo>
                <a:lnTo>
                  <a:pt x="637" y="767"/>
                </a:lnTo>
                <a:lnTo>
                  <a:pt x="639" y="765"/>
                </a:lnTo>
                <a:lnTo>
                  <a:pt x="644" y="762"/>
                </a:lnTo>
                <a:lnTo>
                  <a:pt x="654" y="744"/>
                </a:lnTo>
                <a:lnTo>
                  <a:pt x="657" y="743"/>
                </a:lnTo>
                <a:lnTo>
                  <a:pt x="657" y="741"/>
                </a:lnTo>
                <a:lnTo>
                  <a:pt x="657" y="740"/>
                </a:lnTo>
                <a:lnTo>
                  <a:pt x="658" y="735"/>
                </a:lnTo>
                <a:lnTo>
                  <a:pt x="658" y="734"/>
                </a:lnTo>
                <a:lnTo>
                  <a:pt x="659" y="734"/>
                </a:lnTo>
                <a:lnTo>
                  <a:pt x="659" y="734"/>
                </a:lnTo>
                <a:lnTo>
                  <a:pt x="659" y="733"/>
                </a:lnTo>
                <a:lnTo>
                  <a:pt x="658" y="733"/>
                </a:lnTo>
                <a:lnTo>
                  <a:pt x="658" y="731"/>
                </a:lnTo>
                <a:lnTo>
                  <a:pt x="657" y="730"/>
                </a:lnTo>
                <a:lnTo>
                  <a:pt x="657" y="729"/>
                </a:lnTo>
                <a:lnTo>
                  <a:pt x="657" y="728"/>
                </a:lnTo>
                <a:lnTo>
                  <a:pt x="657" y="727"/>
                </a:lnTo>
                <a:lnTo>
                  <a:pt x="657" y="727"/>
                </a:lnTo>
                <a:lnTo>
                  <a:pt x="658" y="725"/>
                </a:lnTo>
                <a:lnTo>
                  <a:pt x="663" y="719"/>
                </a:lnTo>
                <a:lnTo>
                  <a:pt x="663" y="719"/>
                </a:lnTo>
                <a:lnTo>
                  <a:pt x="670" y="714"/>
                </a:lnTo>
                <a:lnTo>
                  <a:pt x="671" y="714"/>
                </a:lnTo>
                <a:lnTo>
                  <a:pt x="672" y="714"/>
                </a:lnTo>
                <a:lnTo>
                  <a:pt x="672" y="713"/>
                </a:lnTo>
                <a:lnTo>
                  <a:pt x="675" y="712"/>
                </a:lnTo>
                <a:lnTo>
                  <a:pt x="676" y="711"/>
                </a:lnTo>
                <a:lnTo>
                  <a:pt x="676" y="711"/>
                </a:lnTo>
                <a:lnTo>
                  <a:pt x="677" y="711"/>
                </a:lnTo>
                <a:lnTo>
                  <a:pt x="679" y="710"/>
                </a:lnTo>
                <a:lnTo>
                  <a:pt x="680" y="710"/>
                </a:lnTo>
                <a:lnTo>
                  <a:pt x="680" y="710"/>
                </a:lnTo>
                <a:lnTo>
                  <a:pt x="680" y="709"/>
                </a:lnTo>
                <a:lnTo>
                  <a:pt x="679" y="709"/>
                </a:lnTo>
                <a:lnTo>
                  <a:pt x="679" y="709"/>
                </a:lnTo>
                <a:lnTo>
                  <a:pt x="680" y="708"/>
                </a:lnTo>
                <a:lnTo>
                  <a:pt x="681" y="708"/>
                </a:lnTo>
                <a:lnTo>
                  <a:pt x="681" y="708"/>
                </a:lnTo>
                <a:lnTo>
                  <a:pt x="681" y="708"/>
                </a:lnTo>
                <a:lnTo>
                  <a:pt x="682" y="708"/>
                </a:lnTo>
                <a:lnTo>
                  <a:pt x="684" y="707"/>
                </a:lnTo>
                <a:lnTo>
                  <a:pt x="684" y="707"/>
                </a:lnTo>
                <a:lnTo>
                  <a:pt x="685" y="708"/>
                </a:lnTo>
                <a:lnTo>
                  <a:pt x="686" y="708"/>
                </a:lnTo>
                <a:lnTo>
                  <a:pt x="687" y="707"/>
                </a:lnTo>
                <a:lnTo>
                  <a:pt x="688" y="707"/>
                </a:lnTo>
                <a:lnTo>
                  <a:pt x="689" y="707"/>
                </a:lnTo>
                <a:lnTo>
                  <a:pt x="693" y="707"/>
                </a:lnTo>
                <a:lnTo>
                  <a:pt x="694" y="705"/>
                </a:lnTo>
                <a:lnTo>
                  <a:pt x="699" y="702"/>
                </a:lnTo>
                <a:lnTo>
                  <a:pt x="700" y="698"/>
                </a:lnTo>
                <a:lnTo>
                  <a:pt x="707" y="688"/>
                </a:lnTo>
                <a:lnTo>
                  <a:pt x="708" y="680"/>
                </a:lnTo>
                <a:lnTo>
                  <a:pt x="709" y="678"/>
                </a:lnTo>
                <a:lnTo>
                  <a:pt x="712" y="652"/>
                </a:lnTo>
                <a:lnTo>
                  <a:pt x="712" y="652"/>
                </a:lnTo>
                <a:lnTo>
                  <a:pt x="712" y="650"/>
                </a:lnTo>
                <a:lnTo>
                  <a:pt x="713" y="650"/>
                </a:lnTo>
                <a:lnTo>
                  <a:pt x="714" y="651"/>
                </a:lnTo>
                <a:lnTo>
                  <a:pt x="714" y="650"/>
                </a:lnTo>
                <a:lnTo>
                  <a:pt x="716" y="648"/>
                </a:lnTo>
                <a:lnTo>
                  <a:pt x="720" y="641"/>
                </a:lnTo>
                <a:lnTo>
                  <a:pt x="732" y="627"/>
                </a:lnTo>
                <a:lnTo>
                  <a:pt x="732" y="627"/>
                </a:lnTo>
                <a:lnTo>
                  <a:pt x="733" y="616"/>
                </a:lnTo>
                <a:lnTo>
                  <a:pt x="732" y="610"/>
                </a:lnTo>
                <a:lnTo>
                  <a:pt x="730" y="60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99" name="Freeform 621"/>
          <p:cNvSpPr>
            <a:spLocks/>
          </p:cNvSpPr>
          <p:nvPr/>
        </p:nvSpPr>
        <p:spPr bwMode="auto">
          <a:xfrm>
            <a:off x="3834298" y="4369371"/>
            <a:ext cx="6813" cy="774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2" y="0"/>
              </a:cxn>
              <a:cxn ang="0">
                <a:pos x="1" y="0"/>
              </a:cxn>
            </a:cxnLst>
            <a:rect l="0" t="0" r="r" b="b"/>
            <a:pathLst>
              <a:path w="2" h="2">
                <a:moveTo>
                  <a:pt x="1" y="0"/>
                </a:move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2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00" name="Freeform 622"/>
          <p:cNvSpPr>
            <a:spLocks/>
          </p:cNvSpPr>
          <p:nvPr/>
        </p:nvSpPr>
        <p:spPr bwMode="auto">
          <a:xfrm>
            <a:off x="3841111" y="4357758"/>
            <a:ext cx="6813" cy="11613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1" y="2"/>
              </a:cxn>
              <a:cxn ang="0">
                <a:pos x="0" y="2"/>
              </a:cxn>
              <a:cxn ang="0">
                <a:pos x="0" y="2"/>
              </a:cxn>
              <a:cxn ang="0">
                <a:pos x="0" y="3"/>
              </a:cxn>
              <a:cxn ang="0">
                <a:pos x="0" y="2"/>
              </a:cxn>
              <a:cxn ang="0">
                <a:pos x="0" y="2"/>
              </a:cxn>
              <a:cxn ang="0">
                <a:pos x="1" y="2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2" y="1"/>
              </a:cxn>
            </a:cxnLst>
            <a:rect l="0" t="0" r="r" b="b"/>
            <a:pathLst>
              <a:path w="2" h="3">
                <a:moveTo>
                  <a:pt x="2" y="1"/>
                </a:moveTo>
                <a:lnTo>
                  <a:pt x="1" y="2"/>
                </a:lnTo>
                <a:lnTo>
                  <a:pt x="0" y="2"/>
                </a:lnTo>
                <a:lnTo>
                  <a:pt x="0" y="2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2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01" name="Freeform 623"/>
          <p:cNvSpPr>
            <a:spLocks/>
          </p:cNvSpPr>
          <p:nvPr/>
        </p:nvSpPr>
        <p:spPr bwMode="auto">
          <a:xfrm>
            <a:off x="3847924" y="4350016"/>
            <a:ext cx="3408" cy="3872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0" y="1"/>
              </a:cxn>
              <a:cxn ang="0">
                <a:pos x="1" y="1"/>
              </a:cxn>
              <a:cxn ang="0">
                <a:pos x="1" y="0"/>
              </a:cxn>
              <a:cxn ang="0">
                <a:pos x="1" y="1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02" name="Freeform 624"/>
          <p:cNvSpPr>
            <a:spLocks/>
          </p:cNvSpPr>
          <p:nvPr/>
        </p:nvSpPr>
        <p:spPr bwMode="auto">
          <a:xfrm>
            <a:off x="7823448" y="4404207"/>
            <a:ext cx="3408" cy="3872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0"/>
              </a:cxn>
              <a:cxn ang="0">
                <a:pos x="0" y="0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0"/>
                </a:lnTo>
                <a:lnTo>
                  <a:pt x="0" y="0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03" name="Freeform 625"/>
          <p:cNvSpPr>
            <a:spLocks/>
          </p:cNvSpPr>
          <p:nvPr/>
        </p:nvSpPr>
        <p:spPr bwMode="auto">
          <a:xfrm>
            <a:off x="7803008" y="4408079"/>
            <a:ext cx="3408" cy="3872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1" y="0"/>
              </a:cxn>
            </a:cxnLst>
            <a:rect l="0" t="0" r="r" b="b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04" name="Freeform 626"/>
          <p:cNvSpPr>
            <a:spLocks/>
          </p:cNvSpPr>
          <p:nvPr/>
        </p:nvSpPr>
        <p:spPr bwMode="auto">
          <a:xfrm>
            <a:off x="7816635" y="4408079"/>
            <a:ext cx="17034" cy="15483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3"/>
              </a:cxn>
              <a:cxn ang="0">
                <a:pos x="1" y="3"/>
              </a:cxn>
              <a:cxn ang="0">
                <a:pos x="1" y="2"/>
              </a:cxn>
              <a:cxn ang="0">
                <a:pos x="1" y="2"/>
              </a:cxn>
              <a:cxn ang="0">
                <a:pos x="2" y="2"/>
              </a:cxn>
              <a:cxn ang="0">
                <a:pos x="3" y="3"/>
              </a:cxn>
              <a:cxn ang="0">
                <a:pos x="4" y="4"/>
              </a:cxn>
              <a:cxn ang="0">
                <a:pos x="5" y="4"/>
              </a:cxn>
              <a:cxn ang="0">
                <a:pos x="5" y="3"/>
              </a:cxn>
              <a:cxn ang="0">
                <a:pos x="5" y="3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5" h="4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3" y="3"/>
                </a:lnTo>
                <a:lnTo>
                  <a:pt x="4" y="4"/>
                </a:lnTo>
                <a:lnTo>
                  <a:pt x="5" y="4"/>
                </a:lnTo>
                <a:lnTo>
                  <a:pt x="5" y="3"/>
                </a:lnTo>
                <a:lnTo>
                  <a:pt x="5" y="3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05" name="Freeform 627"/>
          <p:cNvSpPr>
            <a:spLocks/>
          </p:cNvSpPr>
          <p:nvPr/>
        </p:nvSpPr>
        <p:spPr bwMode="auto">
          <a:xfrm>
            <a:off x="7792787" y="4423561"/>
            <a:ext cx="20440" cy="27096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1" y="7"/>
              </a:cxn>
              <a:cxn ang="0">
                <a:pos x="1" y="7"/>
              </a:cxn>
              <a:cxn ang="0">
                <a:pos x="4" y="6"/>
              </a:cxn>
              <a:cxn ang="0">
                <a:pos x="6" y="4"/>
              </a:cxn>
              <a:cxn ang="0">
                <a:pos x="6" y="3"/>
              </a:cxn>
              <a:cxn ang="0">
                <a:pos x="6" y="1"/>
              </a:cxn>
              <a:cxn ang="0">
                <a:pos x="6" y="1"/>
              </a:cxn>
              <a:cxn ang="0">
                <a:pos x="5" y="2"/>
              </a:cxn>
              <a:cxn ang="0">
                <a:pos x="4" y="1"/>
              </a:cxn>
              <a:cxn ang="0">
                <a:pos x="3" y="1"/>
              </a:cxn>
              <a:cxn ang="0">
                <a:pos x="2" y="0"/>
              </a:cxn>
            </a:cxnLst>
            <a:rect l="0" t="0" r="r" b="b"/>
            <a:pathLst>
              <a:path w="6" h="7">
                <a:moveTo>
                  <a:pt x="2" y="0"/>
                </a:move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7"/>
                </a:lnTo>
                <a:lnTo>
                  <a:pt x="1" y="7"/>
                </a:lnTo>
                <a:lnTo>
                  <a:pt x="4" y="6"/>
                </a:lnTo>
                <a:lnTo>
                  <a:pt x="6" y="4"/>
                </a:lnTo>
                <a:lnTo>
                  <a:pt x="6" y="3"/>
                </a:lnTo>
                <a:lnTo>
                  <a:pt x="6" y="1"/>
                </a:lnTo>
                <a:lnTo>
                  <a:pt x="6" y="1"/>
                </a:lnTo>
                <a:lnTo>
                  <a:pt x="5" y="2"/>
                </a:lnTo>
                <a:lnTo>
                  <a:pt x="4" y="1"/>
                </a:lnTo>
                <a:lnTo>
                  <a:pt x="3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06" name="Freeform 628"/>
          <p:cNvSpPr>
            <a:spLocks/>
          </p:cNvSpPr>
          <p:nvPr/>
        </p:nvSpPr>
        <p:spPr bwMode="auto">
          <a:xfrm>
            <a:off x="7803008" y="4439044"/>
            <a:ext cx="17034" cy="42579"/>
          </a:xfrm>
          <a:custGeom>
            <a:avLst/>
            <a:gdLst/>
            <a:ahLst/>
            <a:cxnLst>
              <a:cxn ang="0">
                <a:pos x="5" y="4"/>
              </a:cxn>
              <a:cxn ang="0">
                <a:pos x="5" y="3"/>
              </a:cxn>
              <a:cxn ang="0">
                <a:pos x="5" y="3"/>
              </a:cxn>
              <a:cxn ang="0">
                <a:pos x="5" y="1"/>
              </a:cxn>
              <a:cxn ang="0">
                <a:pos x="4" y="0"/>
              </a:cxn>
              <a:cxn ang="0">
                <a:pos x="2" y="1"/>
              </a:cxn>
              <a:cxn ang="0">
                <a:pos x="2" y="1"/>
              </a:cxn>
              <a:cxn ang="0">
                <a:pos x="1" y="3"/>
              </a:cxn>
              <a:cxn ang="0">
                <a:pos x="1" y="5"/>
              </a:cxn>
              <a:cxn ang="0">
                <a:pos x="1" y="6"/>
              </a:cxn>
              <a:cxn ang="0">
                <a:pos x="0" y="6"/>
              </a:cxn>
              <a:cxn ang="0">
                <a:pos x="0" y="7"/>
              </a:cxn>
              <a:cxn ang="0">
                <a:pos x="0" y="8"/>
              </a:cxn>
              <a:cxn ang="0">
                <a:pos x="1" y="9"/>
              </a:cxn>
              <a:cxn ang="0">
                <a:pos x="1" y="10"/>
              </a:cxn>
              <a:cxn ang="0">
                <a:pos x="2" y="10"/>
              </a:cxn>
              <a:cxn ang="0">
                <a:pos x="3" y="11"/>
              </a:cxn>
              <a:cxn ang="0">
                <a:pos x="4" y="11"/>
              </a:cxn>
              <a:cxn ang="0">
                <a:pos x="4" y="10"/>
              </a:cxn>
              <a:cxn ang="0">
                <a:pos x="4" y="10"/>
              </a:cxn>
              <a:cxn ang="0">
                <a:pos x="4" y="9"/>
              </a:cxn>
              <a:cxn ang="0">
                <a:pos x="4" y="7"/>
              </a:cxn>
              <a:cxn ang="0">
                <a:pos x="5" y="4"/>
              </a:cxn>
            </a:cxnLst>
            <a:rect l="0" t="0" r="r" b="b"/>
            <a:pathLst>
              <a:path w="5" h="11">
                <a:moveTo>
                  <a:pt x="5" y="4"/>
                </a:moveTo>
                <a:lnTo>
                  <a:pt x="5" y="3"/>
                </a:lnTo>
                <a:lnTo>
                  <a:pt x="5" y="3"/>
                </a:lnTo>
                <a:lnTo>
                  <a:pt x="5" y="1"/>
                </a:lnTo>
                <a:lnTo>
                  <a:pt x="4" y="0"/>
                </a:lnTo>
                <a:lnTo>
                  <a:pt x="2" y="1"/>
                </a:lnTo>
                <a:lnTo>
                  <a:pt x="2" y="1"/>
                </a:lnTo>
                <a:lnTo>
                  <a:pt x="1" y="3"/>
                </a:lnTo>
                <a:lnTo>
                  <a:pt x="1" y="5"/>
                </a:lnTo>
                <a:lnTo>
                  <a:pt x="1" y="6"/>
                </a:lnTo>
                <a:lnTo>
                  <a:pt x="0" y="6"/>
                </a:lnTo>
                <a:lnTo>
                  <a:pt x="0" y="7"/>
                </a:lnTo>
                <a:lnTo>
                  <a:pt x="0" y="8"/>
                </a:lnTo>
                <a:lnTo>
                  <a:pt x="1" y="9"/>
                </a:lnTo>
                <a:lnTo>
                  <a:pt x="1" y="10"/>
                </a:lnTo>
                <a:lnTo>
                  <a:pt x="2" y="10"/>
                </a:lnTo>
                <a:lnTo>
                  <a:pt x="3" y="11"/>
                </a:lnTo>
                <a:lnTo>
                  <a:pt x="4" y="11"/>
                </a:lnTo>
                <a:lnTo>
                  <a:pt x="4" y="10"/>
                </a:lnTo>
                <a:lnTo>
                  <a:pt x="4" y="10"/>
                </a:lnTo>
                <a:lnTo>
                  <a:pt x="4" y="9"/>
                </a:lnTo>
                <a:lnTo>
                  <a:pt x="4" y="7"/>
                </a:lnTo>
                <a:lnTo>
                  <a:pt x="5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07" name="Freeform 629"/>
          <p:cNvSpPr>
            <a:spLocks/>
          </p:cNvSpPr>
          <p:nvPr/>
        </p:nvSpPr>
        <p:spPr bwMode="auto">
          <a:xfrm>
            <a:off x="7796195" y="4404207"/>
            <a:ext cx="3408" cy="116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</a:cxnLst>
            <a:rect l="0" t="0" r="r" b="b"/>
            <a:pathLst>
              <a:path h="3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08" name="Freeform 630"/>
          <p:cNvSpPr>
            <a:spLocks/>
          </p:cNvSpPr>
          <p:nvPr/>
        </p:nvSpPr>
        <p:spPr bwMode="auto">
          <a:xfrm>
            <a:off x="8099383" y="3796504"/>
            <a:ext cx="3408" cy="11613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2"/>
              </a:cxn>
              <a:cxn ang="0">
                <a:pos x="1" y="3"/>
              </a:cxn>
              <a:cxn ang="0">
                <a:pos x="1" y="3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 h="3">
                <a:moveTo>
                  <a:pt x="1" y="0"/>
                </a:moveTo>
                <a:lnTo>
                  <a:pt x="0" y="2"/>
                </a:lnTo>
                <a:lnTo>
                  <a:pt x="1" y="3"/>
                </a:lnTo>
                <a:lnTo>
                  <a:pt x="1" y="3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09" name="Freeform 631"/>
          <p:cNvSpPr>
            <a:spLocks/>
          </p:cNvSpPr>
          <p:nvPr/>
        </p:nvSpPr>
        <p:spPr bwMode="auto">
          <a:xfrm>
            <a:off x="7813228" y="4396466"/>
            <a:ext cx="6813" cy="774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1"/>
              </a:cxn>
              <a:cxn ang="0">
                <a:pos x="2" y="1"/>
              </a:cxn>
              <a:cxn ang="0">
                <a:pos x="2" y="2"/>
              </a:cxn>
              <a:cxn ang="0">
                <a:pos x="2" y="1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1"/>
                </a:lnTo>
                <a:lnTo>
                  <a:pt x="2" y="1"/>
                </a:lnTo>
                <a:lnTo>
                  <a:pt x="2" y="2"/>
                </a:lnTo>
                <a:lnTo>
                  <a:pt x="2" y="1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10" name="Freeform 632"/>
          <p:cNvSpPr>
            <a:spLocks/>
          </p:cNvSpPr>
          <p:nvPr/>
        </p:nvSpPr>
        <p:spPr bwMode="auto">
          <a:xfrm>
            <a:off x="7820040" y="4435172"/>
            <a:ext cx="13626" cy="3870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2" y="6"/>
              </a:cxn>
              <a:cxn ang="0">
                <a:pos x="4" y="4"/>
              </a:cxn>
              <a:cxn ang="0">
                <a:pos x="4" y="0"/>
              </a:cxn>
              <a:cxn ang="0">
                <a:pos x="4" y="0"/>
              </a:cxn>
              <a:cxn ang="0">
                <a:pos x="3" y="1"/>
              </a:cxn>
              <a:cxn ang="0">
                <a:pos x="0" y="8"/>
              </a:cxn>
              <a:cxn ang="0">
                <a:pos x="0" y="10"/>
              </a:cxn>
              <a:cxn ang="0">
                <a:pos x="0" y="9"/>
              </a:cxn>
            </a:cxnLst>
            <a:rect l="0" t="0" r="r" b="b"/>
            <a:pathLst>
              <a:path w="4" h="10">
                <a:moveTo>
                  <a:pt x="0" y="9"/>
                </a:moveTo>
                <a:lnTo>
                  <a:pt x="2" y="6"/>
                </a:lnTo>
                <a:lnTo>
                  <a:pt x="4" y="4"/>
                </a:lnTo>
                <a:lnTo>
                  <a:pt x="4" y="0"/>
                </a:lnTo>
                <a:lnTo>
                  <a:pt x="4" y="0"/>
                </a:lnTo>
                <a:lnTo>
                  <a:pt x="3" y="1"/>
                </a:lnTo>
                <a:lnTo>
                  <a:pt x="0" y="8"/>
                </a:lnTo>
                <a:lnTo>
                  <a:pt x="0" y="10"/>
                </a:lnTo>
                <a:lnTo>
                  <a:pt x="0" y="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11" name="Freeform 633"/>
          <p:cNvSpPr>
            <a:spLocks/>
          </p:cNvSpPr>
          <p:nvPr/>
        </p:nvSpPr>
        <p:spPr bwMode="auto">
          <a:xfrm>
            <a:off x="7789383" y="4384854"/>
            <a:ext cx="6813" cy="7741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0"/>
              </a:cxn>
              <a:cxn ang="0">
                <a:pos x="0" y="1"/>
              </a:cxn>
              <a:cxn ang="0">
                <a:pos x="1" y="1"/>
              </a:cxn>
              <a:cxn ang="0">
                <a:pos x="1" y="2"/>
              </a:cxn>
              <a:cxn ang="0">
                <a:pos x="2" y="2"/>
              </a:cxn>
              <a:cxn ang="0">
                <a:pos x="2" y="1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1" y="0"/>
                </a:lnTo>
                <a:lnTo>
                  <a:pt x="0" y="1"/>
                </a:lnTo>
                <a:lnTo>
                  <a:pt x="1" y="1"/>
                </a:lnTo>
                <a:lnTo>
                  <a:pt x="1" y="2"/>
                </a:lnTo>
                <a:lnTo>
                  <a:pt x="2" y="2"/>
                </a:lnTo>
                <a:lnTo>
                  <a:pt x="2" y="1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12" name="Freeform 634"/>
          <p:cNvSpPr>
            <a:spLocks/>
          </p:cNvSpPr>
          <p:nvPr/>
        </p:nvSpPr>
        <p:spPr bwMode="auto">
          <a:xfrm>
            <a:off x="7871141" y="3920368"/>
            <a:ext cx="13626" cy="11613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1" y="1"/>
              </a:cxn>
              <a:cxn ang="0">
                <a:pos x="0" y="2"/>
              </a:cxn>
              <a:cxn ang="0">
                <a:pos x="0" y="3"/>
              </a:cxn>
              <a:cxn ang="0">
                <a:pos x="3" y="2"/>
              </a:cxn>
              <a:cxn ang="0">
                <a:pos x="4" y="1"/>
              </a:cxn>
              <a:cxn ang="0">
                <a:pos x="4" y="0"/>
              </a:cxn>
              <a:cxn ang="0">
                <a:pos x="3" y="0"/>
              </a:cxn>
            </a:cxnLst>
            <a:rect l="0" t="0" r="r" b="b"/>
            <a:pathLst>
              <a:path w="4" h="3">
                <a:moveTo>
                  <a:pt x="3" y="0"/>
                </a:moveTo>
                <a:lnTo>
                  <a:pt x="1" y="1"/>
                </a:lnTo>
                <a:lnTo>
                  <a:pt x="0" y="2"/>
                </a:lnTo>
                <a:lnTo>
                  <a:pt x="0" y="3"/>
                </a:lnTo>
                <a:lnTo>
                  <a:pt x="3" y="2"/>
                </a:lnTo>
                <a:lnTo>
                  <a:pt x="4" y="1"/>
                </a:lnTo>
                <a:lnTo>
                  <a:pt x="4" y="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13" name="Freeform 635"/>
          <p:cNvSpPr>
            <a:spLocks/>
          </p:cNvSpPr>
          <p:nvPr/>
        </p:nvSpPr>
        <p:spPr bwMode="auto">
          <a:xfrm>
            <a:off x="4362324" y="4415820"/>
            <a:ext cx="3408" cy="387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1" h="1">
                <a:moveTo>
                  <a:pt x="0" y="1"/>
                </a:move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14" name="Freeform 636"/>
          <p:cNvSpPr>
            <a:spLocks/>
          </p:cNvSpPr>
          <p:nvPr/>
        </p:nvSpPr>
        <p:spPr bwMode="auto">
          <a:xfrm>
            <a:off x="4369137" y="4338406"/>
            <a:ext cx="3408" cy="11613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2"/>
              </a:cxn>
            </a:cxnLst>
            <a:rect l="0" t="0" r="r" b="b"/>
            <a:pathLst>
              <a:path h="3">
                <a:moveTo>
                  <a:pt x="0" y="2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15" name="Freeform 637"/>
          <p:cNvSpPr>
            <a:spLocks/>
          </p:cNvSpPr>
          <p:nvPr/>
        </p:nvSpPr>
        <p:spPr bwMode="auto">
          <a:xfrm>
            <a:off x="4372543" y="4388724"/>
            <a:ext cx="3408" cy="774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2"/>
              </a:cxn>
              <a:cxn ang="0">
                <a:pos x="1" y="2"/>
              </a:cxn>
              <a:cxn ang="0">
                <a:pos x="1" y="0"/>
              </a:cxn>
              <a:cxn ang="0">
                <a:pos x="0" y="1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0" y="2"/>
                </a:lnTo>
                <a:lnTo>
                  <a:pt x="1" y="2"/>
                </a:lnTo>
                <a:lnTo>
                  <a:pt x="1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16" name="Freeform 638"/>
          <p:cNvSpPr>
            <a:spLocks/>
          </p:cNvSpPr>
          <p:nvPr/>
        </p:nvSpPr>
        <p:spPr bwMode="auto">
          <a:xfrm>
            <a:off x="4358916" y="4307440"/>
            <a:ext cx="3408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17" name="Freeform 639"/>
          <p:cNvSpPr>
            <a:spLocks/>
          </p:cNvSpPr>
          <p:nvPr/>
        </p:nvSpPr>
        <p:spPr bwMode="auto">
          <a:xfrm>
            <a:off x="4358917" y="4319051"/>
            <a:ext cx="10221" cy="11613"/>
          </a:xfrm>
          <a:custGeom>
            <a:avLst/>
            <a:gdLst/>
            <a:ahLst/>
            <a:cxnLst>
              <a:cxn ang="0">
                <a:pos x="3" y="1"/>
              </a:cxn>
              <a:cxn ang="0">
                <a:pos x="3" y="0"/>
              </a:cxn>
              <a:cxn ang="0">
                <a:pos x="2" y="0"/>
              </a:cxn>
              <a:cxn ang="0">
                <a:pos x="2" y="2"/>
              </a:cxn>
              <a:cxn ang="0">
                <a:pos x="1" y="1"/>
              </a:cxn>
              <a:cxn ang="0">
                <a:pos x="0" y="2"/>
              </a:cxn>
              <a:cxn ang="0">
                <a:pos x="0" y="3"/>
              </a:cxn>
              <a:cxn ang="0">
                <a:pos x="1" y="3"/>
              </a:cxn>
              <a:cxn ang="0">
                <a:pos x="2" y="2"/>
              </a:cxn>
              <a:cxn ang="0">
                <a:pos x="2" y="2"/>
              </a:cxn>
              <a:cxn ang="0">
                <a:pos x="3" y="2"/>
              </a:cxn>
              <a:cxn ang="0">
                <a:pos x="3" y="2"/>
              </a:cxn>
              <a:cxn ang="0">
                <a:pos x="3" y="2"/>
              </a:cxn>
              <a:cxn ang="0">
                <a:pos x="3" y="1"/>
              </a:cxn>
            </a:cxnLst>
            <a:rect l="0" t="0" r="r" b="b"/>
            <a:pathLst>
              <a:path w="3" h="3">
                <a:moveTo>
                  <a:pt x="3" y="1"/>
                </a:moveTo>
                <a:lnTo>
                  <a:pt x="3" y="0"/>
                </a:lnTo>
                <a:lnTo>
                  <a:pt x="2" y="0"/>
                </a:lnTo>
                <a:lnTo>
                  <a:pt x="2" y="2"/>
                </a:lnTo>
                <a:lnTo>
                  <a:pt x="1" y="1"/>
                </a:lnTo>
                <a:lnTo>
                  <a:pt x="0" y="2"/>
                </a:lnTo>
                <a:lnTo>
                  <a:pt x="0" y="3"/>
                </a:lnTo>
                <a:lnTo>
                  <a:pt x="1" y="3"/>
                </a:lnTo>
                <a:lnTo>
                  <a:pt x="2" y="2"/>
                </a:lnTo>
                <a:lnTo>
                  <a:pt x="2" y="2"/>
                </a:lnTo>
                <a:lnTo>
                  <a:pt x="3" y="2"/>
                </a:lnTo>
                <a:lnTo>
                  <a:pt x="3" y="2"/>
                </a:lnTo>
                <a:lnTo>
                  <a:pt x="3" y="2"/>
                </a:lnTo>
                <a:lnTo>
                  <a:pt x="3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18" name="Freeform 640"/>
          <p:cNvSpPr>
            <a:spLocks/>
          </p:cNvSpPr>
          <p:nvPr/>
        </p:nvSpPr>
        <p:spPr bwMode="auto">
          <a:xfrm>
            <a:off x="3391438" y="4021007"/>
            <a:ext cx="10221" cy="11613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2" y="2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2" y="3"/>
              </a:cxn>
              <a:cxn ang="0">
                <a:pos x="3" y="3"/>
              </a:cxn>
              <a:cxn ang="0">
                <a:pos x="3" y="2"/>
              </a:cxn>
              <a:cxn ang="0">
                <a:pos x="2" y="2"/>
              </a:cxn>
              <a:cxn ang="0">
                <a:pos x="2" y="2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2" y="3"/>
                </a:lnTo>
                <a:lnTo>
                  <a:pt x="3" y="3"/>
                </a:lnTo>
                <a:lnTo>
                  <a:pt x="3" y="2"/>
                </a:lnTo>
                <a:lnTo>
                  <a:pt x="2" y="2"/>
                </a:lnTo>
                <a:lnTo>
                  <a:pt x="2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19" name="Freeform 641"/>
          <p:cNvSpPr>
            <a:spLocks/>
          </p:cNvSpPr>
          <p:nvPr/>
        </p:nvSpPr>
        <p:spPr bwMode="auto">
          <a:xfrm>
            <a:off x="3411877" y="4028748"/>
            <a:ext cx="6813" cy="11613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2" y="1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2" h="3">
                <a:moveTo>
                  <a:pt x="1" y="0"/>
                </a:move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2" y="1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20" name="Freeform 642"/>
          <p:cNvSpPr>
            <a:spLocks/>
          </p:cNvSpPr>
          <p:nvPr/>
        </p:nvSpPr>
        <p:spPr bwMode="auto">
          <a:xfrm>
            <a:off x="4379356" y="4431303"/>
            <a:ext cx="3408" cy="7741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  <a:cxn ang="0">
                <a:pos x="1" y="1"/>
              </a:cxn>
              <a:cxn ang="0">
                <a:pos x="1" y="0"/>
              </a:cxn>
              <a:cxn ang="0">
                <a:pos x="1" y="1"/>
              </a:cxn>
              <a:cxn ang="0">
                <a:pos x="1" y="1"/>
              </a:cxn>
              <a:cxn ang="0">
                <a:pos x="0" y="2"/>
              </a:cxn>
            </a:cxnLst>
            <a:rect l="0" t="0" r="r" b="b"/>
            <a:pathLst>
              <a:path w="1" h="2">
                <a:moveTo>
                  <a:pt x="0" y="2"/>
                </a:move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0"/>
                </a:lnTo>
                <a:lnTo>
                  <a:pt x="1" y="1"/>
                </a:lnTo>
                <a:lnTo>
                  <a:pt x="1" y="1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21" name="Freeform 643"/>
          <p:cNvSpPr>
            <a:spLocks/>
          </p:cNvSpPr>
          <p:nvPr/>
        </p:nvSpPr>
        <p:spPr bwMode="auto">
          <a:xfrm>
            <a:off x="4375950" y="4373240"/>
            <a:ext cx="3408" cy="7741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1" y="1"/>
              </a:cxn>
              <a:cxn ang="0">
                <a:pos x="0" y="0"/>
              </a:cxn>
              <a:cxn ang="0">
                <a:pos x="0" y="2"/>
              </a:cxn>
              <a:cxn ang="0">
                <a:pos x="0" y="2"/>
              </a:cxn>
              <a:cxn ang="0">
                <a:pos x="1" y="2"/>
              </a:cxn>
            </a:cxnLst>
            <a:rect l="0" t="0" r="r" b="b"/>
            <a:pathLst>
              <a:path w="1" h="2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22" name="Freeform 644"/>
          <p:cNvSpPr>
            <a:spLocks/>
          </p:cNvSpPr>
          <p:nvPr/>
        </p:nvSpPr>
        <p:spPr bwMode="auto">
          <a:xfrm>
            <a:off x="7806414" y="4446785"/>
            <a:ext cx="3408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1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23" name="Freeform 645"/>
          <p:cNvSpPr>
            <a:spLocks/>
          </p:cNvSpPr>
          <p:nvPr/>
        </p:nvSpPr>
        <p:spPr bwMode="auto">
          <a:xfrm>
            <a:off x="7925646" y="3931979"/>
            <a:ext cx="3408" cy="7741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1"/>
              </a:cxn>
              <a:cxn ang="0">
                <a:pos x="1" y="2"/>
              </a:cxn>
              <a:cxn ang="0">
                <a:pos x="1" y="1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0" y="1"/>
                </a:lnTo>
                <a:lnTo>
                  <a:pt x="1" y="2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24" name="Freeform 646"/>
          <p:cNvSpPr>
            <a:spLocks/>
          </p:cNvSpPr>
          <p:nvPr/>
        </p:nvSpPr>
        <p:spPr bwMode="auto">
          <a:xfrm>
            <a:off x="7932460" y="3889402"/>
            <a:ext cx="3408" cy="11613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2"/>
              </a:cxn>
            </a:cxnLst>
            <a:rect l="0" t="0" r="r" b="b"/>
            <a:pathLst>
              <a:path h="3">
                <a:moveTo>
                  <a:pt x="0" y="2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25" name="Freeform 647"/>
          <p:cNvSpPr>
            <a:spLocks/>
          </p:cNvSpPr>
          <p:nvPr/>
        </p:nvSpPr>
        <p:spPr bwMode="auto">
          <a:xfrm>
            <a:off x="7929052" y="3901013"/>
            <a:ext cx="3408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26" name="Freeform 648"/>
          <p:cNvSpPr>
            <a:spLocks/>
          </p:cNvSpPr>
          <p:nvPr/>
        </p:nvSpPr>
        <p:spPr bwMode="auto">
          <a:xfrm>
            <a:off x="7755316" y="4411948"/>
            <a:ext cx="3408" cy="7741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0" y="0"/>
              </a:cxn>
              <a:cxn ang="0">
                <a:pos x="1" y="1"/>
              </a:cxn>
              <a:cxn ang="0">
                <a:pos x="1" y="2"/>
              </a:cxn>
              <a:cxn ang="0">
                <a:pos x="1" y="2"/>
              </a:cxn>
              <a:cxn ang="0">
                <a:pos x="1" y="1"/>
              </a:cxn>
            </a:cxnLst>
            <a:rect l="0" t="0" r="r" b="b"/>
            <a:pathLst>
              <a:path w="1" h="2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1" y="1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27" name="Freeform 649"/>
          <p:cNvSpPr>
            <a:spLocks/>
          </p:cNvSpPr>
          <p:nvPr/>
        </p:nvSpPr>
        <p:spPr bwMode="auto">
          <a:xfrm>
            <a:off x="7932460" y="4044231"/>
            <a:ext cx="3408" cy="7741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1"/>
              </a:cxn>
              <a:cxn ang="0">
                <a:pos x="1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28" name="Freeform 650"/>
          <p:cNvSpPr>
            <a:spLocks/>
          </p:cNvSpPr>
          <p:nvPr/>
        </p:nvSpPr>
        <p:spPr bwMode="auto">
          <a:xfrm>
            <a:off x="7901800" y="4082937"/>
            <a:ext cx="6813" cy="1548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3"/>
              </a:cxn>
              <a:cxn ang="0">
                <a:pos x="1" y="3"/>
              </a:cxn>
              <a:cxn ang="0">
                <a:pos x="1" y="2"/>
              </a:cxn>
              <a:cxn ang="0">
                <a:pos x="2" y="2"/>
              </a:cxn>
              <a:cxn ang="0">
                <a:pos x="2" y="1"/>
              </a:cxn>
              <a:cxn ang="0">
                <a:pos x="2" y="0"/>
              </a:cxn>
              <a:cxn ang="0">
                <a:pos x="2" y="1"/>
              </a:cxn>
              <a:cxn ang="0">
                <a:pos x="1" y="1"/>
              </a:cxn>
              <a:cxn ang="0">
                <a:pos x="1" y="1"/>
              </a:cxn>
              <a:cxn ang="0">
                <a:pos x="1" y="2"/>
              </a:cxn>
              <a:cxn ang="0">
                <a:pos x="0" y="2"/>
              </a:cxn>
              <a:cxn ang="0">
                <a:pos x="0" y="3"/>
              </a:cxn>
              <a:cxn ang="0">
                <a:pos x="0" y="4"/>
              </a:cxn>
              <a:cxn ang="0">
                <a:pos x="0" y="4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2" h="4">
                <a:moveTo>
                  <a:pt x="0" y="4"/>
                </a:move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2" y="2"/>
                </a:lnTo>
                <a:lnTo>
                  <a:pt x="2" y="1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lnTo>
                  <a:pt x="0" y="3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29" name="Freeform 651"/>
          <p:cNvSpPr>
            <a:spLocks/>
          </p:cNvSpPr>
          <p:nvPr/>
        </p:nvSpPr>
        <p:spPr bwMode="auto">
          <a:xfrm>
            <a:off x="7959713" y="3815857"/>
            <a:ext cx="3408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30" name="Freeform 652"/>
          <p:cNvSpPr>
            <a:spLocks/>
          </p:cNvSpPr>
          <p:nvPr/>
        </p:nvSpPr>
        <p:spPr bwMode="auto">
          <a:xfrm>
            <a:off x="7963119" y="3707477"/>
            <a:ext cx="207805" cy="212891"/>
          </a:xfrm>
          <a:custGeom>
            <a:avLst/>
            <a:gdLst/>
            <a:ahLst/>
            <a:cxnLst>
              <a:cxn ang="0">
                <a:pos x="9" y="43"/>
              </a:cxn>
              <a:cxn ang="0">
                <a:pos x="6" y="47"/>
              </a:cxn>
              <a:cxn ang="0">
                <a:pos x="0" y="52"/>
              </a:cxn>
              <a:cxn ang="0">
                <a:pos x="3" y="52"/>
              </a:cxn>
              <a:cxn ang="0">
                <a:pos x="7" y="52"/>
              </a:cxn>
              <a:cxn ang="0">
                <a:pos x="9" y="50"/>
              </a:cxn>
              <a:cxn ang="0">
                <a:pos x="19" y="47"/>
              </a:cxn>
              <a:cxn ang="0">
                <a:pos x="24" y="47"/>
              </a:cxn>
              <a:cxn ang="0">
                <a:pos x="23" y="50"/>
              </a:cxn>
              <a:cxn ang="0">
                <a:pos x="24" y="54"/>
              </a:cxn>
              <a:cxn ang="0">
                <a:pos x="27" y="54"/>
              </a:cxn>
              <a:cxn ang="0">
                <a:pos x="31" y="50"/>
              </a:cxn>
              <a:cxn ang="0">
                <a:pos x="33" y="49"/>
              </a:cxn>
              <a:cxn ang="0">
                <a:pos x="33" y="45"/>
              </a:cxn>
              <a:cxn ang="0">
                <a:pos x="34" y="47"/>
              </a:cxn>
              <a:cxn ang="0">
                <a:pos x="34" y="47"/>
              </a:cxn>
              <a:cxn ang="0">
                <a:pos x="40" y="48"/>
              </a:cxn>
              <a:cxn ang="0">
                <a:pos x="43" y="46"/>
              </a:cxn>
              <a:cxn ang="0">
                <a:pos x="45" y="47"/>
              </a:cxn>
              <a:cxn ang="0">
                <a:pos x="48" y="43"/>
              </a:cxn>
              <a:cxn ang="0">
                <a:pos x="50" y="41"/>
              </a:cxn>
              <a:cxn ang="0">
                <a:pos x="49" y="45"/>
              </a:cxn>
              <a:cxn ang="0">
                <a:pos x="53" y="41"/>
              </a:cxn>
              <a:cxn ang="0">
                <a:pos x="53" y="39"/>
              </a:cxn>
              <a:cxn ang="0">
                <a:pos x="56" y="32"/>
              </a:cxn>
              <a:cxn ang="0">
                <a:pos x="57" y="22"/>
              </a:cxn>
              <a:cxn ang="0">
                <a:pos x="60" y="18"/>
              </a:cxn>
              <a:cxn ang="0">
                <a:pos x="61" y="16"/>
              </a:cxn>
              <a:cxn ang="0">
                <a:pos x="58" y="5"/>
              </a:cxn>
              <a:cxn ang="0">
                <a:pos x="56" y="0"/>
              </a:cxn>
              <a:cxn ang="0">
                <a:pos x="54" y="1"/>
              </a:cxn>
              <a:cxn ang="0">
                <a:pos x="56" y="1"/>
              </a:cxn>
              <a:cxn ang="0">
                <a:pos x="56" y="4"/>
              </a:cxn>
              <a:cxn ang="0">
                <a:pos x="53" y="4"/>
              </a:cxn>
              <a:cxn ang="0">
                <a:pos x="52" y="3"/>
              </a:cxn>
              <a:cxn ang="0">
                <a:pos x="50" y="5"/>
              </a:cxn>
              <a:cxn ang="0">
                <a:pos x="49" y="11"/>
              </a:cxn>
              <a:cxn ang="0">
                <a:pos x="46" y="25"/>
              </a:cxn>
              <a:cxn ang="0">
                <a:pos x="42" y="28"/>
              </a:cxn>
              <a:cxn ang="0">
                <a:pos x="35" y="33"/>
              </a:cxn>
              <a:cxn ang="0">
                <a:pos x="34" y="32"/>
              </a:cxn>
              <a:cxn ang="0">
                <a:pos x="34" y="30"/>
              </a:cxn>
              <a:cxn ang="0">
                <a:pos x="34" y="28"/>
              </a:cxn>
              <a:cxn ang="0">
                <a:pos x="31" y="34"/>
              </a:cxn>
              <a:cxn ang="0">
                <a:pos x="27" y="42"/>
              </a:cxn>
              <a:cxn ang="0">
                <a:pos x="23" y="40"/>
              </a:cxn>
            </a:cxnLst>
            <a:rect l="0" t="0" r="r" b="b"/>
            <a:pathLst>
              <a:path w="61" h="55">
                <a:moveTo>
                  <a:pt x="13" y="42"/>
                </a:moveTo>
                <a:lnTo>
                  <a:pt x="12" y="41"/>
                </a:lnTo>
                <a:lnTo>
                  <a:pt x="9" y="43"/>
                </a:lnTo>
                <a:lnTo>
                  <a:pt x="9" y="44"/>
                </a:lnTo>
                <a:lnTo>
                  <a:pt x="7" y="45"/>
                </a:lnTo>
                <a:lnTo>
                  <a:pt x="6" y="47"/>
                </a:lnTo>
                <a:lnTo>
                  <a:pt x="2" y="49"/>
                </a:lnTo>
                <a:lnTo>
                  <a:pt x="0" y="50"/>
                </a:lnTo>
                <a:lnTo>
                  <a:pt x="0" y="52"/>
                </a:lnTo>
                <a:lnTo>
                  <a:pt x="1" y="52"/>
                </a:lnTo>
                <a:lnTo>
                  <a:pt x="2" y="52"/>
                </a:lnTo>
                <a:lnTo>
                  <a:pt x="3" y="52"/>
                </a:lnTo>
                <a:lnTo>
                  <a:pt x="4" y="51"/>
                </a:lnTo>
                <a:lnTo>
                  <a:pt x="6" y="53"/>
                </a:lnTo>
                <a:lnTo>
                  <a:pt x="7" y="52"/>
                </a:lnTo>
                <a:lnTo>
                  <a:pt x="8" y="50"/>
                </a:lnTo>
                <a:lnTo>
                  <a:pt x="9" y="50"/>
                </a:lnTo>
                <a:lnTo>
                  <a:pt x="9" y="50"/>
                </a:lnTo>
                <a:lnTo>
                  <a:pt x="16" y="48"/>
                </a:lnTo>
                <a:lnTo>
                  <a:pt x="16" y="49"/>
                </a:lnTo>
                <a:lnTo>
                  <a:pt x="19" y="47"/>
                </a:lnTo>
                <a:lnTo>
                  <a:pt x="20" y="47"/>
                </a:lnTo>
                <a:lnTo>
                  <a:pt x="23" y="47"/>
                </a:lnTo>
                <a:lnTo>
                  <a:pt x="24" y="47"/>
                </a:lnTo>
                <a:lnTo>
                  <a:pt x="25" y="47"/>
                </a:lnTo>
                <a:lnTo>
                  <a:pt x="25" y="48"/>
                </a:lnTo>
                <a:lnTo>
                  <a:pt x="23" y="50"/>
                </a:lnTo>
                <a:lnTo>
                  <a:pt x="23" y="52"/>
                </a:lnTo>
                <a:lnTo>
                  <a:pt x="23" y="53"/>
                </a:lnTo>
                <a:lnTo>
                  <a:pt x="24" y="54"/>
                </a:lnTo>
                <a:lnTo>
                  <a:pt x="25" y="54"/>
                </a:lnTo>
                <a:lnTo>
                  <a:pt x="27" y="55"/>
                </a:lnTo>
                <a:lnTo>
                  <a:pt x="27" y="54"/>
                </a:lnTo>
                <a:lnTo>
                  <a:pt x="30" y="50"/>
                </a:lnTo>
                <a:lnTo>
                  <a:pt x="31" y="50"/>
                </a:lnTo>
                <a:lnTo>
                  <a:pt x="31" y="50"/>
                </a:lnTo>
                <a:lnTo>
                  <a:pt x="32" y="50"/>
                </a:lnTo>
                <a:lnTo>
                  <a:pt x="33" y="50"/>
                </a:lnTo>
                <a:lnTo>
                  <a:pt x="33" y="49"/>
                </a:lnTo>
                <a:lnTo>
                  <a:pt x="31" y="47"/>
                </a:lnTo>
                <a:lnTo>
                  <a:pt x="32" y="45"/>
                </a:lnTo>
                <a:lnTo>
                  <a:pt x="33" y="45"/>
                </a:lnTo>
                <a:lnTo>
                  <a:pt x="33" y="47"/>
                </a:lnTo>
                <a:lnTo>
                  <a:pt x="33" y="47"/>
                </a:lnTo>
                <a:lnTo>
                  <a:pt x="34" y="47"/>
                </a:lnTo>
                <a:lnTo>
                  <a:pt x="34" y="47"/>
                </a:lnTo>
                <a:lnTo>
                  <a:pt x="35" y="47"/>
                </a:lnTo>
                <a:lnTo>
                  <a:pt x="34" y="47"/>
                </a:lnTo>
                <a:lnTo>
                  <a:pt x="34" y="48"/>
                </a:lnTo>
                <a:lnTo>
                  <a:pt x="35" y="47"/>
                </a:lnTo>
                <a:lnTo>
                  <a:pt x="40" y="48"/>
                </a:lnTo>
                <a:lnTo>
                  <a:pt x="43" y="45"/>
                </a:lnTo>
                <a:lnTo>
                  <a:pt x="44" y="45"/>
                </a:lnTo>
                <a:lnTo>
                  <a:pt x="43" y="46"/>
                </a:lnTo>
                <a:lnTo>
                  <a:pt x="44" y="47"/>
                </a:lnTo>
                <a:lnTo>
                  <a:pt x="45" y="47"/>
                </a:lnTo>
                <a:lnTo>
                  <a:pt x="45" y="47"/>
                </a:lnTo>
                <a:lnTo>
                  <a:pt x="45" y="44"/>
                </a:lnTo>
                <a:lnTo>
                  <a:pt x="46" y="43"/>
                </a:lnTo>
                <a:lnTo>
                  <a:pt x="48" y="43"/>
                </a:lnTo>
                <a:lnTo>
                  <a:pt x="49" y="44"/>
                </a:lnTo>
                <a:lnTo>
                  <a:pt x="49" y="41"/>
                </a:lnTo>
                <a:lnTo>
                  <a:pt x="50" y="41"/>
                </a:lnTo>
                <a:lnTo>
                  <a:pt x="50" y="42"/>
                </a:lnTo>
                <a:lnTo>
                  <a:pt x="49" y="43"/>
                </a:lnTo>
                <a:lnTo>
                  <a:pt x="49" y="45"/>
                </a:lnTo>
                <a:lnTo>
                  <a:pt x="49" y="46"/>
                </a:lnTo>
                <a:lnTo>
                  <a:pt x="52" y="44"/>
                </a:lnTo>
                <a:lnTo>
                  <a:pt x="53" y="41"/>
                </a:lnTo>
                <a:lnTo>
                  <a:pt x="55" y="40"/>
                </a:lnTo>
                <a:lnTo>
                  <a:pt x="54" y="39"/>
                </a:lnTo>
                <a:lnTo>
                  <a:pt x="53" y="39"/>
                </a:lnTo>
                <a:lnTo>
                  <a:pt x="54" y="35"/>
                </a:lnTo>
                <a:lnTo>
                  <a:pt x="55" y="32"/>
                </a:lnTo>
                <a:lnTo>
                  <a:pt x="56" y="32"/>
                </a:lnTo>
                <a:lnTo>
                  <a:pt x="56" y="25"/>
                </a:lnTo>
                <a:lnTo>
                  <a:pt x="56" y="23"/>
                </a:lnTo>
                <a:lnTo>
                  <a:pt x="57" y="22"/>
                </a:lnTo>
                <a:lnTo>
                  <a:pt x="59" y="22"/>
                </a:lnTo>
                <a:lnTo>
                  <a:pt x="59" y="21"/>
                </a:lnTo>
                <a:lnTo>
                  <a:pt x="60" y="18"/>
                </a:lnTo>
                <a:lnTo>
                  <a:pt x="60" y="18"/>
                </a:lnTo>
                <a:lnTo>
                  <a:pt x="60" y="17"/>
                </a:lnTo>
                <a:lnTo>
                  <a:pt x="61" y="16"/>
                </a:lnTo>
                <a:lnTo>
                  <a:pt x="61" y="15"/>
                </a:lnTo>
                <a:lnTo>
                  <a:pt x="61" y="14"/>
                </a:lnTo>
                <a:lnTo>
                  <a:pt x="58" y="5"/>
                </a:lnTo>
                <a:lnTo>
                  <a:pt x="58" y="1"/>
                </a:lnTo>
                <a:lnTo>
                  <a:pt x="58" y="0"/>
                </a:lnTo>
                <a:lnTo>
                  <a:pt x="56" y="0"/>
                </a:lnTo>
                <a:lnTo>
                  <a:pt x="55" y="0"/>
                </a:lnTo>
                <a:lnTo>
                  <a:pt x="55" y="0"/>
                </a:lnTo>
                <a:lnTo>
                  <a:pt x="54" y="1"/>
                </a:lnTo>
                <a:lnTo>
                  <a:pt x="55" y="3"/>
                </a:lnTo>
                <a:lnTo>
                  <a:pt x="56" y="2"/>
                </a:lnTo>
                <a:lnTo>
                  <a:pt x="56" y="1"/>
                </a:lnTo>
                <a:lnTo>
                  <a:pt x="56" y="3"/>
                </a:lnTo>
                <a:lnTo>
                  <a:pt x="56" y="4"/>
                </a:lnTo>
                <a:lnTo>
                  <a:pt x="56" y="4"/>
                </a:lnTo>
                <a:lnTo>
                  <a:pt x="55" y="3"/>
                </a:lnTo>
                <a:lnTo>
                  <a:pt x="54" y="5"/>
                </a:lnTo>
                <a:lnTo>
                  <a:pt x="53" y="4"/>
                </a:lnTo>
                <a:lnTo>
                  <a:pt x="53" y="3"/>
                </a:lnTo>
                <a:lnTo>
                  <a:pt x="52" y="2"/>
                </a:lnTo>
                <a:lnTo>
                  <a:pt x="52" y="3"/>
                </a:lnTo>
                <a:lnTo>
                  <a:pt x="52" y="3"/>
                </a:lnTo>
                <a:lnTo>
                  <a:pt x="51" y="5"/>
                </a:lnTo>
                <a:lnTo>
                  <a:pt x="50" y="5"/>
                </a:lnTo>
                <a:lnTo>
                  <a:pt x="50" y="6"/>
                </a:lnTo>
                <a:lnTo>
                  <a:pt x="50" y="9"/>
                </a:lnTo>
                <a:lnTo>
                  <a:pt x="49" y="11"/>
                </a:lnTo>
                <a:lnTo>
                  <a:pt x="49" y="11"/>
                </a:lnTo>
                <a:lnTo>
                  <a:pt x="50" y="12"/>
                </a:lnTo>
                <a:lnTo>
                  <a:pt x="46" y="25"/>
                </a:lnTo>
                <a:lnTo>
                  <a:pt x="45" y="25"/>
                </a:lnTo>
                <a:lnTo>
                  <a:pt x="44" y="25"/>
                </a:lnTo>
                <a:lnTo>
                  <a:pt x="42" y="28"/>
                </a:lnTo>
                <a:lnTo>
                  <a:pt x="39" y="31"/>
                </a:lnTo>
                <a:lnTo>
                  <a:pt x="36" y="32"/>
                </a:lnTo>
                <a:lnTo>
                  <a:pt x="35" y="33"/>
                </a:lnTo>
                <a:lnTo>
                  <a:pt x="34" y="33"/>
                </a:lnTo>
                <a:lnTo>
                  <a:pt x="34" y="33"/>
                </a:lnTo>
                <a:lnTo>
                  <a:pt x="34" y="32"/>
                </a:lnTo>
                <a:lnTo>
                  <a:pt x="33" y="31"/>
                </a:lnTo>
                <a:lnTo>
                  <a:pt x="33" y="31"/>
                </a:lnTo>
                <a:lnTo>
                  <a:pt x="34" y="30"/>
                </a:lnTo>
                <a:lnTo>
                  <a:pt x="35" y="29"/>
                </a:lnTo>
                <a:lnTo>
                  <a:pt x="35" y="28"/>
                </a:lnTo>
                <a:lnTo>
                  <a:pt x="34" y="28"/>
                </a:lnTo>
                <a:lnTo>
                  <a:pt x="32" y="29"/>
                </a:lnTo>
                <a:lnTo>
                  <a:pt x="32" y="32"/>
                </a:lnTo>
                <a:lnTo>
                  <a:pt x="31" y="34"/>
                </a:lnTo>
                <a:lnTo>
                  <a:pt x="28" y="37"/>
                </a:lnTo>
                <a:lnTo>
                  <a:pt x="28" y="40"/>
                </a:lnTo>
                <a:lnTo>
                  <a:pt x="27" y="42"/>
                </a:lnTo>
                <a:lnTo>
                  <a:pt x="26" y="42"/>
                </a:lnTo>
                <a:lnTo>
                  <a:pt x="23" y="41"/>
                </a:lnTo>
                <a:lnTo>
                  <a:pt x="23" y="40"/>
                </a:lnTo>
                <a:lnTo>
                  <a:pt x="13" y="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31" name="Freeform 653"/>
          <p:cNvSpPr>
            <a:spLocks/>
          </p:cNvSpPr>
          <p:nvPr/>
        </p:nvSpPr>
        <p:spPr bwMode="auto">
          <a:xfrm>
            <a:off x="7939273" y="3912627"/>
            <a:ext cx="3408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32" name="Freeform 654"/>
          <p:cNvSpPr>
            <a:spLocks/>
          </p:cNvSpPr>
          <p:nvPr/>
        </p:nvSpPr>
        <p:spPr bwMode="auto">
          <a:xfrm>
            <a:off x="7939274" y="3908756"/>
            <a:ext cx="40879" cy="73545"/>
          </a:xfrm>
          <a:custGeom>
            <a:avLst/>
            <a:gdLst/>
            <a:ahLst/>
            <a:cxnLst>
              <a:cxn ang="0">
                <a:pos x="1" y="6"/>
              </a:cxn>
              <a:cxn ang="0">
                <a:pos x="1" y="7"/>
              </a:cxn>
              <a:cxn ang="0">
                <a:pos x="1" y="6"/>
              </a:cxn>
              <a:cxn ang="0">
                <a:pos x="0" y="6"/>
              </a:cxn>
              <a:cxn ang="0">
                <a:pos x="1" y="9"/>
              </a:cxn>
              <a:cxn ang="0">
                <a:pos x="1" y="9"/>
              </a:cxn>
              <a:cxn ang="0">
                <a:pos x="2" y="8"/>
              </a:cxn>
              <a:cxn ang="0">
                <a:pos x="3" y="9"/>
              </a:cxn>
              <a:cxn ang="0">
                <a:pos x="4" y="8"/>
              </a:cxn>
              <a:cxn ang="0">
                <a:pos x="3" y="7"/>
              </a:cxn>
              <a:cxn ang="0">
                <a:pos x="3" y="7"/>
              </a:cxn>
              <a:cxn ang="0">
                <a:pos x="3" y="6"/>
              </a:cxn>
              <a:cxn ang="0">
                <a:pos x="3" y="6"/>
              </a:cxn>
              <a:cxn ang="0">
                <a:pos x="5" y="8"/>
              </a:cxn>
              <a:cxn ang="0">
                <a:pos x="5" y="9"/>
              </a:cxn>
              <a:cxn ang="0">
                <a:pos x="5" y="9"/>
              </a:cxn>
              <a:cxn ang="0">
                <a:pos x="5" y="10"/>
              </a:cxn>
              <a:cxn ang="0">
                <a:pos x="5" y="12"/>
              </a:cxn>
              <a:cxn ang="0">
                <a:pos x="4" y="12"/>
              </a:cxn>
              <a:cxn ang="0">
                <a:pos x="3" y="13"/>
              </a:cxn>
              <a:cxn ang="0">
                <a:pos x="3" y="17"/>
              </a:cxn>
              <a:cxn ang="0">
                <a:pos x="3" y="17"/>
              </a:cxn>
              <a:cxn ang="0">
                <a:pos x="4" y="18"/>
              </a:cxn>
              <a:cxn ang="0">
                <a:pos x="5" y="18"/>
              </a:cxn>
              <a:cxn ang="0">
                <a:pos x="5" y="17"/>
              </a:cxn>
              <a:cxn ang="0">
                <a:pos x="5" y="16"/>
              </a:cxn>
              <a:cxn ang="0">
                <a:pos x="5" y="15"/>
              </a:cxn>
              <a:cxn ang="0">
                <a:pos x="6" y="15"/>
              </a:cxn>
              <a:cxn ang="0">
                <a:pos x="5" y="16"/>
              </a:cxn>
              <a:cxn ang="0">
                <a:pos x="6" y="19"/>
              </a:cxn>
              <a:cxn ang="0">
                <a:pos x="7" y="19"/>
              </a:cxn>
              <a:cxn ang="0">
                <a:pos x="8" y="18"/>
              </a:cxn>
              <a:cxn ang="0">
                <a:pos x="8" y="17"/>
              </a:cxn>
              <a:cxn ang="0">
                <a:pos x="8" y="17"/>
              </a:cxn>
              <a:cxn ang="0">
                <a:pos x="8" y="17"/>
              </a:cxn>
              <a:cxn ang="0">
                <a:pos x="12" y="7"/>
              </a:cxn>
              <a:cxn ang="0">
                <a:pos x="12" y="6"/>
              </a:cxn>
              <a:cxn ang="0">
                <a:pos x="12" y="5"/>
              </a:cxn>
              <a:cxn ang="0">
                <a:pos x="11" y="5"/>
              </a:cxn>
              <a:cxn ang="0">
                <a:pos x="10" y="4"/>
              </a:cxn>
              <a:cxn ang="0">
                <a:pos x="11" y="3"/>
              </a:cxn>
              <a:cxn ang="0">
                <a:pos x="11" y="2"/>
              </a:cxn>
              <a:cxn ang="0">
                <a:pos x="10" y="2"/>
              </a:cxn>
              <a:cxn ang="0">
                <a:pos x="8" y="2"/>
              </a:cxn>
              <a:cxn ang="0">
                <a:pos x="7" y="1"/>
              </a:cxn>
              <a:cxn ang="0">
                <a:pos x="7" y="1"/>
              </a:cxn>
              <a:cxn ang="0">
                <a:pos x="6" y="1"/>
              </a:cxn>
              <a:cxn ang="0">
                <a:pos x="6" y="0"/>
              </a:cxn>
              <a:cxn ang="0">
                <a:pos x="6" y="0"/>
              </a:cxn>
              <a:cxn ang="0">
                <a:pos x="5" y="1"/>
              </a:cxn>
              <a:cxn ang="0">
                <a:pos x="5" y="2"/>
              </a:cxn>
              <a:cxn ang="0">
                <a:pos x="4" y="2"/>
              </a:cxn>
              <a:cxn ang="0">
                <a:pos x="3" y="2"/>
              </a:cxn>
              <a:cxn ang="0">
                <a:pos x="2" y="3"/>
              </a:cxn>
              <a:cxn ang="0">
                <a:pos x="1" y="3"/>
              </a:cxn>
              <a:cxn ang="0">
                <a:pos x="1" y="3"/>
              </a:cxn>
              <a:cxn ang="0">
                <a:pos x="1" y="4"/>
              </a:cxn>
              <a:cxn ang="0">
                <a:pos x="0" y="5"/>
              </a:cxn>
              <a:cxn ang="0">
                <a:pos x="1" y="6"/>
              </a:cxn>
            </a:cxnLst>
            <a:rect l="0" t="0" r="r" b="b"/>
            <a:pathLst>
              <a:path w="12" h="19">
                <a:moveTo>
                  <a:pt x="1" y="6"/>
                </a:moveTo>
                <a:lnTo>
                  <a:pt x="1" y="7"/>
                </a:lnTo>
                <a:lnTo>
                  <a:pt x="1" y="6"/>
                </a:lnTo>
                <a:lnTo>
                  <a:pt x="0" y="6"/>
                </a:lnTo>
                <a:lnTo>
                  <a:pt x="1" y="9"/>
                </a:lnTo>
                <a:lnTo>
                  <a:pt x="1" y="9"/>
                </a:lnTo>
                <a:lnTo>
                  <a:pt x="2" y="8"/>
                </a:lnTo>
                <a:lnTo>
                  <a:pt x="3" y="9"/>
                </a:lnTo>
                <a:lnTo>
                  <a:pt x="4" y="8"/>
                </a:lnTo>
                <a:lnTo>
                  <a:pt x="3" y="7"/>
                </a:lnTo>
                <a:lnTo>
                  <a:pt x="3" y="7"/>
                </a:lnTo>
                <a:lnTo>
                  <a:pt x="3" y="6"/>
                </a:lnTo>
                <a:lnTo>
                  <a:pt x="3" y="6"/>
                </a:lnTo>
                <a:lnTo>
                  <a:pt x="5" y="8"/>
                </a:lnTo>
                <a:lnTo>
                  <a:pt x="5" y="9"/>
                </a:lnTo>
                <a:lnTo>
                  <a:pt x="5" y="9"/>
                </a:lnTo>
                <a:lnTo>
                  <a:pt x="5" y="10"/>
                </a:lnTo>
                <a:lnTo>
                  <a:pt x="5" y="12"/>
                </a:lnTo>
                <a:lnTo>
                  <a:pt x="4" y="12"/>
                </a:lnTo>
                <a:lnTo>
                  <a:pt x="3" y="13"/>
                </a:lnTo>
                <a:lnTo>
                  <a:pt x="3" y="17"/>
                </a:lnTo>
                <a:lnTo>
                  <a:pt x="3" y="17"/>
                </a:lnTo>
                <a:lnTo>
                  <a:pt x="4" y="18"/>
                </a:lnTo>
                <a:lnTo>
                  <a:pt x="5" y="18"/>
                </a:lnTo>
                <a:lnTo>
                  <a:pt x="5" y="17"/>
                </a:lnTo>
                <a:lnTo>
                  <a:pt x="5" y="16"/>
                </a:lnTo>
                <a:lnTo>
                  <a:pt x="5" y="15"/>
                </a:lnTo>
                <a:lnTo>
                  <a:pt x="6" y="15"/>
                </a:lnTo>
                <a:lnTo>
                  <a:pt x="5" y="16"/>
                </a:lnTo>
                <a:lnTo>
                  <a:pt x="6" y="19"/>
                </a:lnTo>
                <a:lnTo>
                  <a:pt x="7" y="19"/>
                </a:lnTo>
                <a:lnTo>
                  <a:pt x="8" y="18"/>
                </a:lnTo>
                <a:lnTo>
                  <a:pt x="8" y="17"/>
                </a:lnTo>
                <a:lnTo>
                  <a:pt x="8" y="17"/>
                </a:lnTo>
                <a:lnTo>
                  <a:pt x="8" y="17"/>
                </a:lnTo>
                <a:lnTo>
                  <a:pt x="12" y="7"/>
                </a:lnTo>
                <a:lnTo>
                  <a:pt x="12" y="6"/>
                </a:lnTo>
                <a:lnTo>
                  <a:pt x="12" y="5"/>
                </a:lnTo>
                <a:lnTo>
                  <a:pt x="11" y="5"/>
                </a:lnTo>
                <a:lnTo>
                  <a:pt x="10" y="4"/>
                </a:lnTo>
                <a:lnTo>
                  <a:pt x="11" y="3"/>
                </a:lnTo>
                <a:lnTo>
                  <a:pt x="11" y="2"/>
                </a:lnTo>
                <a:lnTo>
                  <a:pt x="10" y="2"/>
                </a:lnTo>
                <a:lnTo>
                  <a:pt x="8" y="2"/>
                </a:lnTo>
                <a:lnTo>
                  <a:pt x="7" y="1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lnTo>
                  <a:pt x="6" y="0"/>
                </a:lnTo>
                <a:lnTo>
                  <a:pt x="5" y="1"/>
                </a:lnTo>
                <a:lnTo>
                  <a:pt x="5" y="2"/>
                </a:lnTo>
                <a:lnTo>
                  <a:pt x="4" y="2"/>
                </a:lnTo>
                <a:lnTo>
                  <a:pt x="3" y="2"/>
                </a:lnTo>
                <a:lnTo>
                  <a:pt x="2" y="3"/>
                </a:lnTo>
                <a:lnTo>
                  <a:pt x="1" y="3"/>
                </a:lnTo>
                <a:lnTo>
                  <a:pt x="1" y="3"/>
                </a:lnTo>
                <a:lnTo>
                  <a:pt x="1" y="4"/>
                </a:lnTo>
                <a:lnTo>
                  <a:pt x="0" y="5"/>
                </a:lnTo>
                <a:lnTo>
                  <a:pt x="1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33" name="Freeform 655"/>
          <p:cNvSpPr>
            <a:spLocks/>
          </p:cNvSpPr>
          <p:nvPr/>
        </p:nvSpPr>
        <p:spPr bwMode="auto">
          <a:xfrm>
            <a:off x="4379357" y="5948624"/>
            <a:ext cx="30661" cy="30965"/>
          </a:xfrm>
          <a:custGeom>
            <a:avLst/>
            <a:gdLst/>
            <a:ahLst/>
            <a:cxnLst>
              <a:cxn ang="0">
                <a:pos x="8" y="3"/>
              </a:cxn>
              <a:cxn ang="0">
                <a:pos x="8" y="3"/>
              </a:cxn>
              <a:cxn ang="0">
                <a:pos x="9" y="2"/>
              </a:cxn>
              <a:cxn ang="0">
                <a:pos x="9" y="1"/>
              </a:cxn>
              <a:cxn ang="0">
                <a:pos x="9" y="1"/>
              </a:cxn>
              <a:cxn ang="0">
                <a:pos x="8" y="0"/>
              </a:cxn>
              <a:cxn ang="0">
                <a:pos x="8" y="0"/>
              </a:cxn>
              <a:cxn ang="0">
                <a:pos x="8" y="1"/>
              </a:cxn>
              <a:cxn ang="0">
                <a:pos x="8" y="1"/>
              </a:cxn>
              <a:cxn ang="0">
                <a:pos x="5" y="1"/>
              </a:cxn>
              <a:cxn ang="0">
                <a:pos x="4" y="1"/>
              </a:cxn>
              <a:cxn ang="0">
                <a:pos x="3" y="1"/>
              </a:cxn>
              <a:cxn ang="0">
                <a:pos x="1" y="0"/>
              </a:cxn>
              <a:cxn ang="0">
                <a:pos x="2" y="1"/>
              </a:cxn>
              <a:cxn ang="0">
                <a:pos x="2" y="1"/>
              </a:cxn>
              <a:cxn ang="0">
                <a:pos x="3" y="1"/>
              </a:cxn>
              <a:cxn ang="0">
                <a:pos x="3" y="2"/>
              </a:cxn>
              <a:cxn ang="0">
                <a:pos x="2" y="2"/>
              </a:cxn>
              <a:cxn ang="0">
                <a:pos x="2" y="2"/>
              </a:cxn>
              <a:cxn ang="0">
                <a:pos x="3" y="2"/>
              </a:cxn>
              <a:cxn ang="0">
                <a:pos x="4" y="3"/>
              </a:cxn>
              <a:cxn ang="0">
                <a:pos x="4" y="3"/>
              </a:cxn>
              <a:cxn ang="0">
                <a:pos x="3" y="4"/>
              </a:cxn>
              <a:cxn ang="0">
                <a:pos x="2" y="4"/>
              </a:cxn>
              <a:cxn ang="0">
                <a:pos x="2" y="5"/>
              </a:cxn>
              <a:cxn ang="0">
                <a:pos x="2" y="6"/>
              </a:cxn>
              <a:cxn ang="0">
                <a:pos x="3" y="6"/>
              </a:cxn>
              <a:cxn ang="0">
                <a:pos x="2" y="6"/>
              </a:cxn>
              <a:cxn ang="0">
                <a:pos x="1" y="6"/>
              </a:cxn>
              <a:cxn ang="0">
                <a:pos x="1" y="6"/>
              </a:cxn>
              <a:cxn ang="0">
                <a:pos x="1" y="7"/>
              </a:cxn>
              <a:cxn ang="0">
                <a:pos x="0" y="7"/>
              </a:cxn>
              <a:cxn ang="0">
                <a:pos x="0" y="7"/>
              </a:cxn>
              <a:cxn ang="0">
                <a:pos x="1" y="7"/>
              </a:cxn>
              <a:cxn ang="0">
                <a:pos x="1" y="7"/>
              </a:cxn>
              <a:cxn ang="0">
                <a:pos x="1" y="7"/>
              </a:cxn>
              <a:cxn ang="0">
                <a:pos x="1" y="7"/>
              </a:cxn>
              <a:cxn ang="0">
                <a:pos x="1" y="7"/>
              </a:cxn>
              <a:cxn ang="0">
                <a:pos x="1" y="8"/>
              </a:cxn>
              <a:cxn ang="0">
                <a:pos x="3" y="7"/>
              </a:cxn>
              <a:cxn ang="0">
                <a:pos x="3" y="7"/>
              </a:cxn>
              <a:cxn ang="0">
                <a:pos x="4" y="7"/>
              </a:cxn>
              <a:cxn ang="0">
                <a:pos x="4" y="6"/>
              </a:cxn>
              <a:cxn ang="0">
                <a:pos x="4" y="6"/>
              </a:cxn>
              <a:cxn ang="0">
                <a:pos x="4" y="7"/>
              </a:cxn>
              <a:cxn ang="0">
                <a:pos x="4" y="6"/>
              </a:cxn>
              <a:cxn ang="0">
                <a:pos x="5" y="6"/>
              </a:cxn>
              <a:cxn ang="0">
                <a:pos x="6" y="6"/>
              </a:cxn>
              <a:cxn ang="0">
                <a:pos x="6" y="5"/>
              </a:cxn>
              <a:cxn ang="0">
                <a:pos x="7" y="4"/>
              </a:cxn>
              <a:cxn ang="0">
                <a:pos x="8" y="3"/>
              </a:cxn>
            </a:cxnLst>
            <a:rect l="0" t="0" r="r" b="b"/>
            <a:pathLst>
              <a:path w="9" h="8">
                <a:moveTo>
                  <a:pt x="8" y="3"/>
                </a:moveTo>
                <a:lnTo>
                  <a:pt x="8" y="3"/>
                </a:lnTo>
                <a:lnTo>
                  <a:pt x="9" y="2"/>
                </a:lnTo>
                <a:lnTo>
                  <a:pt x="9" y="1"/>
                </a:lnTo>
                <a:lnTo>
                  <a:pt x="9" y="1"/>
                </a:lnTo>
                <a:lnTo>
                  <a:pt x="8" y="0"/>
                </a:lnTo>
                <a:lnTo>
                  <a:pt x="8" y="0"/>
                </a:lnTo>
                <a:lnTo>
                  <a:pt x="8" y="1"/>
                </a:lnTo>
                <a:lnTo>
                  <a:pt x="8" y="1"/>
                </a:lnTo>
                <a:lnTo>
                  <a:pt x="5" y="1"/>
                </a:lnTo>
                <a:lnTo>
                  <a:pt x="4" y="1"/>
                </a:lnTo>
                <a:lnTo>
                  <a:pt x="3" y="1"/>
                </a:lnTo>
                <a:lnTo>
                  <a:pt x="1" y="0"/>
                </a:lnTo>
                <a:lnTo>
                  <a:pt x="2" y="1"/>
                </a:lnTo>
                <a:lnTo>
                  <a:pt x="2" y="1"/>
                </a:lnTo>
                <a:lnTo>
                  <a:pt x="3" y="1"/>
                </a:lnTo>
                <a:lnTo>
                  <a:pt x="3" y="2"/>
                </a:lnTo>
                <a:lnTo>
                  <a:pt x="2" y="2"/>
                </a:lnTo>
                <a:lnTo>
                  <a:pt x="2" y="2"/>
                </a:lnTo>
                <a:lnTo>
                  <a:pt x="3" y="2"/>
                </a:lnTo>
                <a:lnTo>
                  <a:pt x="4" y="3"/>
                </a:lnTo>
                <a:lnTo>
                  <a:pt x="4" y="3"/>
                </a:lnTo>
                <a:lnTo>
                  <a:pt x="3" y="4"/>
                </a:lnTo>
                <a:lnTo>
                  <a:pt x="2" y="4"/>
                </a:lnTo>
                <a:lnTo>
                  <a:pt x="2" y="5"/>
                </a:lnTo>
                <a:lnTo>
                  <a:pt x="2" y="6"/>
                </a:lnTo>
                <a:lnTo>
                  <a:pt x="3" y="6"/>
                </a:lnTo>
                <a:lnTo>
                  <a:pt x="2" y="6"/>
                </a:lnTo>
                <a:lnTo>
                  <a:pt x="1" y="6"/>
                </a:lnTo>
                <a:lnTo>
                  <a:pt x="1" y="6"/>
                </a:lnTo>
                <a:lnTo>
                  <a:pt x="1" y="7"/>
                </a:lnTo>
                <a:lnTo>
                  <a:pt x="0" y="7"/>
                </a:lnTo>
                <a:lnTo>
                  <a:pt x="0" y="7"/>
                </a:lnTo>
                <a:lnTo>
                  <a:pt x="1" y="7"/>
                </a:lnTo>
                <a:lnTo>
                  <a:pt x="1" y="7"/>
                </a:lnTo>
                <a:lnTo>
                  <a:pt x="1" y="7"/>
                </a:lnTo>
                <a:lnTo>
                  <a:pt x="1" y="7"/>
                </a:lnTo>
                <a:lnTo>
                  <a:pt x="1" y="7"/>
                </a:lnTo>
                <a:lnTo>
                  <a:pt x="1" y="8"/>
                </a:lnTo>
                <a:lnTo>
                  <a:pt x="3" y="7"/>
                </a:lnTo>
                <a:lnTo>
                  <a:pt x="3" y="7"/>
                </a:lnTo>
                <a:lnTo>
                  <a:pt x="4" y="7"/>
                </a:lnTo>
                <a:lnTo>
                  <a:pt x="4" y="6"/>
                </a:lnTo>
                <a:lnTo>
                  <a:pt x="4" y="6"/>
                </a:lnTo>
                <a:lnTo>
                  <a:pt x="4" y="7"/>
                </a:lnTo>
                <a:lnTo>
                  <a:pt x="4" y="6"/>
                </a:lnTo>
                <a:lnTo>
                  <a:pt x="5" y="6"/>
                </a:lnTo>
                <a:lnTo>
                  <a:pt x="6" y="6"/>
                </a:lnTo>
                <a:lnTo>
                  <a:pt x="6" y="5"/>
                </a:lnTo>
                <a:lnTo>
                  <a:pt x="7" y="4"/>
                </a:lnTo>
                <a:lnTo>
                  <a:pt x="8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34" name="Freeform 656"/>
          <p:cNvSpPr>
            <a:spLocks/>
          </p:cNvSpPr>
          <p:nvPr/>
        </p:nvSpPr>
        <p:spPr bwMode="auto">
          <a:xfrm>
            <a:off x="7860920" y="4450655"/>
            <a:ext cx="3408" cy="1548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1" y="4"/>
              </a:cxn>
              <a:cxn ang="0">
                <a:pos x="1" y="4"/>
              </a:cxn>
              <a:cxn ang="0">
                <a:pos x="1" y="0"/>
              </a:cxn>
              <a:cxn ang="0">
                <a:pos x="0" y="0"/>
              </a:cxn>
              <a:cxn ang="0">
                <a:pos x="0" y="1"/>
              </a:cxn>
              <a:cxn ang="0">
                <a:pos x="0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1" h="4">
                <a:moveTo>
                  <a:pt x="0" y="3"/>
                </a:moveTo>
                <a:lnTo>
                  <a:pt x="1" y="4"/>
                </a:lnTo>
                <a:lnTo>
                  <a:pt x="1" y="4"/>
                </a:lnTo>
                <a:lnTo>
                  <a:pt x="1" y="0"/>
                </a:lnTo>
                <a:lnTo>
                  <a:pt x="0" y="0"/>
                </a:lnTo>
                <a:lnTo>
                  <a:pt x="0" y="1"/>
                </a:lnTo>
                <a:lnTo>
                  <a:pt x="0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35" name="Freeform 657"/>
          <p:cNvSpPr>
            <a:spLocks/>
          </p:cNvSpPr>
          <p:nvPr/>
        </p:nvSpPr>
        <p:spPr bwMode="auto">
          <a:xfrm>
            <a:off x="4403203" y="5944752"/>
            <a:ext cx="34066" cy="38707"/>
          </a:xfrm>
          <a:custGeom>
            <a:avLst/>
            <a:gdLst/>
            <a:ahLst/>
            <a:cxnLst>
              <a:cxn ang="0">
                <a:pos x="9" y="3"/>
              </a:cxn>
              <a:cxn ang="0">
                <a:pos x="9" y="3"/>
              </a:cxn>
              <a:cxn ang="0">
                <a:pos x="10" y="3"/>
              </a:cxn>
              <a:cxn ang="0">
                <a:pos x="10" y="3"/>
              </a:cxn>
              <a:cxn ang="0">
                <a:pos x="9" y="2"/>
              </a:cxn>
              <a:cxn ang="0">
                <a:pos x="8" y="2"/>
              </a:cxn>
              <a:cxn ang="0">
                <a:pos x="7" y="2"/>
              </a:cxn>
              <a:cxn ang="0">
                <a:pos x="6" y="0"/>
              </a:cxn>
              <a:cxn ang="0">
                <a:pos x="5" y="1"/>
              </a:cxn>
              <a:cxn ang="0">
                <a:pos x="5" y="0"/>
              </a:cxn>
              <a:cxn ang="0">
                <a:pos x="4" y="1"/>
              </a:cxn>
              <a:cxn ang="0">
                <a:pos x="4" y="2"/>
              </a:cxn>
              <a:cxn ang="0">
                <a:pos x="3" y="2"/>
              </a:cxn>
              <a:cxn ang="0">
                <a:pos x="3" y="2"/>
              </a:cxn>
              <a:cxn ang="0">
                <a:pos x="3" y="5"/>
              </a:cxn>
              <a:cxn ang="0">
                <a:pos x="3" y="5"/>
              </a:cxn>
              <a:cxn ang="0">
                <a:pos x="3" y="4"/>
              </a:cxn>
              <a:cxn ang="0">
                <a:pos x="2" y="4"/>
              </a:cxn>
              <a:cxn ang="0">
                <a:pos x="1" y="5"/>
              </a:cxn>
              <a:cxn ang="0">
                <a:pos x="1" y="5"/>
              </a:cxn>
              <a:cxn ang="0">
                <a:pos x="1" y="5"/>
              </a:cxn>
              <a:cxn ang="0">
                <a:pos x="0" y="5"/>
              </a:cxn>
              <a:cxn ang="0">
                <a:pos x="0" y="8"/>
              </a:cxn>
              <a:cxn ang="0">
                <a:pos x="0" y="8"/>
              </a:cxn>
              <a:cxn ang="0">
                <a:pos x="1" y="10"/>
              </a:cxn>
              <a:cxn ang="0">
                <a:pos x="1" y="10"/>
              </a:cxn>
              <a:cxn ang="0">
                <a:pos x="1" y="8"/>
              </a:cxn>
              <a:cxn ang="0">
                <a:pos x="2" y="9"/>
              </a:cxn>
              <a:cxn ang="0">
                <a:pos x="4" y="9"/>
              </a:cxn>
              <a:cxn ang="0">
                <a:pos x="3" y="8"/>
              </a:cxn>
              <a:cxn ang="0">
                <a:pos x="3" y="8"/>
              </a:cxn>
              <a:cxn ang="0">
                <a:pos x="3" y="8"/>
              </a:cxn>
              <a:cxn ang="0">
                <a:pos x="3" y="8"/>
              </a:cxn>
              <a:cxn ang="0">
                <a:pos x="4" y="8"/>
              </a:cxn>
              <a:cxn ang="0">
                <a:pos x="5" y="8"/>
              </a:cxn>
              <a:cxn ang="0">
                <a:pos x="5" y="8"/>
              </a:cxn>
              <a:cxn ang="0">
                <a:pos x="5" y="8"/>
              </a:cxn>
              <a:cxn ang="0">
                <a:pos x="4" y="6"/>
              </a:cxn>
              <a:cxn ang="0">
                <a:pos x="4" y="6"/>
              </a:cxn>
              <a:cxn ang="0">
                <a:pos x="7" y="6"/>
              </a:cxn>
              <a:cxn ang="0">
                <a:pos x="8" y="5"/>
              </a:cxn>
              <a:cxn ang="0">
                <a:pos x="8" y="4"/>
              </a:cxn>
              <a:cxn ang="0">
                <a:pos x="9" y="4"/>
              </a:cxn>
              <a:cxn ang="0">
                <a:pos x="10" y="4"/>
              </a:cxn>
              <a:cxn ang="0">
                <a:pos x="10" y="4"/>
              </a:cxn>
              <a:cxn ang="0">
                <a:pos x="10" y="4"/>
              </a:cxn>
              <a:cxn ang="0">
                <a:pos x="9" y="3"/>
              </a:cxn>
            </a:cxnLst>
            <a:rect l="0" t="0" r="r" b="b"/>
            <a:pathLst>
              <a:path w="10" h="10">
                <a:moveTo>
                  <a:pt x="9" y="3"/>
                </a:moveTo>
                <a:lnTo>
                  <a:pt x="9" y="3"/>
                </a:lnTo>
                <a:lnTo>
                  <a:pt x="10" y="3"/>
                </a:lnTo>
                <a:lnTo>
                  <a:pt x="10" y="3"/>
                </a:lnTo>
                <a:lnTo>
                  <a:pt x="9" y="2"/>
                </a:lnTo>
                <a:lnTo>
                  <a:pt x="8" y="2"/>
                </a:lnTo>
                <a:lnTo>
                  <a:pt x="7" y="2"/>
                </a:lnTo>
                <a:lnTo>
                  <a:pt x="6" y="0"/>
                </a:lnTo>
                <a:lnTo>
                  <a:pt x="5" y="1"/>
                </a:lnTo>
                <a:lnTo>
                  <a:pt x="5" y="0"/>
                </a:lnTo>
                <a:lnTo>
                  <a:pt x="4" y="1"/>
                </a:lnTo>
                <a:lnTo>
                  <a:pt x="4" y="2"/>
                </a:lnTo>
                <a:lnTo>
                  <a:pt x="3" y="2"/>
                </a:lnTo>
                <a:lnTo>
                  <a:pt x="3" y="2"/>
                </a:lnTo>
                <a:lnTo>
                  <a:pt x="3" y="5"/>
                </a:lnTo>
                <a:lnTo>
                  <a:pt x="3" y="5"/>
                </a:lnTo>
                <a:lnTo>
                  <a:pt x="3" y="4"/>
                </a:lnTo>
                <a:lnTo>
                  <a:pt x="2" y="4"/>
                </a:lnTo>
                <a:lnTo>
                  <a:pt x="1" y="5"/>
                </a:lnTo>
                <a:lnTo>
                  <a:pt x="1" y="5"/>
                </a:lnTo>
                <a:lnTo>
                  <a:pt x="1" y="5"/>
                </a:lnTo>
                <a:lnTo>
                  <a:pt x="0" y="5"/>
                </a:lnTo>
                <a:lnTo>
                  <a:pt x="0" y="8"/>
                </a:lnTo>
                <a:lnTo>
                  <a:pt x="0" y="8"/>
                </a:lnTo>
                <a:lnTo>
                  <a:pt x="1" y="10"/>
                </a:lnTo>
                <a:lnTo>
                  <a:pt x="1" y="10"/>
                </a:lnTo>
                <a:lnTo>
                  <a:pt x="1" y="8"/>
                </a:lnTo>
                <a:lnTo>
                  <a:pt x="2" y="9"/>
                </a:lnTo>
                <a:lnTo>
                  <a:pt x="4" y="9"/>
                </a:lnTo>
                <a:lnTo>
                  <a:pt x="3" y="8"/>
                </a:lnTo>
                <a:lnTo>
                  <a:pt x="3" y="8"/>
                </a:lnTo>
                <a:lnTo>
                  <a:pt x="3" y="8"/>
                </a:lnTo>
                <a:lnTo>
                  <a:pt x="3" y="8"/>
                </a:lnTo>
                <a:lnTo>
                  <a:pt x="4" y="8"/>
                </a:lnTo>
                <a:lnTo>
                  <a:pt x="5" y="8"/>
                </a:lnTo>
                <a:lnTo>
                  <a:pt x="5" y="8"/>
                </a:lnTo>
                <a:lnTo>
                  <a:pt x="5" y="8"/>
                </a:lnTo>
                <a:lnTo>
                  <a:pt x="4" y="6"/>
                </a:lnTo>
                <a:lnTo>
                  <a:pt x="4" y="6"/>
                </a:lnTo>
                <a:lnTo>
                  <a:pt x="7" y="6"/>
                </a:lnTo>
                <a:lnTo>
                  <a:pt x="8" y="5"/>
                </a:lnTo>
                <a:lnTo>
                  <a:pt x="8" y="4"/>
                </a:lnTo>
                <a:lnTo>
                  <a:pt x="9" y="4"/>
                </a:lnTo>
                <a:lnTo>
                  <a:pt x="10" y="4"/>
                </a:lnTo>
                <a:lnTo>
                  <a:pt x="10" y="4"/>
                </a:lnTo>
                <a:lnTo>
                  <a:pt x="10" y="4"/>
                </a:lnTo>
                <a:lnTo>
                  <a:pt x="9" y="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36" name="Freeform 658"/>
          <p:cNvSpPr>
            <a:spLocks/>
          </p:cNvSpPr>
          <p:nvPr/>
        </p:nvSpPr>
        <p:spPr bwMode="auto">
          <a:xfrm>
            <a:off x="7840480" y="4423561"/>
            <a:ext cx="3408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0" y="0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37" name="Freeform 659"/>
          <p:cNvSpPr>
            <a:spLocks/>
          </p:cNvSpPr>
          <p:nvPr/>
        </p:nvSpPr>
        <p:spPr bwMode="auto">
          <a:xfrm>
            <a:off x="7837074" y="4427431"/>
            <a:ext cx="20440" cy="34837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2"/>
              </a:cxn>
              <a:cxn ang="0">
                <a:pos x="1" y="4"/>
              </a:cxn>
              <a:cxn ang="0">
                <a:pos x="2" y="3"/>
              </a:cxn>
              <a:cxn ang="0">
                <a:pos x="2" y="5"/>
              </a:cxn>
              <a:cxn ang="0">
                <a:pos x="2" y="7"/>
              </a:cxn>
              <a:cxn ang="0">
                <a:pos x="3" y="8"/>
              </a:cxn>
              <a:cxn ang="0">
                <a:pos x="4" y="9"/>
              </a:cxn>
              <a:cxn ang="0">
                <a:pos x="4" y="7"/>
              </a:cxn>
              <a:cxn ang="0">
                <a:pos x="5" y="8"/>
              </a:cxn>
              <a:cxn ang="0">
                <a:pos x="6" y="7"/>
              </a:cxn>
              <a:cxn ang="0">
                <a:pos x="4" y="5"/>
              </a:cxn>
              <a:cxn ang="0">
                <a:pos x="4" y="3"/>
              </a:cxn>
              <a:cxn ang="0">
                <a:pos x="3" y="1"/>
              </a:cxn>
              <a:cxn ang="0">
                <a:pos x="2" y="2"/>
              </a:cxn>
              <a:cxn ang="0">
                <a:pos x="1" y="1"/>
              </a:cxn>
              <a:cxn ang="0">
                <a:pos x="1" y="2"/>
              </a:cxn>
              <a:cxn ang="0">
                <a:pos x="0" y="1"/>
              </a:cxn>
              <a:cxn ang="0">
                <a:pos x="0" y="0"/>
              </a:cxn>
              <a:cxn ang="0">
                <a:pos x="0" y="1"/>
              </a:cxn>
            </a:cxnLst>
            <a:rect l="0" t="0" r="r" b="b"/>
            <a:pathLst>
              <a:path w="6" h="9">
                <a:moveTo>
                  <a:pt x="0" y="1"/>
                </a:moveTo>
                <a:lnTo>
                  <a:pt x="0" y="2"/>
                </a:lnTo>
                <a:lnTo>
                  <a:pt x="1" y="4"/>
                </a:lnTo>
                <a:lnTo>
                  <a:pt x="2" y="3"/>
                </a:lnTo>
                <a:lnTo>
                  <a:pt x="2" y="5"/>
                </a:lnTo>
                <a:lnTo>
                  <a:pt x="2" y="7"/>
                </a:lnTo>
                <a:lnTo>
                  <a:pt x="3" y="8"/>
                </a:lnTo>
                <a:lnTo>
                  <a:pt x="4" y="9"/>
                </a:lnTo>
                <a:lnTo>
                  <a:pt x="4" y="7"/>
                </a:lnTo>
                <a:lnTo>
                  <a:pt x="5" y="8"/>
                </a:lnTo>
                <a:lnTo>
                  <a:pt x="6" y="7"/>
                </a:lnTo>
                <a:lnTo>
                  <a:pt x="4" y="5"/>
                </a:lnTo>
                <a:lnTo>
                  <a:pt x="4" y="3"/>
                </a:lnTo>
                <a:lnTo>
                  <a:pt x="3" y="1"/>
                </a:lnTo>
                <a:lnTo>
                  <a:pt x="2" y="2"/>
                </a:lnTo>
                <a:lnTo>
                  <a:pt x="1" y="1"/>
                </a:lnTo>
                <a:lnTo>
                  <a:pt x="1" y="2"/>
                </a:ln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38" name="Freeform 660"/>
          <p:cNvSpPr>
            <a:spLocks/>
          </p:cNvSpPr>
          <p:nvPr/>
        </p:nvSpPr>
        <p:spPr bwMode="auto">
          <a:xfrm>
            <a:off x="7830261" y="4458396"/>
            <a:ext cx="13626" cy="11613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1" y="3"/>
              </a:cxn>
              <a:cxn ang="0">
                <a:pos x="2" y="3"/>
              </a:cxn>
              <a:cxn ang="0">
                <a:pos x="3" y="2"/>
              </a:cxn>
              <a:cxn ang="0">
                <a:pos x="4" y="2"/>
              </a:cxn>
              <a:cxn ang="0">
                <a:pos x="4" y="2"/>
              </a:cxn>
              <a:cxn ang="0">
                <a:pos x="4" y="2"/>
              </a:cxn>
              <a:cxn ang="0">
                <a:pos x="4" y="0"/>
              </a:cxn>
              <a:cxn ang="0">
                <a:pos x="3" y="0"/>
              </a:cxn>
              <a:cxn ang="0">
                <a:pos x="1" y="0"/>
              </a:cxn>
              <a:cxn ang="0">
                <a:pos x="0" y="2"/>
              </a:cxn>
            </a:cxnLst>
            <a:rect l="0" t="0" r="r" b="b"/>
            <a:pathLst>
              <a:path w="4" h="3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1" y="3"/>
                </a:lnTo>
                <a:lnTo>
                  <a:pt x="2" y="3"/>
                </a:lnTo>
                <a:lnTo>
                  <a:pt x="3" y="2"/>
                </a:lnTo>
                <a:lnTo>
                  <a:pt x="4" y="2"/>
                </a:lnTo>
                <a:lnTo>
                  <a:pt x="4" y="2"/>
                </a:lnTo>
                <a:lnTo>
                  <a:pt x="4" y="2"/>
                </a:ln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39" name="Freeform 661"/>
          <p:cNvSpPr>
            <a:spLocks/>
          </p:cNvSpPr>
          <p:nvPr/>
        </p:nvSpPr>
        <p:spPr bwMode="auto">
          <a:xfrm>
            <a:off x="7755316" y="4419689"/>
            <a:ext cx="3408" cy="3872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1" y="1"/>
              </a:cxn>
              <a:cxn ang="0">
                <a:pos x="0" y="0"/>
              </a:cxn>
              <a:cxn ang="0">
                <a:pos x="0" y="1"/>
              </a:cxn>
              <a:cxn ang="0">
                <a:pos x="0" y="1"/>
              </a:cxn>
              <a:cxn ang="0">
                <a:pos x="1" y="1"/>
              </a:cxn>
            </a:cxnLst>
            <a:rect l="0" t="0" r="r" b="b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0" y="1"/>
                </a:lnTo>
                <a:lnTo>
                  <a:pt x="0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40" name="Rectangle 662"/>
          <p:cNvSpPr>
            <a:spLocks noChangeArrowheads="1"/>
          </p:cNvSpPr>
          <p:nvPr/>
        </p:nvSpPr>
        <p:spPr bwMode="auto">
          <a:xfrm>
            <a:off x="7755316" y="4411948"/>
            <a:ext cx="3408" cy="387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41" name="Freeform 663"/>
          <p:cNvSpPr>
            <a:spLocks/>
          </p:cNvSpPr>
          <p:nvPr/>
        </p:nvSpPr>
        <p:spPr bwMode="auto">
          <a:xfrm>
            <a:off x="7762130" y="4384853"/>
            <a:ext cx="23847" cy="27096"/>
          </a:xfrm>
          <a:custGeom>
            <a:avLst/>
            <a:gdLst/>
            <a:ahLst/>
            <a:cxnLst>
              <a:cxn ang="0">
                <a:pos x="6" y="6"/>
              </a:cxn>
              <a:cxn ang="0">
                <a:pos x="7" y="6"/>
              </a:cxn>
              <a:cxn ang="0">
                <a:pos x="6" y="2"/>
              </a:cxn>
              <a:cxn ang="0">
                <a:pos x="6" y="2"/>
              </a:cxn>
              <a:cxn ang="0">
                <a:pos x="5" y="1"/>
              </a:cxn>
              <a:cxn ang="0">
                <a:pos x="0" y="0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2" y="2"/>
              </a:cxn>
              <a:cxn ang="0">
                <a:pos x="2" y="2"/>
              </a:cxn>
              <a:cxn ang="0">
                <a:pos x="2" y="3"/>
              </a:cxn>
              <a:cxn ang="0">
                <a:pos x="2" y="4"/>
              </a:cxn>
              <a:cxn ang="0">
                <a:pos x="4" y="6"/>
              </a:cxn>
              <a:cxn ang="0">
                <a:pos x="5" y="6"/>
              </a:cxn>
              <a:cxn ang="0">
                <a:pos x="5" y="7"/>
              </a:cxn>
              <a:cxn ang="0">
                <a:pos x="6" y="6"/>
              </a:cxn>
              <a:cxn ang="0">
                <a:pos x="6" y="6"/>
              </a:cxn>
            </a:cxnLst>
            <a:rect l="0" t="0" r="r" b="b"/>
            <a:pathLst>
              <a:path w="7" h="7">
                <a:moveTo>
                  <a:pt x="6" y="6"/>
                </a:moveTo>
                <a:lnTo>
                  <a:pt x="7" y="6"/>
                </a:lnTo>
                <a:lnTo>
                  <a:pt x="6" y="2"/>
                </a:lnTo>
                <a:lnTo>
                  <a:pt x="6" y="2"/>
                </a:lnTo>
                <a:lnTo>
                  <a:pt x="5" y="1"/>
                </a:lnTo>
                <a:lnTo>
                  <a:pt x="0" y="0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2" y="2"/>
                </a:lnTo>
                <a:lnTo>
                  <a:pt x="2" y="2"/>
                </a:lnTo>
                <a:lnTo>
                  <a:pt x="2" y="3"/>
                </a:lnTo>
                <a:lnTo>
                  <a:pt x="2" y="4"/>
                </a:lnTo>
                <a:lnTo>
                  <a:pt x="4" y="6"/>
                </a:lnTo>
                <a:lnTo>
                  <a:pt x="5" y="6"/>
                </a:lnTo>
                <a:lnTo>
                  <a:pt x="5" y="7"/>
                </a:lnTo>
                <a:lnTo>
                  <a:pt x="6" y="6"/>
                </a:lnTo>
                <a:lnTo>
                  <a:pt x="6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742" name="Freeform 664"/>
          <p:cNvSpPr>
            <a:spLocks/>
          </p:cNvSpPr>
          <p:nvPr/>
        </p:nvSpPr>
        <p:spPr bwMode="auto">
          <a:xfrm>
            <a:off x="7833667" y="4140997"/>
            <a:ext cx="3408" cy="387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6858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667" name="Title 66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Networking Academy</a:t>
            </a:r>
            <a:endParaRPr lang="en-US" dirty="0"/>
          </a:p>
        </p:txBody>
      </p:sp>
      <p:sp>
        <p:nvSpPr>
          <p:cNvPr id="2672" name="Rectangle 2671"/>
          <p:cNvSpPr/>
          <p:nvPr/>
        </p:nvSpPr>
        <p:spPr>
          <a:xfrm>
            <a:off x="502357" y="6269096"/>
            <a:ext cx="8500533" cy="165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2673" name="Picture 14" descr="segue textu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9" b="-5316"/>
          <a:stretch>
            <a:fillRect/>
          </a:stretch>
        </p:blipFill>
        <p:spPr bwMode="auto">
          <a:xfrm>
            <a:off x="246982" y="6323392"/>
            <a:ext cx="8660833" cy="17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4" name="Rounded Rectangle 2673"/>
          <p:cNvSpPr/>
          <p:nvPr/>
        </p:nvSpPr>
        <p:spPr>
          <a:xfrm>
            <a:off x="259970" y="1205582"/>
            <a:ext cx="8849740" cy="4853516"/>
          </a:xfrm>
          <a:prstGeom prst="roundRect">
            <a:avLst>
              <a:gd name="adj" fmla="val 2626"/>
            </a:avLst>
          </a:prstGeom>
          <a:gradFill flip="none" rotWithShape="1">
            <a:gsLst>
              <a:gs pos="0">
                <a:srgbClr val="166983"/>
              </a:gs>
              <a:gs pos="46000">
                <a:srgbClr val="0F899E">
                  <a:alpha val="56000"/>
                </a:srgbClr>
              </a:gs>
              <a:gs pos="100000">
                <a:schemeClr val="bg1">
                  <a:alpha val="57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48" name="Rectangle 3347"/>
          <p:cNvSpPr/>
          <p:nvPr/>
        </p:nvSpPr>
        <p:spPr>
          <a:xfrm>
            <a:off x="349957" y="6066277"/>
            <a:ext cx="8500533" cy="165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683" name="Group 682"/>
          <p:cNvGrpSpPr/>
          <p:nvPr/>
        </p:nvGrpSpPr>
        <p:grpSpPr>
          <a:xfrm>
            <a:off x="134849" y="1520239"/>
            <a:ext cx="2392514" cy="4199467"/>
            <a:chOff x="134849" y="1140179"/>
            <a:chExt cx="2392514" cy="3149600"/>
          </a:xfrm>
        </p:grpSpPr>
        <p:sp>
          <p:nvSpPr>
            <p:cNvPr id="1367" name="Rounded Rectangle 1366"/>
            <p:cNvSpPr/>
            <p:nvPr/>
          </p:nvSpPr>
          <p:spPr>
            <a:xfrm>
              <a:off x="418183" y="1140179"/>
              <a:ext cx="2020711" cy="914400"/>
            </a:xfrm>
            <a:prstGeom prst="roundRect">
              <a:avLst>
                <a:gd name="adj" fmla="val 6958"/>
              </a:avLst>
            </a:prstGeom>
            <a:solidFill>
              <a:srgbClr val="F2F2F2">
                <a:alpha val="4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368" name="Title 1"/>
            <p:cNvSpPr txBox="1">
              <a:spLocks/>
            </p:cNvSpPr>
            <p:nvPr/>
          </p:nvSpPr>
          <p:spPr bwMode="auto">
            <a:xfrm>
              <a:off x="134849" y="1217851"/>
              <a:ext cx="2392514" cy="554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61724" tIns="34292" rIns="61724" bIns="34292" numCol="1" rtlCol="0" anchor="b" anchorCtr="0" compatLnSpc="1">
              <a:prstTxWarp prst="textNoShape">
                <a:avLst/>
              </a:prstTxWarp>
              <a:noAutofit/>
            </a:bodyPr>
            <a:lstStyle>
              <a:lvl1pPr algn="l" defTabSz="685834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  <a:defRPr lang="en-US" sz="4200" b="0" kern="1200" spc="0" baseline="0" dirty="0">
                  <a:solidFill>
                    <a:srgbClr val="018295"/>
                  </a:solidFill>
                  <a:latin typeface="+mj-lt"/>
                  <a:ea typeface="+mj-ea"/>
                  <a:cs typeface="+mj-cs"/>
                </a:defRPr>
              </a:lvl1pPr>
              <a:lvl2pPr algn="l" defTabSz="685800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algn="l" defTabSz="685800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algn="l" defTabSz="685800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algn="l" defTabSz="685800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algn="l" defTabSz="685800" rtl="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914400" algn="l" defTabSz="685800" rtl="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1371600" algn="l" defTabSz="685800" rtl="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1828800" algn="l" defTabSz="685800" rtl="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fontAlgn="auto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en-US" sz="4000" dirty="0" smtClean="0">
                  <a:solidFill>
                    <a:srgbClr val="08505C"/>
                  </a:solidFill>
                  <a:latin typeface="+mn-lt"/>
                </a:rPr>
                <a:t>1M</a:t>
              </a:r>
              <a:endParaRPr lang="en-US" sz="4000" dirty="0">
                <a:solidFill>
                  <a:srgbClr val="08505C"/>
                </a:solidFill>
                <a:latin typeface="+mn-lt"/>
              </a:endParaRPr>
            </a:p>
          </p:txBody>
        </p:sp>
        <p:sp>
          <p:nvSpPr>
            <p:cNvPr id="1369" name="Title 1"/>
            <p:cNvSpPr txBox="1">
              <a:spLocks/>
            </p:cNvSpPr>
            <p:nvPr/>
          </p:nvSpPr>
          <p:spPr bwMode="auto">
            <a:xfrm>
              <a:off x="601729" y="1617931"/>
              <a:ext cx="1656540" cy="305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61724" tIns="34292" rIns="61724" bIns="34292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8583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lang="en-US" sz="2200" dirty="0" smtClean="0">
                  <a:solidFill>
                    <a:srgbClr val="08505C"/>
                  </a:solidFill>
                  <a:latin typeface="+mn-lt"/>
                  <a:ea typeface="+mj-ea"/>
                  <a:cs typeface="+mj-cs"/>
                </a:rPr>
                <a:t>Students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8505C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sp>
          <p:nvSpPr>
            <p:cNvPr id="1370" name="Rounded Rectangle 1369"/>
            <p:cNvSpPr/>
            <p:nvPr/>
          </p:nvSpPr>
          <p:spPr>
            <a:xfrm>
              <a:off x="418185" y="2269068"/>
              <a:ext cx="2020711" cy="914400"/>
            </a:xfrm>
            <a:prstGeom prst="roundRect">
              <a:avLst>
                <a:gd name="adj" fmla="val 6958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371" name="Rounded Rectangle 1370"/>
            <p:cNvSpPr/>
            <p:nvPr/>
          </p:nvSpPr>
          <p:spPr>
            <a:xfrm>
              <a:off x="429477" y="3397957"/>
              <a:ext cx="2020711" cy="891822"/>
            </a:xfrm>
            <a:prstGeom prst="roundRect">
              <a:avLst>
                <a:gd name="adj" fmla="val 6958"/>
              </a:avLst>
            </a:prstGeom>
            <a:solidFill>
              <a:srgbClr val="FFFFFF">
                <a:alpha val="50196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372" name="Title 1"/>
            <p:cNvSpPr txBox="1">
              <a:spLocks/>
            </p:cNvSpPr>
            <p:nvPr/>
          </p:nvSpPr>
          <p:spPr bwMode="auto">
            <a:xfrm>
              <a:off x="397564" y="2356679"/>
              <a:ext cx="1947580" cy="554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61724" tIns="34292" rIns="61724" bIns="34292" numCol="1" rtlCol="0" anchor="b" anchorCtr="0" compatLnSpc="1">
              <a:prstTxWarp prst="textNoShape">
                <a:avLst/>
              </a:prstTxWarp>
              <a:noAutofit/>
            </a:bodyPr>
            <a:lstStyle>
              <a:lvl1pPr algn="l" defTabSz="685834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  <a:defRPr lang="en-US" sz="4200" b="0" kern="1200" spc="0" baseline="0" dirty="0">
                  <a:solidFill>
                    <a:srgbClr val="018295"/>
                  </a:solidFill>
                  <a:latin typeface="+mj-lt"/>
                  <a:ea typeface="+mj-ea"/>
                  <a:cs typeface="+mj-cs"/>
                </a:defRPr>
              </a:lvl1pPr>
              <a:lvl2pPr algn="l" defTabSz="685800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algn="l" defTabSz="685800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algn="l" defTabSz="685800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algn="l" defTabSz="685800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algn="l" defTabSz="685800" rtl="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914400" algn="l" defTabSz="685800" rtl="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1371600" algn="l" defTabSz="685800" rtl="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1828800" algn="l" defTabSz="685800" rtl="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fontAlgn="auto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en-US" sz="4000" dirty="0" smtClean="0">
                  <a:solidFill>
                    <a:srgbClr val="08505C"/>
                  </a:solidFill>
                  <a:latin typeface="+mn-lt"/>
                </a:rPr>
                <a:t>10,000</a:t>
              </a:r>
              <a:endParaRPr lang="en-US" sz="4000" dirty="0">
                <a:solidFill>
                  <a:srgbClr val="08505C"/>
                </a:solidFill>
                <a:latin typeface="+mn-lt"/>
              </a:endParaRPr>
            </a:p>
          </p:txBody>
        </p:sp>
        <p:sp>
          <p:nvSpPr>
            <p:cNvPr id="1373" name="Title 1"/>
            <p:cNvSpPr txBox="1">
              <a:spLocks/>
            </p:cNvSpPr>
            <p:nvPr/>
          </p:nvSpPr>
          <p:spPr bwMode="auto">
            <a:xfrm>
              <a:off x="562962" y="2744120"/>
              <a:ext cx="1656540" cy="305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61724" tIns="34292" rIns="61724" bIns="34292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8583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lang="en-US" sz="2200" dirty="0" smtClean="0">
                  <a:solidFill>
                    <a:srgbClr val="08505C"/>
                  </a:solidFill>
                  <a:latin typeface="+mn-lt"/>
                  <a:ea typeface="+mj-ea"/>
                  <a:cs typeface="+mj-cs"/>
                </a:rPr>
                <a:t>Academies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8505C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sp>
          <p:nvSpPr>
            <p:cNvPr id="1374" name="Title 1"/>
            <p:cNvSpPr txBox="1">
              <a:spLocks/>
            </p:cNvSpPr>
            <p:nvPr/>
          </p:nvSpPr>
          <p:spPr bwMode="auto">
            <a:xfrm>
              <a:off x="565177" y="3830553"/>
              <a:ext cx="1656540" cy="305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61724" tIns="34292" rIns="61724" bIns="34292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8583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lang="en-US" sz="2200" dirty="0" smtClean="0">
                  <a:solidFill>
                    <a:srgbClr val="08505C"/>
                  </a:solidFill>
                  <a:latin typeface="+mn-lt"/>
                  <a:ea typeface="+mj-ea"/>
                  <a:cs typeface="+mj-cs"/>
                </a:rPr>
                <a:t>Countries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8505C"/>
                </a:solidFill>
                <a:effectLst/>
                <a:uLnTx/>
                <a:uFillTx/>
                <a:latin typeface="+mn-lt"/>
                <a:ea typeface="+mj-ea"/>
                <a:cs typeface="+mj-cs"/>
              </a:endParaRPr>
            </a:p>
          </p:txBody>
        </p:sp>
        <p:sp>
          <p:nvSpPr>
            <p:cNvPr id="1375" name="Title 1"/>
            <p:cNvSpPr txBox="1">
              <a:spLocks/>
            </p:cNvSpPr>
            <p:nvPr/>
          </p:nvSpPr>
          <p:spPr bwMode="auto">
            <a:xfrm>
              <a:off x="660035" y="3465690"/>
              <a:ext cx="1466825" cy="554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61724" tIns="34292" rIns="61724" bIns="34292" numCol="1" rtlCol="0" anchor="b" anchorCtr="0" compatLnSpc="1">
              <a:prstTxWarp prst="textNoShape">
                <a:avLst/>
              </a:prstTxWarp>
              <a:noAutofit/>
            </a:bodyPr>
            <a:lstStyle>
              <a:lvl1pPr algn="l" defTabSz="685834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  <a:defRPr lang="en-US" sz="4200" b="0" kern="1200" spc="0" baseline="0" dirty="0">
                  <a:solidFill>
                    <a:srgbClr val="018295"/>
                  </a:solidFill>
                  <a:latin typeface="+mj-lt"/>
                  <a:ea typeface="+mj-ea"/>
                  <a:cs typeface="+mj-cs"/>
                </a:defRPr>
              </a:lvl1pPr>
              <a:lvl2pPr algn="l" defTabSz="685800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algn="l" defTabSz="685800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algn="l" defTabSz="685800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algn="l" defTabSz="685800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algn="l" defTabSz="685800" rtl="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914400" algn="l" defTabSz="685800" rtl="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1371600" algn="l" defTabSz="685800" rtl="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1828800" algn="l" defTabSz="685800" rtl="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4100">
                  <a:solidFill>
                    <a:srgbClr val="018295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fontAlgn="auto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en-US" sz="4000" dirty="0" smtClean="0">
                  <a:solidFill>
                    <a:srgbClr val="08505C"/>
                  </a:solidFill>
                  <a:latin typeface="+mn-lt"/>
                </a:rPr>
                <a:t>165</a:t>
              </a:r>
              <a:endParaRPr lang="en-US" sz="4000" dirty="0">
                <a:solidFill>
                  <a:srgbClr val="08505C"/>
                </a:solidFill>
                <a:latin typeface="+mn-lt"/>
              </a:endParaRPr>
            </a:p>
          </p:txBody>
        </p:sp>
      </p:grpSp>
      <p:pic>
        <p:nvPicPr>
          <p:cNvPr id="1349" name="Picture 1348" descr="loJZHLDeGYGBfFQFcny6aND-9D90Ex_ytmqlWTw50nA,NPLAcj6TgJivlBwYynYyjPFRIrqWdY_rNEqOUO3Hb_w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76983" y="1953022"/>
            <a:ext cx="1441756" cy="3343063"/>
          </a:xfrm>
          <a:prstGeom prst="roundRect">
            <a:avLst>
              <a:gd name="adj" fmla="val 507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0" name="Picture 679" descr="Work.AsianMale.Cius.jpg"/>
          <p:cNvPicPr>
            <a:picLocks noChangeAspect="1"/>
          </p:cNvPicPr>
          <p:nvPr/>
        </p:nvPicPr>
        <p:blipFill>
          <a:blip r:embed="rId5" cstate="print"/>
          <a:srcRect t="-538"/>
          <a:stretch>
            <a:fillRect/>
          </a:stretch>
        </p:blipFill>
        <p:spPr>
          <a:xfrm>
            <a:off x="3579620" y="3684711"/>
            <a:ext cx="1207332" cy="1595428"/>
          </a:xfrm>
          <a:prstGeom prst="roundRect">
            <a:avLst>
              <a:gd name="adj" fmla="val 614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7" name="Picture 1356" descr="ZbWnUyV821UAXbFo23HpFFZ9QSvwVFrNLVHALRK-NZc,MhGmyvtzR4EII3F-QUHE62phzfJRBxLr92-emDr1_wk.jpeg"/>
          <p:cNvPicPr>
            <a:picLocks noChangeAspect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>
          <a:xfrm flipH="1">
            <a:off x="6415026" y="1976893"/>
            <a:ext cx="1124794" cy="1634615"/>
          </a:xfrm>
          <a:prstGeom prst="roundRect">
            <a:avLst>
              <a:gd name="adj" fmla="val 637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2" name="Picture 681" descr="CampusStudy.AsianFemale.jpg"/>
          <p:cNvPicPr>
            <a:picLocks noChangeAspect="1"/>
          </p:cNvPicPr>
          <p:nvPr/>
        </p:nvPicPr>
        <p:blipFill>
          <a:blip r:embed="rId7"/>
          <a:srcRect l="37386" t="17922" r="18606" b="17088"/>
          <a:stretch>
            <a:fillRect/>
          </a:stretch>
        </p:blipFill>
        <p:spPr>
          <a:xfrm>
            <a:off x="2292350" y="3691467"/>
            <a:ext cx="1206500" cy="1583267"/>
          </a:xfrm>
          <a:prstGeom prst="roundRect">
            <a:avLst>
              <a:gd name="adj" fmla="val 5437"/>
            </a:avLst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684" name="Picture 683" descr="Campus.StudentsProfDress.jpg"/>
          <p:cNvPicPr>
            <a:picLocks noChangeAspect="1"/>
          </p:cNvPicPr>
          <p:nvPr/>
        </p:nvPicPr>
        <p:blipFill>
          <a:blip r:embed="rId8"/>
          <a:srcRect l="2606" t="12875" r="2289" b="16300"/>
          <a:stretch>
            <a:fillRect/>
          </a:stretch>
        </p:blipFill>
        <p:spPr>
          <a:xfrm>
            <a:off x="6413500" y="3708400"/>
            <a:ext cx="2374900" cy="1600200"/>
          </a:xfrm>
          <a:prstGeom prst="roundRect">
            <a:avLst>
              <a:gd name="adj" fmla="val 6615"/>
            </a:avLst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685" name="Picture 684" descr="Campus.CafeStudy.HispanicFemale.jpg"/>
          <p:cNvPicPr>
            <a:picLocks noChangeAspect="1"/>
          </p:cNvPicPr>
          <p:nvPr/>
        </p:nvPicPr>
        <p:blipFill>
          <a:blip r:embed="rId9"/>
          <a:srcRect l="28520" t="19337" r="28284" b="12623"/>
          <a:stretch>
            <a:fillRect/>
          </a:stretch>
        </p:blipFill>
        <p:spPr>
          <a:xfrm>
            <a:off x="7632700" y="1989667"/>
            <a:ext cx="1149350" cy="1608667"/>
          </a:xfrm>
          <a:prstGeom prst="roundRect">
            <a:avLst>
              <a:gd name="adj" fmla="val 6170"/>
            </a:avLst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686" name="Picture 685" descr="Campus.HispanicFemaleConfidence.jpg"/>
          <p:cNvPicPr>
            <a:picLocks noChangeAspect="1"/>
          </p:cNvPicPr>
          <p:nvPr/>
        </p:nvPicPr>
        <p:blipFill>
          <a:blip r:embed="rId10"/>
          <a:srcRect l="16205" t="37681"/>
          <a:stretch>
            <a:fillRect/>
          </a:stretch>
        </p:blipFill>
        <p:spPr>
          <a:xfrm>
            <a:off x="2305050" y="1964267"/>
            <a:ext cx="2479098" cy="1638299"/>
          </a:xfrm>
          <a:prstGeom prst="roundRect">
            <a:avLst>
              <a:gd name="adj" fmla="val 5298"/>
            </a:avLst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9723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roup 672"/>
          <p:cNvGrpSpPr/>
          <p:nvPr/>
        </p:nvGrpSpPr>
        <p:grpSpPr>
          <a:xfrm>
            <a:off x="1998141" y="1214921"/>
            <a:ext cx="7153909" cy="4889240"/>
            <a:chOff x="1998140" y="911191"/>
            <a:chExt cx="7153909" cy="3666930"/>
          </a:xfrm>
        </p:grpSpPr>
        <p:grpSp>
          <p:nvGrpSpPr>
            <p:cNvPr id="709" name="Group 208"/>
            <p:cNvGrpSpPr>
              <a:grpSpLocks/>
            </p:cNvGrpSpPr>
            <p:nvPr/>
          </p:nvGrpSpPr>
          <p:grpSpPr bwMode="auto">
            <a:xfrm>
              <a:off x="2471686" y="911191"/>
              <a:ext cx="6455553" cy="3408227"/>
              <a:chOff x="3435" y="2824"/>
              <a:chExt cx="1895" cy="1174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1168" name="Freeform 8"/>
              <p:cNvSpPr>
                <a:spLocks/>
              </p:cNvSpPr>
              <p:nvPr/>
            </p:nvSpPr>
            <p:spPr bwMode="auto">
              <a:xfrm>
                <a:off x="3798" y="3065"/>
                <a:ext cx="16" cy="23"/>
              </a:xfrm>
              <a:custGeom>
                <a:avLst/>
                <a:gdLst/>
                <a:ahLst/>
                <a:cxnLst>
                  <a:cxn ang="0">
                    <a:pos x="4" y="18"/>
                  </a:cxn>
                  <a:cxn ang="0">
                    <a:pos x="5" y="17"/>
                  </a:cxn>
                  <a:cxn ang="0">
                    <a:pos x="5" y="18"/>
                  </a:cxn>
                  <a:cxn ang="0">
                    <a:pos x="6" y="20"/>
                  </a:cxn>
                  <a:cxn ang="0">
                    <a:pos x="6" y="19"/>
                  </a:cxn>
                  <a:cxn ang="0">
                    <a:pos x="7" y="19"/>
                  </a:cxn>
                  <a:cxn ang="0">
                    <a:pos x="8" y="20"/>
                  </a:cxn>
                  <a:cxn ang="0">
                    <a:pos x="9" y="22"/>
                  </a:cxn>
                  <a:cxn ang="0">
                    <a:pos x="12" y="23"/>
                  </a:cxn>
                  <a:cxn ang="0">
                    <a:pos x="14" y="23"/>
                  </a:cxn>
                  <a:cxn ang="0">
                    <a:pos x="16" y="22"/>
                  </a:cxn>
                  <a:cxn ang="0">
                    <a:pos x="16" y="11"/>
                  </a:cxn>
                  <a:cxn ang="0">
                    <a:pos x="15" y="8"/>
                  </a:cxn>
                  <a:cxn ang="0">
                    <a:pos x="15" y="6"/>
                  </a:cxn>
                  <a:cxn ang="0">
                    <a:pos x="14" y="5"/>
                  </a:cxn>
                  <a:cxn ang="0">
                    <a:pos x="13" y="5"/>
                  </a:cxn>
                  <a:cxn ang="0">
                    <a:pos x="12" y="3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3" y="5"/>
                  </a:cxn>
                  <a:cxn ang="0">
                    <a:pos x="2" y="5"/>
                  </a:cxn>
                  <a:cxn ang="0">
                    <a:pos x="5" y="5"/>
                  </a:cxn>
                  <a:cxn ang="0">
                    <a:pos x="4" y="6"/>
                  </a:cxn>
                  <a:cxn ang="0">
                    <a:pos x="3" y="6"/>
                  </a:cxn>
                  <a:cxn ang="0">
                    <a:pos x="4" y="7"/>
                  </a:cxn>
                  <a:cxn ang="0">
                    <a:pos x="1" y="9"/>
                  </a:cxn>
                  <a:cxn ang="0">
                    <a:pos x="1" y="10"/>
                  </a:cxn>
                  <a:cxn ang="0">
                    <a:pos x="0" y="11"/>
                  </a:cxn>
                  <a:cxn ang="0">
                    <a:pos x="2" y="14"/>
                  </a:cxn>
                  <a:cxn ang="0">
                    <a:pos x="2" y="16"/>
                  </a:cxn>
                  <a:cxn ang="0">
                    <a:pos x="3" y="15"/>
                  </a:cxn>
                  <a:cxn ang="0">
                    <a:pos x="3" y="15"/>
                  </a:cxn>
                </a:cxnLst>
                <a:rect l="0" t="0" r="r" b="b"/>
                <a:pathLst>
                  <a:path w="16" h="23">
                    <a:moveTo>
                      <a:pt x="3" y="16"/>
                    </a:moveTo>
                    <a:lnTo>
                      <a:pt x="4" y="18"/>
                    </a:lnTo>
                    <a:lnTo>
                      <a:pt x="5" y="18"/>
                    </a:lnTo>
                    <a:lnTo>
                      <a:pt x="5" y="17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19"/>
                    </a:lnTo>
                    <a:lnTo>
                      <a:pt x="6" y="18"/>
                    </a:lnTo>
                    <a:lnTo>
                      <a:pt x="7" y="19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9" y="21"/>
                    </a:lnTo>
                    <a:lnTo>
                      <a:pt x="9" y="22"/>
                    </a:lnTo>
                    <a:lnTo>
                      <a:pt x="10" y="23"/>
                    </a:lnTo>
                    <a:lnTo>
                      <a:pt x="12" y="23"/>
                    </a:lnTo>
                    <a:lnTo>
                      <a:pt x="13" y="23"/>
                    </a:lnTo>
                    <a:lnTo>
                      <a:pt x="14" y="23"/>
                    </a:lnTo>
                    <a:lnTo>
                      <a:pt x="16" y="23"/>
                    </a:lnTo>
                    <a:lnTo>
                      <a:pt x="16" y="22"/>
                    </a:lnTo>
                    <a:lnTo>
                      <a:pt x="16" y="21"/>
                    </a:lnTo>
                    <a:lnTo>
                      <a:pt x="16" y="11"/>
                    </a:lnTo>
                    <a:lnTo>
                      <a:pt x="16" y="10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6"/>
                    </a:lnTo>
                    <a:lnTo>
                      <a:pt x="13" y="8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1" y="9"/>
                    </a:lnTo>
                    <a:lnTo>
                      <a:pt x="2" y="9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4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3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9" name="Freeform 9"/>
              <p:cNvSpPr>
                <a:spLocks/>
              </p:cNvSpPr>
              <p:nvPr/>
            </p:nvSpPr>
            <p:spPr bwMode="auto">
              <a:xfrm>
                <a:off x="3695" y="3008"/>
                <a:ext cx="8" cy="9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3" y="4"/>
                  </a:cxn>
                  <a:cxn ang="0">
                    <a:pos x="3" y="8"/>
                  </a:cxn>
                  <a:cxn ang="0">
                    <a:pos x="5" y="9"/>
                  </a:cxn>
                  <a:cxn ang="0">
                    <a:pos x="8" y="8"/>
                  </a:cxn>
                  <a:cxn ang="0">
                    <a:pos x="8" y="7"/>
                  </a:cxn>
                  <a:cxn ang="0">
                    <a:pos x="8" y="5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2" y="5"/>
                  </a:cxn>
                </a:cxnLst>
                <a:rect l="0" t="0" r="r" b="b"/>
                <a:pathLst>
                  <a:path w="8" h="9">
                    <a:moveTo>
                      <a:pt x="2" y="5"/>
                    </a:moveTo>
                    <a:lnTo>
                      <a:pt x="3" y="4"/>
                    </a:lnTo>
                    <a:lnTo>
                      <a:pt x="3" y="8"/>
                    </a:lnTo>
                    <a:lnTo>
                      <a:pt x="5" y="9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8" y="5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0" name="Freeform 10"/>
              <p:cNvSpPr>
                <a:spLocks/>
              </p:cNvSpPr>
              <p:nvPr/>
            </p:nvSpPr>
            <p:spPr bwMode="auto">
              <a:xfrm>
                <a:off x="3753" y="3042"/>
                <a:ext cx="9" cy="9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3" y="8"/>
                  </a:cxn>
                  <a:cxn ang="0">
                    <a:pos x="6" y="9"/>
                  </a:cxn>
                  <a:cxn ang="0">
                    <a:pos x="9" y="7"/>
                  </a:cxn>
                  <a:cxn ang="0">
                    <a:pos x="9" y="7"/>
                  </a:cxn>
                  <a:cxn ang="0">
                    <a:pos x="8" y="4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5" y="1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4" y="0"/>
                  </a:cxn>
                </a:cxnLst>
                <a:rect l="0" t="0" r="r" b="b"/>
                <a:pathLst>
                  <a:path w="9" h="9">
                    <a:moveTo>
                      <a:pt x="4" y="0"/>
                    </a:move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8"/>
                    </a:lnTo>
                    <a:lnTo>
                      <a:pt x="6" y="9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1" name="Rectangle 11"/>
              <p:cNvSpPr>
                <a:spLocks noChangeArrowheads="1"/>
              </p:cNvSpPr>
              <p:nvPr/>
            </p:nvSpPr>
            <p:spPr bwMode="auto">
              <a:xfrm>
                <a:off x="3807" y="3065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2" name="Freeform 12"/>
              <p:cNvSpPr>
                <a:spLocks/>
              </p:cNvSpPr>
              <p:nvPr/>
            </p:nvSpPr>
            <p:spPr bwMode="auto">
              <a:xfrm>
                <a:off x="3812" y="2824"/>
                <a:ext cx="189" cy="231"/>
              </a:xfrm>
              <a:custGeom>
                <a:avLst/>
                <a:gdLst/>
                <a:ahLst/>
                <a:cxnLst>
                  <a:cxn ang="0">
                    <a:pos x="39" y="65"/>
                  </a:cxn>
                  <a:cxn ang="0">
                    <a:pos x="39" y="91"/>
                  </a:cxn>
                  <a:cxn ang="0">
                    <a:pos x="77" y="121"/>
                  </a:cxn>
                  <a:cxn ang="0">
                    <a:pos x="105" y="147"/>
                  </a:cxn>
                  <a:cxn ang="0">
                    <a:pos x="54" y="162"/>
                  </a:cxn>
                  <a:cxn ang="0">
                    <a:pos x="57" y="173"/>
                  </a:cxn>
                  <a:cxn ang="0">
                    <a:pos x="69" y="195"/>
                  </a:cxn>
                  <a:cxn ang="0">
                    <a:pos x="66" y="196"/>
                  </a:cxn>
                  <a:cxn ang="0">
                    <a:pos x="84" y="204"/>
                  </a:cxn>
                  <a:cxn ang="0">
                    <a:pos x="83" y="207"/>
                  </a:cxn>
                  <a:cxn ang="0">
                    <a:pos x="82" y="217"/>
                  </a:cxn>
                  <a:cxn ang="0">
                    <a:pos x="59" y="207"/>
                  </a:cxn>
                  <a:cxn ang="0">
                    <a:pos x="46" y="227"/>
                  </a:cxn>
                  <a:cxn ang="0">
                    <a:pos x="54" y="229"/>
                  </a:cxn>
                  <a:cxn ang="0">
                    <a:pos x="60" y="233"/>
                  </a:cxn>
                  <a:cxn ang="0">
                    <a:pos x="64" y="230"/>
                  </a:cxn>
                  <a:cxn ang="0">
                    <a:pos x="62" y="235"/>
                  </a:cxn>
                  <a:cxn ang="0">
                    <a:pos x="64" y="239"/>
                  </a:cxn>
                  <a:cxn ang="0">
                    <a:pos x="61" y="243"/>
                  </a:cxn>
                  <a:cxn ang="0">
                    <a:pos x="68" y="251"/>
                  </a:cxn>
                  <a:cxn ang="0">
                    <a:pos x="80" y="237"/>
                  </a:cxn>
                  <a:cxn ang="0">
                    <a:pos x="70" y="255"/>
                  </a:cxn>
                  <a:cxn ang="0">
                    <a:pos x="56" y="247"/>
                  </a:cxn>
                  <a:cxn ang="0">
                    <a:pos x="40" y="245"/>
                  </a:cxn>
                  <a:cxn ang="0">
                    <a:pos x="47" y="260"/>
                  </a:cxn>
                  <a:cxn ang="0">
                    <a:pos x="48" y="264"/>
                  </a:cxn>
                  <a:cxn ang="0">
                    <a:pos x="39" y="266"/>
                  </a:cxn>
                  <a:cxn ang="0">
                    <a:pos x="36" y="282"/>
                  </a:cxn>
                  <a:cxn ang="0">
                    <a:pos x="44" y="285"/>
                  </a:cxn>
                  <a:cxn ang="0">
                    <a:pos x="62" y="285"/>
                  </a:cxn>
                  <a:cxn ang="0">
                    <a:pos x="76" y="286"/>
                  </a:cxn>
                  <a:cxn ang="0">
                    <a:pos x="90" y="285"/>
                  </a:cxn>
                  <a:cxn ang="0">
                    <a:pos x="111" y="281"/>
                  </a:cxn>
                  <a:cxn ang="0">
                    <a:pos x="104" y="263"/>
                  </a:cxn>
                  <a:cxn ang="0">
                    <a:pos x="84" y="261"/>
                  </a:cxn>
                  <a:cxn ang="0">
                    <a:pos x="106" y="259"/>
                  </a:cxn>
                  <a:cxn ang="0">
                    <a:pos x="112" y="245"/>
                  </a:cxn>
                  <a:cxn ang="0">
                    <a:pos x="124" y="236"/>
                  </a:cxn>
                  <a:cxn ang="0">
                    <a:pos x="132" y="226"/>
                  </a:cxn>
                  <a:cxn ang="0">
                    <a:pos x="136" y="215"/>
                  </a:cxn>
                  <a:cxn ang="0">
                    <a:pos x="127" y="202"/>
                  </a:cxn>
                  <a:cxn ang="0">
                    <a:pos x="125" y="198"/>
                  </a:cxn>
                  <a:cxn ang="0">
                    <a:pos x="128" y="199"/>
                  </a:cxn>
                  <a:cxn ang="0">
                    <a:pos x="115" y="193"/>
                  </a:cxn>
                  <a:cxn ang="0">
                    <a:pos x="119" y="187"/>
                  </a:cxn>
                  <a:cxn ang="0">
                    <a:pos x="132" y="186"/>
                  </a:cxn>
                  <a:cxn ang="0">
                    <a:pos x="143" y="180"/>
                  </a:cxn>
                  <a:cxn ang="0">
                    <a:pos x="148" y="176"/>
                  </a:cxn>
                  <a:cxn ang="0">
                    <a:pos x="160" y="163"/>
                  </a:cxn>
                  <a:cxn ang="0">
                    <a:pos x="161" y="142"/>
                  </a:cxn>
                  <a:cxn ang="0">
                    <a:pos x="179" y="121"/>
                  </a:cxn>
                  <a:cxn ang="0">
                    <a:pos x="206" y="93"/>
                  </a:cxn>
                  <a:cxn ang="0">
                    <a:pos x="194" y="84"/>
                  </a:cxn>
                  <a:cxn ang="0">
                    <a:pos x="237" y="52"/>
                  </a:cxn>
                  <a:cxn ang="0">
                    <a:pos x="197" y="31"/>
                  </a:cxn>
                  <a:cxn ang="0">
                    <a:pos x="133" y="11"/>
                  </a:cxn>
                  <a:cxn ang="0">
                    <a:pos x="92" y="7"/>
                  </a:cxn>
                  <a:cxn ang="0">
                    <a:pos x="40" y="6"/>
                  </a:cxn>
                  <a:cxn ang="0">
                    <a:pos x="1" y="22"/>
                  </a:cxn>
                </a:cxnLst>
                <a:rect l="0" t="0" r="r" b="b"/>
                <a:pathLst>
                  <a:path w="241" h="294">
                    <a:moveTo>
                      <a:pt x="8" y="39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19" y="54"/>
                      <a:pt x="23" y="55"/>
                      <a:pt x="25" y="55"/>
                    </a:cubicBezTo>
                    <a:cubicBezTo>
                      <a:pt x="25" y="55"/>
                      <a:pt x="26" y="55"/>
                      <a:pt x="26" y="55"/>
                    </a:cubicBezTo>
                    <a:cubicBezTo>
                      <a:pt x="26" y="54"/>
                      <a:pt x="27" y="54"/>
                      <a:pt x="29" y="54"/>
                    </a:cubicBezTo>
                    <a:cubicBezTo>
                      <a:pt x="31" y="54"/>
                      <a:pt x="34" y="55"/>
                      <a:pt x="34" y="55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5"/>
                      <a:pt x="23" y="65"/>
                      <a:pt x="28" y="65"/>
                    </a:cubicBezTo>
                    <a:cubicBezTo>
                      <a:pt x="33" y="65"/>
                      <a:pt x="39" y="65"/>
                      <a:pt x="39" y="65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70"/>
                      <a:pt x="32" y="70"/>
                      <a:pt x="27" y="70"/>
                    </a:cubicBezTo>
                    <a:cubicBezTo>
                      <a:pt x="22" y="70"/>
                      <a:pt x="19" y="83"/>
                      <a:pt x="19" y="83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7" y="83"/>
                      <a:pt x="27" y="83"/>
                      <a:pt x="31" y="83"/>
                    </a:cubicBezTo>
                    <a:cubicBezTo>
                      <a:pt x="33" y="83"/>
                      <a:pt x="35" y="84"/>
                      <a:pt x="37" y="84"/>
                    </a:cubicBezTo>
                    <a:cubicBezTo>
                      <a:pt x="39" y="84"/>
                      <a:pt x="41" y="83"/>
                      <a:pt x="43" y="81"/>
                    </a:cubicBezTo>
                    <a:cubicBezTo>
                      <a:pt x="45" y="80"/>
                      <a:pt x="46" y="79"/>
                      <a:pt x="46" y="79"/>
                    </a:cubicBezTo>
                    <a:cubicBezTo>
                      <a:pt x="47" y="79"/>
                      <a:pt x="47" y="81"/>
                      <a:pt x="47" y="81"/>
                    </a:cubicBezTo>
                    <a:cubicBezTo>
                      <a:pt x="47" y="81"/>
                      <a:pt x="45" y="86"/>
                      <a:pt x="42" y="89"/>
                    </a:cubicBezTo>
                    <a:cubicBezTo>
                      <a:pt x="41" y="90"/>
                      <a:pt x="40" y="91"/>
                      <a:pt x="39" y="91"/>
                    </a:cubicBezTo>
                    <a:cubicBezTo>
                      <a:pt x="37" y="91"/>
                      <a:pt x="35" y="89"/>
                      <a:pt x="33" y="89"/>
                    </a:cubicBezTo>
                    <a:cubicBezTo>
                      <a:pt x="30" y="89"/>
                      <a:pt x="33" y="92"/>
                      <a:pt x="33" y="96"/>
                    </a:cubicBezTo>
                    <a:cubicBezTo>
                      <a:pt x="33" y="100"/>
                      <a:pt x="39" y="109"/>
                      <a:pt x="39" y="109"/>
                    </a:cubicBezTo>
                    <a:cubicBezTo>
                      <a:pt x="39" y="109"/>
                      <a:pt x="39" y="103"/>
                      <a:pt x="41" y="100"/>
                    </a:cubicBezTo>
                    <a:cubicBezTo>
                      <a:pt x="43" y="99"/>
                      <a:pt x="48" y="98"/>
                      <a:pt x="51" y="98"/>
                    </a:cubicBezTo>
                    <a:cubicBezTo>
                      <a:pt x="54" y="98"/>
                      <a:pt x="55" y="99"/>
                      <a:pt x="54" y="100"/>
                    </a:cubicBezTo>
                    <a:cubicBezTo>
                      <a:pt x="51" y="103"/>
                      <a:pt x="43" y="104"/>
                      <a:pt x="43" y="112"/>
                    </a:cubicBezTo>
                    <a:cubicBezTo>
                      <a:pt x="43" y="119"/>
                      <a:pt x="49" y="130"/>
                      <a:pt x="49" y="130"/>
                    </a:cubicBezTo>
                    <a:cubicBezTo>
                      <a:pt x="49" y="130"/>
                      <a:pt x="56" y="130"/>
                      <a:pt x="61" y="130"/>
                    </a:cubicBezTo>
                    <a:cubicBezTo>
                      <a:pt x="67" y="130"/>
                      <a:pt x="65" y="127"/>
                      <a:pt x="72" y="127"/>
                    </a:cubicBezTo>
                    <a:cubicBezTo>
                      <a:pt x="78" y="127"/>
                      <a:pt x="77" y="121"/>
                      <a:pt x="77" y="121"/>
                    </a:cubicBezTo>
                    <a:cubicBezTo>
                      <a:pt x="77" y="121"/>
                      <a:pt x="80" y="118"/>
                      <a:pt x="88" y="118"/>
                    </a:cubicBezTo>
                    <a:cubicBezTo>
                      <a:pt x="95" y="118"/>
                      <a:pt x="93" y="112"/>
                      <a:pt x="93" y="112"/>
                    </a:cubicBezTo>
                    <a:cubicBezTo>
                      <a:pt x="93" y="112"/>
                      <a:pt x="100" y="105"/>
                      <a:pt x="105" y="105"/>
                    </a:cubicBezTo>
                    <a:cubicBezTo>
                      <a:pt x="111" y="105"/>
                      <a:pt x="105" y="105"/>
                      <a:pt x="105" y="110"/>
                    </a:cubicBezTo>
                    <a:cubicBezTo>
                      <a:pt x="105" y="115"/>
                      <a:pt x="105" y="118"/>
                      <a:pt x="113" y="118"/>
                    </a:cubicBezTo>
                    <a:cubicBezTo>
                      <a:pt x="120" y="118"/>
                      <a:pt x="123" y="118"/>
                      <a:pt x="123" y="118"/>
                    </a:cubicBezTo>
                    <a:cubicBezTo>
                      <a:pt x="123" y="118"/>
                      <a:pt x="119" y="122"/>
                      <a:pt x="113" y="122"/>
                    </a:cubicBezTo>
                    <a:cubicBezTo>
                      <a:pt x="108" y="122"/>
                      <a:pt x="107" y="127"/>
                      <a:pt x="102" y="131"/>
                    </a:cubicBezTo>
                    <a:cubicBezTo>
                      <a:pt x="99" y="134"/>
                      <a:pt x="99" y="134"/>
                      <a:pt x="99" y="134"/>
                    </a:cubicBezTo>
                    <a:cubicBezTo>
                      <a:pt x="96" y="137"/>
                      <a:pt x="97" y="139"/>
                      <a:pt x="97" y="139"/>
                    </a:cubicBezTo>
                    <a:cubicBezTo>
                      <a:pt x="97" y="139"/>
                      <a:pt x="102" y="144"/>
                      <a:pt x="105" y="147"/>
                    </a:cubicBezTo>
                    <a:cubicBezTo>
                      <a:pt x="108" y="150"/>
                      <a:pt x="110" y="152"/>
                      <a:pt x="110" y="152"/>
                    </a:cubicBezTo>
                    <a:cubicBezTo>
                      <a:pt x="110" y="152"/>
                      <a:pt x="107" y="153"/>
                      <a:pt x="103" y="153"/>
                    </a:cubicBezTo>
                    <a:cubicBezTo>
                      <a:pt x="101" y="153"/>
                      <a:pt x="99" y="153"/>
                      <a:pt x="98" y="152"/>
                    </a:cubicBezTo>
                    <a:cubicBezTo>
                      <a:pt x="90" y="144"/>
                      <a:pt x="90" y="144"/>
                      <a:pt x="90" y="144"/>
                    </a:cubicBezTo>
                    <a:cubicBezTo>
                      <a:pt x="87" y="141"/>
                      <a:pt x="80" y="139"/>
                      <a:pt x="80" y="139"/>
                    </a:cubicBezTo>
                    <a:cubicBezTo>
                      <a:pt x="80" y="139"/>
                      <a:pt x="65" y="138"/>
                      <a:pt x="57" y="138"/>
                    </a:cubicBezTo>
                    <a:cubicBezTo>
                      <a:pt x="50" y="138"/>
                      <a:pt x="50" y="146"/>
                      <a:pt x="50" y="150"/>
                    </a:cubicBezTo>
                    <a:cubicBezTo>
                      <a:pt x="50" y="152"/>
                      <a:pt x="50" y="156"/>
                      <a:pt x="51" y="159"/>
                    </a:cubicBezTo>
                    <a:cubicBezTo>
                      <a:pt x="60" y="159"/>
                      <a:pt x="60" y="159"/>
                      <a:pt x="60" y="159"/>
                    </a:cubicBezTo>
                    <a:cubicBezTo>
                      <a:pt x="60" y="159"/>
                      <a:pt x="60" y="160"/>
                      <a:pt x="60" y="162"/>
                    </a:cubicBezTo>
                    <a:cubicBezTo>
                      <a:pt x="54" y="162"/>
                      <a:pt x="54" y="162"/>
                      <a:pt x="54" y="162"/>
                    </a:cubicBezTo>
                    <a:cubicBezTo>
                      <a:pt x="59" y="163"/>
                      <a:pt x="59" y="163"/>
                      <a:pt x="59" y="163"/>
                    </a:cubicBezTo>
                    <a:cubicBezTo>
                      <a:pt x="60" y="165"/>
                      <a:pt x="60" y="165"/>
                      <a:pt x="60" y="165"/>
                    </a:cubicBezTo>
                    <a:cubicBezTo>
                      <a:pt x="60" y="165"/>
                      <a:pt x="60" y="165"/>
                      <a:pt x="60" y="165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55" y="164"/>
                      <a:pt x="55" y="164"/>
                      <a:pt x="55" y="164"/>
                    </a:cubicBezTo>
                    <a:cubicBezTo>
                      <a:pt x="54" y="163"/>
                      <a:pt x="54" y="163"/>
                      <a:pt x="54" y="163"/>
                    </a:cubicBezTo>
                    <a:cubicBezTo>
                      <a:pt x="53" y="163"/>
                      <a:pt x="53" y="163"/>
                      <a:pt x="53" y="163"/>
                    </a:cubicBezTo>
                    <a:cubicBezTo>
                      <a:pt x="52" y="163"/>
                      <a:pt x="52" y="163"/>
                      <a:pt x="52" y="163"/>
                    </a:cubicBezTo>
                    <a:cubicBezTo>
                      <a:pt x="52" y="169"/>
                      <a:pt x="52" y="169"/>
                      <a:pt x="52" y="169"/>
                    </a:cubicBezTo>
                    <a:cubicBezTo>
                      <a:pt x="54" y="171"/>
                      <a:pt x="54" y="171"/>
                      <a:pt x="54" y="171"/>
                    </a:cubicBezTo>
                    <a:cubicBezTo>
                      <a:pt x="57" y="173"/>
                      <a:pt x="57" y="173"/>
                      <a:pt x="57" y="173"/>
                    </a:cubicBezTo>
                    <a:cubicBezTo>
                      <a:pt x="58" y="173"/>
                      <a:pt x="58" y="173"/>
                      <a:pt x="58" y="173"/>
                    </a:cubicBezTo>
                    <a:cubicBezTo>
                      <a:pt x="62" y="176"/>
                      <a:pt x="62" y="176"/>
                      <a:pt x="62" y="176"/>
                    </a:cubicBezTo>
                    <a:cubicBezTo>
                      <a:pt x="63" y="180"/>
                      <a:pt x="63" y="180"/>
                      <a:pt x="63" y="180"/>
                    </a:cubicBezTo>
                    <a:cubicBezTo>
                      <a:pt x="66" y="185"/>
                      <a:pt x="66" y="185"/>
                      <a:pt x="66" y="185"/>
                    </a:cubicBezTo>
                    <a:cubicBezTo>
                      <a:pt x="67" y="190"/>
                      <a:pt x="67" y="190"/>
                      <a:pt x="67" y="190"/>
                    </a:cubicBezTo>
                    <a:cubicBezTo>
                      <a:pt x="67" y="191"/>
                      <a:pt x="67" y="191"/>
                      <a:pt x="67" y="191"/>
                    </a:cubicBezTo>
                    <a:cubicBezTo>
                      <a:pt x="68" y="194"/>
                      <a:pt x="68" y="194"/>
                      <a:pt x="68" y="194"/>
                    </a:cubicBezTo>
                    <a:cubicBezTo>
                      <a:pt x="69" y="194"/>
                      <a:pt x="69" y="194"/>
                      <a:pt x="69" y="194"/>
                    </a:cubicBezTo>
                    <a:cubicBezTo>
                      <a:pt x="70" y="192"/>
                      <a:pt x="70" y="192"/>
                      <a:pt x="70" y="192"/>
                    </a:cubicBezTo>
                    <a:cubicBezTo>
                      <a:pt x="70" y="194"/>
                      <a:pt x="70" y="194"/>
                      <a:pt x="70" y="194"/>
                    </a:cubicBezTo>
                    <a:cubicBezTo>
                      <a:pt x="69" y="195"/>
                      <a:pt x="69" y="195"/>
                      <a:pt x="69" y="195"/>
                    </a:cubicBezTo>
                    <a:cubicBezTo>
                      <a:pt x="71" y="197"/>
                      <a:pt x="71" y="197"/>
                      <a:pt x="71" y="197"/>
                    </a:cubicBezTo>
                    <a:cubicBezTo>
                      <a:pt x="72" y="197"/>
                      <a:pt x="72" y="197"/>
                      <a:pt x="72" y="197"/>
                    </a:cubicBezTo>
                    <a:cubicBezTo>
                      <a:pt x="72" y="199"/>
                      <a:pt x="72" y="199"/>
                      <a:pt x="72" y="199"/>
                    </a:cubicBezTo>
                    <a:cubicBezTo>
                      <a:pt x="73" y="200"/>
                      <a:pt x="73" y="200"/>
                      <a:pt x="73" y="200"/>
                    </a:cubicBezTo>
                    <a:cubicBezTo>
                      <a:pt x="75" y="200"/>
                      <a:pt x="75" y="200"/>
                      <a:pt x="75" y="200"/>
                    </a:cubicBezTo>
                    <a:cubicBezTo>
                      <a:pt x="74" y="201"/>
                      <a:pt x="74" y="201"/>
                      <a:pt x="74" y="201"/>
                    </a:cubicBezTo>
                    <a:cubicBezTo>
                      <a:pt x="71" y="201"/>
                      <a:pt x="71" y="201"/>
                      <a:pt x="71" y="201"/>
                    </a:cubicBezTo>
                    <a:cubicBezTo>
                      <a:pt x="70" y="200"/>
                      <a:pt x="70" y="200"/>
                      <a:pt x="70" y="200"/>
                    </a:cubicBezTo>
                    <a:cubicBezTo>
                      <a:pt x="68" y="198"/>
                      <a:pt x="68" y="198"/>
                      <a:pt x="68" y="198"/>
                    </a:cubicBezTo>
                    <a:cubicBezTo>
                      <a:pt x="67" y="197"/>
                      <a:pt x="67" y="197"/>
                      <a:pt x="67" y="197"/>
                    </a:cubicBezTo>
                    <a:cubicBezTo>
                      <a:pt x="66" y="196"/>
                      <a:pt x="66" y="196"/>
                      <a:pt x="66" y="196"/>
                    </a:cubicBezTo>
                    <a:cubicBezTo>
                      <a:pt x="65" y="196"/>
                      <a:pt x="65" y="196"/>
                      <a:pt x="65" y="196"/>
                    </a:cubicBezTo>
                    <a:cubicBezTo>
                      <a:pt x="64" y="198"/>
                      <a:pt x="64" y="198"/>
                      <a:pt x="64" y="198"/>
                    </a:cubicBezTo>
                    <a:cubicBezTo>
                      <a:pt x="65" y="200"/>
                      <a:pt x="65" y="200"/>
                      <a:pt x="65" y="200"/>
                    </a:cubicBezTo>
                    <a:cubicBezTo>
                      <a:pt x="66" y="201"/>
                      <a:pt x="66" y="201"/>
                      <a:pt x="66" y="201"/>
                    </a:cubicBezTo>
                    <a:cubicBezTo>
                      <a:pt x="68" y="204"/>
                      <a:pt x="68" y="204"/>
                      <a:pt x="68" y="204"/>
                    </a:cubicBezTo>
                    <a:cubicBezTo>
                      <a:pt x="76" y="204"/>
                      <a:pt x="76" y="204"/>
                      <a:pt x="76" y="204"/>
                    </a:cubicBezTo>
                    <a:cubicBezTo>
                      <a:pt x="79" y="206"/>
                      <a:pt x="79" y="206"/>
                      <a:pt x="79" y="206"/>
                    </a:cubicBezTo>
                    <a:cubicBezTo>
                      <a:pt x="83" y="206"/>
                      <a:pt x="83" y="206"/>
                      <a:pt x="83" y="206"/>
                    </a:cubicBezTo>
                    <a:cubicBezTo>
                      <a:pt x="83" y="205"/>
                      <a:pt x="83" y="205"/>
                      <a:pt x="83" y="205"/>
                    </a:cubicBezTo>
                    <a:cubicBezTo>
                      <a:pt x="83" y="205"/>
                      <a:pt x="83" y="205"/>
                      <a:pt x="83" y="205"/>
                    </a:cubicBezTo>
                    <a:cubicBezTo>
                      <a:pt x="84" y="204"/>
                      <a:pt x="84" y="204"/>
                      <a:pt x="84" y="204"/>
                    </a:cubicBezTo>
                    <a:cubicBezTo>
                      <a:pt x="86" y="202"/>
                      <a:pt x="86" y="202"/>
                      <a:pt x="86" y="202"/>
                    </a:cubicBezTo>
                    <a:cubicBezTo>
                      <a:pt x="87" y="202"/>
                      <a:pt x="87" y="202"/>
                      <a:pt x="87" y="202"/>
                    </a:cubicBezTo>
                    <a:cubicBezTo>
                      <a:pt x="87" y="202"/>
                      <a:pt x="87" y="202"/>
                      <a:pt x="87" y="202"/>
                    </a:cubicBezTo>
                    <a:cubicBezTo>
                      <a:pt x="86" y="204"/>
                      <a:pt x="86" y="204"/>
                      <a:pt x="86" y="204"/>
                    </a:cubicBezTo>
                    <a:cubicBezTo>
                      <a:pt x="86" y="206"/>
                      <a:pt x="86" y="206"/>
                      <a:pt x="86" y="206"/>
                    </a:cubicBezTo>
                    <a:cubicBezTo>
                      <a:pt x="86" y="207"/>
                      <a:pt x="86" y="207"/>
                      <a:pt x="86" y="207"/>
                    </a:cubicBezTo>
                    <a:cubicBezTo>
                      <a:pt x="85" y="208"/>
                      <a:pt x="85" y="208"/>
                      <a:pt x="85" y="208"/>
                    </a:cubicBezTo>
                    <a:cubicBezTo>
                      <a:pt x="85" y="208"/>
                      <a:pt x="85" y="208"/>
                      <a:pt x="85" y="208"/>
                    </a:cubicBezTo>
                    <a:cubicBezTo>
                      <a:pt x="84" y="209"/>
                      <a:pt x="84" y="209"/>
                      <a:pt x="84" y="209"/>
                    </a:cubicBezTo>
                    <a:cubicBezTo>
                      <a:pt x="84" y="209"/>
                      <a:pt x="84" y="209"/>
                      <a:pt x="84" y="209"/>
                    </a:cubicBezTo>
                    <a:cubicBezTo>
                      <a:pt x="83" y="207"/>
                      <a:pt x="83" y="207"/>
                      <a:pt x="83" y="207"/>
                    </a:cubicBezTo>
                    <a:cubicBezTo>
                      <a:pt x="82" y="208"/>
                      <a:pt x="82" y="208"/>
                      <a:pt x="82" y="208"/>
                    </a:cubicBezTo>
                    <a:cubicBezTo>
                      <a:pt x="76" y="207"/>
                      <a:pt x="76" y="207"/>
                      <a:pt x="76" y="207"/>
                    </a:cubicBezTo>
                    <a:cubicBezTo>
                      <a:pt x="75" y="208"/>
                      <a:pt x="75" y="208"/>
                      <a:pt x="75" y="208"/>
                    </a:cubicBezTo>
                    <a:cubicBezTo>
                      <a:pt x="76" y="210"/>
                      <a:pt x="76" y="210"/>
                      <a:pt x="76" y="210"/>
                    </a:cubicBezTo>
                    <a:cubicBezTo>
                      <a:pt x="77" y="211"/>
                      <a:pt x="77" y="211"/>
                      <a:pt x="77" y="211"/>
                    </a:cubicBezTo>
                    <a:cubicBezTo>
                      <a:pt x="78" y="211"/>
                      <a:pt x="78" y="211"/>
                      <a:pt x="78" y="211"/>
                    </a:cubicBezTo>
                    <a:cubicBezTo>
                      <a:pt x="79" y="212"/>
                      <a:pt x="79" y="212"/>
                      <a:pt x="79" y="212"/>
                    </a:cubicBezTo>
                    <a:cubicBezTo>
                      <a:pt x="82" y="212"/>
                      <a:pt x="82" y="212"/>
                      <a:pt x="82" y="212"/>
                    </a:cubicBezTo>
                    <a:cubicBezTo>
                      <a:pt x="82" y="213"/>
                      <a:pt x="82" y="213"/>
                      <a:pt x="82" y="213"/>
                    </a:cubicBezTo>
                    <a:cubicBezTo>
                      <a:pt x="80" y="213"/>
                      <a:pt x="80" y="213"/>
                      <a:pt x="80" y="213"/>
                    </a:cubicBezTo>
                    <a:cubicBezTo>
                      <a:pt x="82" y="217"/>
                      <a:pt x="82" y="217"/>
                      <a:pt x="82" y="217"/>
                    </a:cubicBezTo>
                    <a:cubicBezTo>
                      <a:pt x="82" y="218"/>
                      <a:pt x="82" y="218"/>
                      <a:pt x="82" y="218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79" y="215"/>
                      <a:pt x="79" y="215"/>
                      <a:pt x="79" y="215"/>
                    </a:cubicBezTo>
                    <a:cubicBezTo>
                      <a:pt x="78" y="213"/>
                      <a:pt x="78" y="213"/>
                      <a:pt x="78" y="213"/>
                    </a:cubicBezTo>
                    <a:cubicBezTo>
                      <a:pt x="76" y="213"/>
                      <a:pt x="76" y="213"/>
                      <a:pt x="76" y="213"/>
                    </a:cubicBezTo>
                    <a:cubicBezTo>
                      <a:pt x="71" y="207"/>
                      <a:pt x="71" y="207"/>
                      <a:pt x="71" y="207"/>
                    </a:cubicBezTo>
                    <a:cubicBezTo>
                      <a:pt x="65" y="206"/>
                      <a:pt x="65" y="206"/>
                      <a:pt x="65" y="206"/>
                    </a:cubicBezTo>
                    <a:cubicBezTo>
                      <a:pt x="62" y="204"/>
                      <a:pt x="62" y="204"/>
                      <a:pt x="62" y="204"/>
                    </a:cubicBezTo>
                    <a:cubicBezTo>
                      <a:pt x="60" y="204"/>
                      <a:pt x="60" y="204"/>
                      <a:pt x="60" y="204"/>
                    </a:cubicBezTo>
                    <a:cubicBezTo>
                      <a:pt x="60" y="205"/>
                      <a:pt x="60" y="205"/>
                      <a:pt x="60" y="205"/>
                    </a:cubicBezTo>
                    <a:cubicBezTo>
                      <a:pt x="59" y="207"/>
                      <a:pt x="59" y="207"/>
                      <a:pt x="59" y="207"/>
                    </a:cubicBezTo>
                    <a:cubicBezTo>
                      <a:pt x="51" y="209"/>
                      <a:pt x="51" y="209"/>
                      <a:pt x="51" y="209"/>
                    </a:cubicBezTo>
                    <a:cubicBezTo>
                      <a:pt x="50" y="209"/>
                      <a:pt x="50" y="209"/>
                      <a:pt x="50" y="209"/>
                    </a:cubicBezTo>
                    <a:cubicBezTo>
                      <a:pt x="48" y="216"/>
                      <a:pt x="48" y="216"/>
                      <a:pt x="48" y="216"/>
                    </a:cubicBezTo>
                    <a:cubicBezTo>
                      <a:pt x="49" y="217"/>
                      <a:pt x="49" y="217"/>
                      <a:pt x="49" y="217"/>
                    </a:cubicBezTo>
                    <a:cubicBezTo>
                      <a:pt x="49" y="217"/>
                      <a:pt x="49" y="217"/>
                      <a:pt x="49" y="217"/>
                    </a:cubicBezTo>
                    <a:cubicBezTo>
                      <a:pt x="47" y="218"/>
                      <a:pt x="47" y="218"/>
                      <a:pt x="47" y="218"/>
                    </a:cubicBezTo>
                    <a:cubicBezTo>
                      <a:pt x="46" y="220"/>
                      <a:pt x="46" y="220"/>
                      <a:pt x="46" y="220"/>
                    </a:cubicBezTo>
                    <a:cubicBezTo>
                      <a:pt x="44" y="222"/>
                      <a:pt x="44" y="222"/>
                      <a:pt x="44" y="222"/>
                    </a:cubicBezTo>
                    <a:cubicBezTo>
                      <a:pt x="45" y="224"/>
                      <a:pt x="45" y="224"/>
                      <a:pt x="45" y="224"/>
                    </a:cubicBezTo>
                    <a:cubicBezTo>
                      <a:pt x="45" y="226"/>
                      <a:pt x="45" y="226"/>
                      <a:pt x="45" y="226"/>
                    </a:cubicBezTo>
                    <a:cubicBezTo>
                      <a:pt x="46" y="227"/>
                      <a:pt x="46" y="227"/>
                      <a:pt x="46" y="227"/>
                    </a:cubicBezTo>
                    <a:cubicBezTo>
                      <a:pt x="45" y="229"/>
                      <a:pt x="45" y="229"/>
                      <a:pt x="45" y="229"/>
                    </a:cubicBezTo>
                    <a:cubicBezTo>
                      <a:pt x="47" y="229"/>
                      <a:pt x="47" y="229"/>
                      <a:pt x="47" y="229"/>
                    </a:cubicBezTo>
                    <a:cubicBezTo>
                      <a:pt x="48" y="230"/>
                      <a:pt x="48" y="230"/>
                      <a:pt x="48" y="230"/>
                    </a:cubicBezTo>
                    <a:cubicBezTo>
                      <a:pt x="47" y="230"/>
                      <a:pt x="47" y="230"/>
                      <a:pt x="47" y="230"/>
                    </a:cubicBezTo>
                    <a:cubicBezTo>
                      <a:pt x="46" y="231"/>
                      <a:pt x="46" y="231"/>
                      <a:pt x="46" y="231"/>
                    </a:cubicBezTo>
                    <a:cubicBezTo>
                      <a:pt x="45" y="232"/>
                      <a:pt x="45" y="232"/>
                      <a:pt x="45" y="232"/>
                    </a:cubicBezTo>
                    <a:cubicBezTo>
                      <a:pt x="46" y="232"/>
                      <a:pt x="46" y="232"/>
                      <a:pt x="46" y="232"/>
                    </a:cubicBezTo>
                    <a:cubicBezTo>
                      <a:pt x="49" y="233"/>
                      <a:pt x="49" y="233"/>
                      <a:pt x="49" y="233"/>
                    </a:cubicBezTo>
                    <a:cubicBezTo>
                      <a:pt x="52" y="231"/>
                      <a:pt x="52" y="231"/>
                      <a:pt x="52" y="231"/>
                    </a:cubicBezTo>
                    <a:cubicBezTo>
                      <a:pt x="53" y="229"/>
                      <a:pt x="53" y="229"/>
                      <a:pt x="53" y="229"/>
                    </a:cubicBezTo>
                    <a:cubicBezTo>
                      <a:pt x="54" y="229"/>
                      <a:pt x="54" y="229"/>
                      <a:pt x="54" y="229"/>
                    </a:cubicBezTo>
                    <a:cubicBezTo>
                      <a:pt x="55" y="229"/>
                      <a:pt x="55" y="229"/>
                      <a:pt x="55" y="229"/>
                    </a:cubicBezTo>
                    <a:cubicBezTo>
                      <a:pt x="55" y="226"/>
                      <a:pt x="55" y="226"/>
                      <a:pt x="55" y="226"/>
                    </a:cubicBezTo>
                    <a:cubicBezTo>
                      <a:pt x="57" y="224"/>
                      <a:pt x="57" y="224"/>
                      <a:pt x="57" y="224"/>
                    </a:cubicBezTo>
                    <a:cubicBezTo>
                      <a:pt x="56" y="228"/>
                      <a:pt x="56" y="228"/>
                      <a:pt x="56" y="228"/>
                    </a:cubicBezTo>
                    <a:cubicBezTo>
                      <a:pt x="54" y="231"/>
                      <a:pt x="54" y="231"/>
                      <a:pt x="54" y="231"/>
                    </a:cubicBezTo>
                    <a:cubicBezTo>
                      <a:pt x="54" y="232"/>
                      <a:pt x="54" y="232"/>
                      <a:pt x="54" y="232"/>
                    </a:cubicBezTo>
                    <a:cubicBezTo>
                      <a:pt x="54" y="233"/>
                      <a:pt x="54" y="233"/>
                      <a:pt x="54" y="233"/>
                    </a:cubicBezTo>
                    <a:cubicBezTo>
                      <a:pt x="55" y="233"/>
                      <a:pt x="55" y="233"/>
                      <a:pt x="55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9" y="232"/>
                      <a:pt x="59" y="232"/>
                      <a:pt x="59" y="232"/>
                    </a:cubicBezTo>
                    <a:cubicBezTo>
                      <a:pt x="60" y="233"/>
                      <a:pt x="60" y="233"/>
                      <a:pt x="60" y="233"/>
                    </a:cubicBezTo>
                    <a:cubicBezTo>
                      <a:pt x="60" y="232"/>
                      <a:pt x="60" y="232"/>
                      <a:pt x="60" y="232"/>
                    </a:cubicBezTo>
                    <a:cubicBezTo>
                      <a:pt x="65" y="216"/>
                      <a:pt x="65" y="216"/>
                      <a:pt x="65" y="216"/>
                    </a:cubicBezTo>
                    <a:cubicBezTo>
                      <a:pt x="64" y="223"/>
                      <a:pt x="64" y="223"/>
                      <a:pt x="64" y="223"/>
                    </a:cubicBezTo>
                    <a:cubicBezTo>
                      <a:pt x="64" y="224"/>
                      <a:pt x="64" y="224"/>
                      <a:pt x="64" y="224"/>
                    </a:cubicBezTo>
                    <a:cubicBezTo>
                      <a:pt x="65" y="225"/>
                      <a:pt x="65" y="225"/>
                      <a:pt x="65" y="225"/>
                    </a:cubicBezTo>
                    <a:cubicBezTo>
                      <a:pt x="66" y="224"/>
                      <a:pt x="66" y="224"/>
                      <a:pt x="66" y="224"/>
                    </a:cubicBezTo>
                    <a:cubicBezTo>
                      <a:pt x="66" y="225"/>
                      <a:pt x="66" y="225"/>
                      <a:pt x="66" y="225"/>
                    </a:cubicBezTo>
                    <a:cubicBezTo>
                      <a:pt x="64" y="226"/>
                      <a:pt x="64" y="226"/>
                      <a:pt x="64" y="226"/>
                    </a:cubicBezTo>
                    <a:cubicBezTo>
                      <a:pt x="64" y="227"/>
                      <a:pt x="64" y="227"/>
                      <a:pt x="64" y="227"/>
                    </a:cubicBezTo>
                    <a:cubicBezTo>
                      <a:pt x="64" y="230"/>
                      <a:pt x="64" y="230"/>
                      <a:pt x="64" y="230"/>
                    </a:cubicBezTo>
                    <a:cubicBezTo>
                      <a:pt x="64" y="230"/>
                      <a:pt x="64" y="230"/>
                      <a:pt x="64" y="230"/>
                    </a:cubicBezTo>
                    <a:cubicBezTo>
                      <a:pt x="66" y="229"/>
                      <a:pt x="66" y="229"/>
                      <a:pt x="66" y="229"/>
                    </a:cubicBezTo>
                    <a:cubicBezTo>
                      <a:pt x="68" y="230"/>
                      <a:pt x="68" y="230"/>
                      <a:pt x="68" y="230"/>
                    </a:cubicBezTo>
                    <a:cubicBezTo>
                      <a:pt x="69" y="231"/>
                      <a:pt x="69" y="231"/>
                      <a:pt x="69" y="231"/>
                    </a:cubicBezTo>
                    <a:cubicBezTo>
                      <a:pt x="69" y="230"/>
                      <a:pt x="69" y="230"/>
                      <a:pt x="69" y="230"/>
                    </a:cubicBezTo>
                    <a:cubicBezTo>
                      <a:pt x="69" y="231"/>
                      <a:pt x="69" y="231"/>
                      <a:pt x="69" y="231"/>
                    </a:cubicBezTo>
                    <a:cubicBezTo>
                      <a:pt x="69" y="232"/>
                      <a:pt x="69" y="232"/>
                      <a:pt x="69" y="232"/>
                    </a:cubicBezTo>
                    <a:cubicBezTo>
                      <a:pt x="66" y="231"/>
                      <a:pt x="66" y="231"/>
                      <a:pt x="66" y="231"/>
                    </a:cubicBezTo>
                    <a:cubicBezTo>
                      <a:pt x="63" y="232"/>
                      <a:pt x="63" y="232"/>
                      <a:pt x="63" y="232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3" y="235"/>
                      <a:pt x="63" y="235"/>
                      <a:pt x="63" y="235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0" y="235"/>
                      <a:pt x="60" y="235"/>
                      <a:pt x="60" y="235"/>
                    </a:cubicBezTo>
                    <a:cubicBezTo>
                      <a:pt x="60" y="236"/>
                      <a:pt x="60" y="236"/>
                      <a:pt x="60" y="236"/>
                    </a:cubicBezTo>
                    <a:cubicBezTo>
                      <a:pt x="57" y="239"/>
                      <a:pt x="57" y="239"/>
                      <a:pt x="57" y="239"/>
                    </a:cubicBezTo>
                    <a:cubicBezTo>
                      <a:pt x="57" y="239"/>
                      <a:pt x="57" y="239"/>
                      <a:pt x="57" y="239"/>
                    </a:cubicBezTo>
                    <a:cubicBezTo>
                      <a:pt x="58" y="239"/>
                      <a:pt x="58" y="239"/>
                      <a:pt x="58" y="239"/>
                    </a:cubicBezTo>
                    <a:cubicBezTo>
                      <a:pt x="59" y="241"/>
                      <a:pt x="59" y="241"/>
                      <a:pt x="59" y="241"/>
                    </a:cubicBezTo>
                    <a:cubicBezTo>
                      <a:pt x="60" y="240"/>
                      <a:pt x="60" y="240"/>
                      <a:pt x="60" y="240"/>
                    </a:cubicBezTo>
                    <a:cubicBezTo>
                      <a:pt x="63" y="239"/>
                      <a:pt x="63" y="239"/>
                      <a:pt x="63" y="239"/>
                    </a:cubicBezTo>
                    <a:cubicBezTo>
                      <a:pt x="64" y="239"/>
                      <a:pt x="64" y="239"/>
                      <a:pt x="64" y="239"/>
                    </a:cubicBezTo>
                    <a:cubicBezTo>
                      <a:pt x="64" y="239"/>
                      <a:pt x="64" y="239"/>
                      <a:pt x="64" y="239"/>
                    </a:cubicBezTo>
                    <a:cubicBezTo>
                      <a:pt x="64" y="240"/>
                      <a:pt x="64" y="240"/>
                      <a:pt x="64" y="240"/>
                    </a:cubicBezTo>
                    <a:cubicBezTo>
                      <a:pt x="64" y="240"/>
                      <a:pt x="64" y="240"/>
                      <a:pt x="64" y="240"/>
                    </a:cubicBezTo>
                    <a:cubicBezTo>
                      <a:pt x="63" y="241"/>
                      <a:pt x="63" y="241"/>
                      <a:pt x="63" y="241"/>
                    </a:cubicBezTo>
                    <a:cubicBezTo>
                      <a:pt x="63" y="241"/>
                      <a:pt x="63" y="241"/>
                      <a:pt x="63" y="241"/>
                    </a:cubicBezTo>
                    <a:cubicBezTo>
                      <a:pt x="62" y="240"/>
                      <a:pt x="62" y="240"/>
                      <a:pt x="62" y="240"/>
                    </a:cubicBezTo>
                    <a:cubicBezTo>
                      <a:pt x="60" y="241"/>
                      <a:pt x="60" y="241"/>
                      <a:pt x="60" y="241"/>
                    </a:cubicBezTo>
                    <a:cubicBezTo>
                      <a:pt x="60" y="241"/>
                      <a:pt x="60" y="241"/>
                      <a:pt x="60" y="241"/>
                    </a:cubicBezTo>
                    <a:cubicBezTo>
                      <a:pt x="60" y="242"/>
                      <a:pt x="60" y="242"/>
                      <a:pt x="60" y="242"/>
                    </a:cubicBezTo>
                    <a:cubicBezTo>
                      <a:pt x="62" y="242"/>
                      <a:pt x="62" y="242"/>
                      <a:pt x="62" y="242"/>
                    </a:cubicBezTo>
                    <a:cubicBezTo>
                      <a:pt x="61" y="243"/>
                      <a:pt x="61" y="243"/>
                      <a:pt x="61" y="243"/>
                    </a:cubicBezTo>
                    <a:cubicBezTo>
                      <a:pt x="61" y="245"/>
                      <a:pt x="61" y="245"/>
                      <a:pt x="61" y="245"/>
                    </a:cubicBezTo>
                    <a:cubicBezTo>
                      <a:pt x="61" y="247"/>
                      <a:pt x="61" y="247"/>
                      <a:pt x="61" y="247"/>
                    </a:cubicBezTo>
                    <a:cubicBezTo>
                      <a:pt x="63" y="249"/>
                      <a:pt x="63" y="249"/>
                      <a:pt x="63" y="249"/>
                    </a:cubicBezTo>
                    <a:cubicBezTo>
                      <a:pt x="65" y="247"/>
                      <a:pt x="65" y="247"/>
                      <a:pt x="65" y="247"/>
                    </a:cubicBezTo>
                    <a:cubicBezTo>
                      <a:pt x="65" y="245"/>
                      <a:pt x="65" y="245"/>
                      <a:pt x="65" y="245"/>
                    </a:cubicBezTo>
                    <a:cubicBezTo>
                      <a:pt x="65" y="244"/>
                      <a:pt x="65" y="244"/>
                      <a:pt x="65" y="244"/>
                    </a:cubicBezTo>
                    <a:cubicBezTo>
                      <a:pt x="65" y="246"/>
                      <a:pt x="65" y="246"/>
                      <a:pt x="65" y="246"/>
                    </a:cubicBezTo>
                    <a:cubicBezTo>
                      <a:pt x="64" y="249"/>
                      <a:pt x="64" y="249"/>
                      <a:pt x="64" y="249"/>
                    </a:cubicBezTo>
                    <a:cubicBezTo>
                      <a:pt x="64" y="251"/>
                      <a:pt x="64" y="251"/>
                      <a:pt x="64" y="251"/>
                    </a:cubicBezTo>
                    <a:cubicBezTo>
                      <a:pt x="66" y="252"/>
                      <a:pt x="66" y="252"/>
                      <a:pt x="66" y="252"/>
                    </a:cubicBezTo>
                    <a:cubicBezTo>
                      <a:pt x="68" y="251"/>
                      <a:pt x="68" y="251"/>
                      <a:pt x="68" y="251"/>
                    </a:cubicBezTo>
                    <a:cubicBezTo>
                      <a:pt x="71" y="252"/>
                      <a:pt x="71" y="252"/>
                      <a:pt x="71" y="252"/>
                    </a:cubicBezTo>
                    <a:cubicBezTo>
                      <a:pt x="73" y="251"/>
                      <a:pt x="73" y="251"/>
                      <a:pt x="73" y="251"/>
                    </a:cubicBezTo>
                    <a:cubicBezTo>
                      <a:pt x="75" y="249"/>
                      <a:pt x="75" y="249"/>
                      <a:pt x="75" y="249"/>
                    </a:cubicBezTo>
                    <a:cubicBezTo>
                      <a:pt x="76" y="243"/>
                      <a:pt x="76" y="243"/>
                      <a:pt x="76" y="243"/>
                    </a:cubicBezTo>
                    <a:cubicBezTo>
                      <a:pt x="77" y="242"/>
                      <a:pt x="77" y="242"/>
                      <a:pt x="77" y="242"/>
                    </a:cubicBezTo>
                    <a:cubicBezTo>
                      <a:pt x="78" y="238"/>
                      <a:pt x="78" y="238"/>
                      <a:pt x="78" y="238"/>
                    </a:cubicBezTo>
                    <a:cubicBezTo>
                      <a:pt x="78" y="237"/>
                      <a:pt x="78" y="237"/>
                      <a:pt x="78" y="237"/>
                    </a:cubicBezTo>
                    <a:cubicBezTo>
                      <a:pt x="79" y="236"/>
                      <a:pt x="79" y="236"/>
                      <a:pt x="79" y="236"/>
                    </a:cubicBezTo>
                    <a:cubicBezTo>
                      <a:pt x="80" y="235"/>
                      <a:pt x="80" y="235"/>
                      <a:pt x="80" y="235"/>
                    </a:cubicBezTo>
                    <a:cubicBezTo>
                      <a:pt x="81" y="235"/>
                      <a:pt x="81" y="235"/>
                      <a:pt x="81" y="235"/>
                    </a:cubicBezTo>
                    <a:cubicBezTo>
                      <a:pt x="80" y="237"/>
                      <a:pt x="80" y="237"/>
                      <a:pt x="80" y="237"/>
                    </a:cubicBezTo>
                    <a:cubicBezTo>
                      <a:pt x="80" y="239"/>
                      <a:pt x="80" y="239"/>
                      <a:pt x="80" y="239"/>
                    </a:cubicBezTo>
                    <a:cubicBezTo>
                      <a:pt x="74" y="251"/>
                      <a:pt x="74" y="251"/>
                      <a:pt x="74" y="251"/>
                    </a:cubicBezTo>
                    <a:cubicBezTo>
                      <a:pt x="74" y="251"/>
                      <a:pt x="74" y="251"/>
                      <a:pt x="74" y="251"/>
                    </a:cubicBezTo>
                    <a:cubicBezTo>
                      <a:pt x="72" y="254"/>
                      <a:pt x="72" y="254"/>
                      <a:pt x="72" y="254"/>
                    </a:cubicBezTo>
                    <a:cubicBezTo>
                      <a:pt x="72" y="254"/>
                      <a:pt x="72" y="254"/>
                      <a:pt x="72" y="254"/>
                    </a:cubicBezTo>
                    <a:cubicBezTo>
                      <a:pt x="72" y="255"/>
                      <a:pt x="72" y="255"/>
                      <a:pt x="72" y="255"/>
                    </a:cubicBezTo>
                    <a:cubicBezTo>
                      <a:pt x="74" y="255"/>
                      <a:pt x="74" y="255"/>
                      <a:pt x="74" y="255"/>
                    </a:cubicBezTo>
                    <a:cubicBezTo>
                      <a:pt x="74" y="256"/>
                      <a:pt x="74" y="256"/>
                      <a:pt x="74" y="256"/>
                    </a:cubicBezTo>
                    <a:cubicBezTo>
                      <a:pt x="73" y="257"/>
                      <a:pt x="73" y="257"/>
                      <a:pt x="73" y="257"/>
                    </a:cubicBezTo>
                    <a:cubicBezTo>
                      <a:pt x="71" y="256"/>
                      <a:pt x="71" y="256"/>
                      <a:pt x="71" y="256"/>
                    </a:cubicBezTo>
                    <a:cubicBezTo>
                      <a:pt x="70" y="255"/>
                      <a:pt x="70" y="255"/>
                      <a:pt x="70" y="255"/>
                    </a:cubicBezTo>
                    <a:cubicBezTo>
                      <a:pt x="66" y="256"/>
                      <a:pt x="66" y="256"/>
                      <a:pt x="66" y="256"/>
                    </a:cubicBezTo>
                    <a:cubicBezTo>
                      <a:pt x="67" y="257"/>
                      <a:pt x="67" y="257"/>
                      <a:pt x="67" y="257"/>
                    </a:cubicBezTo>
                    <a:cubicBezTo>
                      <a:pt x="67" y="258"/>
                      <a:pt x="67" y="258"/>
                      <a:pt x="67" y="258"/>
                    </a:cubicBezTo>
                    <a:cubicBezTo>
                      <a:pt x="67" y="259"/>
                      <a:pt x="67" y="259"/>
                      <a:pt x="67" y="259"/>
                    </a:cubicBezTo>
                    <a:cubicBezTo>
                      <a:pt x="66" y="259"/>
                      <a:pt x="66" y="259"/>
                      <a:pt x="66" y="259"/>
                    </a:cubicBezTo>
                    <a:cubicBezTo>
                      <a:pt x="63" y="256"/>
                      <a:pt x="63" y="256"/>
                      <a:pt x="63" y="256"/>
                    </a:cubicBezTo>
                    <a:cubicBezTo>
                      <a:pt x="60" y="256"/>
                      <a:pt x="60" y="256"/>
                      <a:pt x="60" y="256"/>
                    </a:cubicBezTo>
                    <a:cubicBezTo>
                      <a:pt x="58" y="254"/>
                      <a:pt x="58" y="254"/>
                      <a:pt x="58" y="254"/>
                    </a:cubicBezTo>
                    <a:cubicBezTo>
                      <a:pt x="58" y="254"/>
                      <a:pt x="58" y="254"/>
                      <a:pt x="58" y="254"/>
                    </a:cubicBezTo>
                    <a:cubicBezTo>
                      <a:pt x="58" y="253"/>
                      <a:pt x="58" y="253"/>
                      <a:pt x="58" y="253"/>
                    </a:cubicBezTo>
                    <a:cubicBezTo>
                      <a:pt x="56" y="247"/>
                      <a:pt x="56" y="247"/>
                      <a:pt x="56" y="247"/>
                    </a:cubicBezTo>
                    <a:cubicBezTo>
                      <a:pt x="55" y="246"/>
                      <a:pt x="55" y="246"/>
                      <a:pt x="55" y="246"/>
                    </a:cubicBezTo>
                    <a:cubicBezTo>
                      <a:pt x="54" y="244"/>
                      <a:pt x="54" y="244"/>
                      <a:pt x="54" y="244"/>
                    </a:cubicBezTo>
                    <a:cubicBezTo>
                      <a:pt x="52" y="241"/>
                      <a:pt x="52" y="241"/>
                      <a:pt x="52" y="241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42" y="242"/>
                      <a:pt x="42" y="242"/>
                      <a:pt x="42" y="242"/>
                    </a:cubicBezTo>
                    <a:cubicBezTo>
                      <a:pt x="41" y="242"/>
                      <a:pt x="41" y="242"/>
                      <a:pt x="41" y="242"/>
                    </a:cubicBezTo>
                    <a:cubicBezTo>
                      <a:pt x="40" y="243"/>
                      <a:pt x="40" y="243"/>
                      <a:pt x="40" y="243"/>
                    </a:cubicBezTo>
                    <a:cubicBezTo>
                      <a:pt x="39" y="243"/>
                      <a:pt x="39" y="243"/>
                      <a:pt x="39" y="243"/>
                    </a:cubicBezTo>
                    <a:cubicBezTo>
                      <a:pt x="40" y="245"/>
                      <a:pt x="40" y="245"/>
                      <a:pt x="40" y="245"/>
                    </a:cubicBezTo>
                    <a:cubicBezTo>
                      <a:pt x="39" y="245"/>
                      <a:pt x="39" y="245"/>
                      <a:pt x="39" y="245"/>
                    </a:cubicBezTo>
                    <a:cubicBezTo>
                      <a:pt x="40" y="245"/>
                      <a:pt x="40" y="245"/>
                      <a:pt x="40" y="245"/>
                    </a:cubicBezTo>
                    <a:cubicBezTo>
                      <a:pt x="40" y="249"/>
                      <a:pt x="40" y="249"/>
                      <a:pt x="40" y="249"/>
                    </a:cubicBezTo>
                    <a:cubicBezTo>
                      <a:pt x="42" y="250"/>
                      <a:pt x="42" y="250"/>
                      <a:pt x="42" y="250"/>
                    </a:cubicBezTo>
                    <a:cubicBezTo>
                      <a:pt x="42" y="251"/>
                      <a:pt x="42" y="251"/>
                      <a:pt x="42" y="251"/>
                    </a:cubicBezTo>
                    <a:cubicBezTo>
                      <a:pt x="43" y="253"/>
                      <a:pt x="43" y="253"/>
                      <a:pt x="43" y="253"/>
                    </a:cubicBezTo>
                    <a:cubicBezTo>
                      <a:pt x="43" y="256"/>
                      <a:pt x="43" y="256"/>
                      <a:pt x="43" y="256"/>
                    </a:cubicBezTo>
                    <a:cubicBezTo>
                      <a:pt x="44" y="258"/>
                      <a:pt x="44" y="258"/>
                      <a:pt x="44" y="258"/>
                    </a:cubicBezTo>
                    <a:cubicBezTo>
                      <a:pt x="46" y="259"/>
                      <a:pt x="46" y="259"/>
                      <a:pt x="46" y="259"/>
                    </a:cubicBezTo>
                    <a:cubicBezTo>
                      <a:pt x="47" y="257"/>
                      <a:pt x="47" y="257"/>
                      <a:pt x="47" y="257"/>
                    </a:cubicBezTo>
                    <a:cubicBezTo>
                      <a:pt x="49" y="257"/>
                      <a:pt x="49" y="257"/>
                      <a:pt x="49" y="257"/>
                    </a:cubicBezTo>
                    <a:cubicBezTo>
                      <a:pt x="49" y="258"/>
                      <a:pt x="49" y="258"/>
                      <a:pt x="49" y="258"/>
                    </a:cubicBezTo>
                    <a:cubicBezTo>
                      <a:pt x="47" y="260"/>
                      <a:pt x="47" y="260"/>
                      <a:pt x="47" y="260"/>
                    </a:cubicBezTo>
                    <a:cubicBezTo>
                      <a:pt x="47" y="260"/>
                      <a:pt x="47" y="260"/>
                      <a:pt x="47" y="260"/>
                    </a:cubicBezTo>
                    <a:cubicBezTo>
                      <a:pt x="48" y="260"/>
                      <a:pt x="48" y="260"/>
                      <a:pt x="48" y="260"/>
                    </a:cubicBezTo>
                    <a:cubicBezTo>
                      <a:pt x="48" y="261"/>
                      <a:pt x="48" y="261"/>
                      <a:pt x="48" y="261"/>
                    </a:cubicBezTo>
                    <a:cubicBezTo>
                      <a:pt x="47" y="262"/>
                      <a:pt x="47" y="262"/>
                      <a:pt x="47" y="262"/>
                    </a:cubicBezTo>
                    <a:cubicBezTo>
                      <a:pt x="47" y="263"/>
                      <a:pt x="47" y="263"/>
                      <a:pt x="47" y="263"/>
                    </a:cubicBezTo>
                    <a:cubicBezTo>
                      <a:pt x="47" y="263"/>
                      <a:pt x="47" y="263"/>
                      <a:pt x="47" y="263"/>
                    </a:cubicBezTo>
                    <a:cubicBezTo>
                      <a:pt x="48" y="263"/>
                      <a:pt x="48" y="263"/>
                      <a:pt x="48" y="263"/>
                    </a:cubicBezTo>
                    <a:cubicBezTo>
                      <a:pt x="50" y="263"/>
                      <a:pt x="50" y="263"/>
                      <a:pt x="50" y="263"/>
                    </a:cubicBezTo>
                    <a:cubicBezTo>
                      <a:pt x="49" y="264"/>
                      <a:pt x="49" y="264"/>
                      <a:pt x="49" y="264"/>
                    </a:cubicBezTo>
                    <a:cubicBezTo>
                      <a:pt x="49" y="265"/>
                      <a:pt x="49" y="265"/>
                      <a:pt x="49" y="265"/>
                    </a:cubicBezTo>
                    <a:cubicBezTo>
                      <a:pt x="48" y="264"/>
                      <a:pt x="48" y="264"/>
                      <a:pt x="48" y="264"/>
                    </a:cubicBezTo>
                    <a:cubicBezTo>
                      <a:pt x="48" y="263"/>
                      <a:pt x="48" y="263"/>
                      <a:pt x="48" y="263"/>
                    </a:cubicBezTo>
                    <a:cubicBezTo>
                      <a:pt x="46" y="264"/>
                      <a:pt x="46" y="264"/>
                      <a:pt x="46" y="264"/>
                    </a:cubicBezTo>
                    <a:cubicBezTo>
                      <a:pt x="45" y="265"/>
                      <a:pt x="45" y="265"/>
                      <a:pt x="45" y="265"/>
                    </a:cubicBezTo>
                    <a:cubicBezTo>
                      <a:pt x="46" y="266"/>
                      <a:pt x="46" y="266"/>
                      <a:pt x="46" y="266"/>
                    </a:cubicBezTo>
                    <a:cubicBezTo>
                      <a:pt x="44" y="266"/>
                      <a:pt x="44" y="266"/>
                      <a:pt x="44" y="266"/>
                    </a:cubicBezTo>
                    <a:cubicBezTo>
                      <a:pt x="44" y="265"/>
                      <a:pt x="44" y="265"/>
                      <a:pt x="44" y="265"/>
                    </a:cubicBezTo>
                    <a:cubicBezTo>
                      <a:pt x="44" y="265"/>
                      <a:pt x="44" y="265"/>
                      <a:pt x="44" y="265"/>
                    </a:cubicBezTo>
                    <a:cubicBezTo>
                      <a:pt x="42" y="266"/>
                      <a:pt x="42" y="266"/>
                      <a:pt x="42" y="266"/>
                    </a:cubicBezTo>
                    <a:cubicBezTo>
                      <a:pt x="41" y="266"/>
                      <a:pt x="41" y="266"/>
                      <a:pt x="41" y="266"/>
                    </a:cubicBezTo>
                    <a:cubicBezTo>
                      <a:pt x="40" y="265"/>
                      <a:pt x="40" y="265"/>
                      <a:pt x="40" y="265"/>
                    </a:cubicBezTo>
                    <a:cubicBezTo>
                      <a:pt x="39" y="266"/>
                      <a:pt x="39" y="266"/>
                      <a:pt x="39" y="266"/>
                    </a:cubicBezTo>
                    <a:cubicBezTo>
                      <a:pt x="39" y="267"/>
                      <a:pt x="39" y="267"/>
                      <a:pt x="39" y="267"/>
                    </a:cubicBezTo>
                    <a:cubicBezTo>
                      <a:pt x="37" y="269"/>
                      <a:pt x="37" y="269"/>
                      <a:pt x="37" y="269"/>
                    </a:cubicBezTo>
                    <a:cubicBezTo>
                      <a:pt x="36" y="270"/>
                      <a:pt x="36" y="270"/>
                      <a:pt x="36" y="270"/>
                    </a:cubicBezTo>
                    <a:cubicBezTo>
                      <a:pt x="32" y="273"/>
                      <a:pt x="32" y="273"/>
                      <a:pt x="32" y="273"/>
                    </a:cubicBezTo>
                    <a:cubicBezTo>
                      <a:pt x="31" y="276"/>
                      <a:pt x="31" y="276"/>
                      <a:pt x="31" y="276"/>
                    </a:cubicBezTo>
                    <a:cubicBezTo>
                      <a:pt x="31" y="279"/>
                      <a:pt x="31" y="279"/>
                      <a:pt x="31" y="279"/>
                    </a:cubicBezTo>
                    <a:cubicBezTo>
                      <a:pt x="31" y="282"/>
                      <a:pt x="31" y="282"/>
                      <a:pt x="31" y="282"/>
                    </a:cubicBezTo>
                    <a:cubicBezTo>
                      <a:pt x="33" y="286"/>
                      <a:pt x="33" y="286"/>
                      <a:pt x="33" y="286"/>
                    </a:cubicBezTo>
                    <a:cubicBezTo>
                      <a:pt x="34" y="287"/>
                      <a:pt x="34" y="287"/>
                      <a:pt x="34" y="287"/>
                    </a:cubicBezTo>
                    <a:cubicBezTo>
                      <a:pt x="36" y="284"/>
                      <a:pt x="36" y="284"/>
                      <a:pt x="36" y="284"/>
                    </a:cubicBezTo>
                    <a:cubicBezTo>
                      <a:pt x="36" y="282"/>
                      <a:pt x="36" y="282"/>
                      <a:pt x="36" y="282"/>
                    </a:cubicBezTo>
                    <a:cubicBezTo>
                      <a:pt x="36" y="286"/>
                      <a:pt x="36" y="286"/>
                      <a:pt x="36" y="286"/>
                    </a:cubicBezTo>
                    <a:cubicBezTo>
                      <a:pt x="37" y="283"/>
                      <a:pt x="37" y="283"/>
                      <a:pt x="37" y="283"/>
                    </a:cubicBezTo>
                    <a:cubicBezTo>
                      <a:pt x="36" y="276"/>
                      <a:pt x="36" y="276"/>
                      <a:pt x="36" y="276"/>
                    </a:cubicBezTo>
                    <a:cubicBezTo>
                      <a:pt x="37" y="275"/>
                      <a:pt x="37" y="275"/>
                      <a:pt x="37" y="275"/>
                    </a:cubicBezTo>
                    <a:cubicBezTo>
                      <a:pt x="38" y="287"/>
                      <a:pt x="38" y="287"/>
                      <a:pt x="38" y="287"/>
                    </a:cubicBezTo>
                    <a:cubicBezTo>
                      <a:pt x="41" y="287"/>
                      <a:pt x="41" y="287"/>
                      <a:pt x="41" y="287"/>
                    </a:cubicBezTo>
                    <a:cubicBezTo>
                      <a:pt x="41" y="288"/>
                      <a:pt x="41" y="288"/>
                      <a:pt x="41" y="288"/>
                    </a:cubicBezTo>
                    <a:cubicBezTo>
                      <a:pt x="43" y="288"/>
                      <a:pt x="43" y="288"/>
                      <a:pt x="43" y="288"/>
                    </a:cubicBezTo>
                    <a:cubicBezTo>
                      <a:pt x="44" y="285"/>
                      <a:pt x="44" y="285"/>
                      <a:pt x="44" y="285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44" y="285"/>
                      <a:pt x="44" y="285"/>
                      <a:pt x="44" y="285"/>
                    </a:cubicBezTo>
                    <a:cubicBezTo>
                      <a:pt x="46" y="286"/>
                      <a:pt x="46" y="286"/>
                      <a:pt x="46" y="286"/>
                    </a:cubicBezTo>
                    <a:cubicBezTo>
                      <a:pt x="47" y="288"/>
                      <a:pt x="47" y="288"/>
                      <a:pt x="47" y="288"/>
                    </a:cubicBezTo>
                    <a:cubicBezTo>
                      <a:pt x="49" y="288"/>
                      <a:pt x="49" y="288"/>
                      <a:pt x="49" y="288"/>
                    </a:cubicBezTo>
                    <a:cubicBezTo>
                      <a:pt x="49" y="286"/>
                      <a:pt x="49" y="286"/>
                      <a:pt x="49" y="286"/>
                    </a:cubicBezTo>
                    <a:cubicBezTo>
                      <a:pt x="51" y="284"/>
                      <a:pt x="51" y="284"/>
                      <a:pt x="51" y="284"/>
                    </a:cubicBezTo>
                    <a:cubicBezTo>
                      <a:pt x="52" y="285"/>
                      <a:pt x="52" y="285"/>
                      <a:pt x="52" y="285"/>
                    </a:cubicBezTo>
                    <a:cubicBezTo>
                      <a:pt x="56" y="290"/>
                      <a:pt x="56" y="290"/>
                      <a:pt x="56" y="290"/>
                    </a:cubicBezTo>
                    <a:cubicBezTo>
                      <a:pt x="59" y="290"/>
                      <a:pt x="59" y="290"/>
                      <a:pt x="59" y="290"/>
                    </a:cubicBezTo>
                    <a:cubicBezTo>
                      <a:pt x="60" y="292"/>
                      <a:pt x="60" y="292"/>
                      <a:pt x="60" y="292"/>
                    </a:cubicBezTo>
                    <a:cubicBezTo>
                      <a:pt x="66" y="291"/>
                      <a:pt x="66" y="291"/>
                      <a:pt x="66" y="291"/>
                    </a:cubicBezTo>
                    <a:cubicBezTo>
                      <a:pt x="62" y="285"/>
                      <a:pt x="62" y="285"/>
                      <a:pt x="62" y="285"/>
                    </a:cubicBezTo>
                    <a:cubicBezTo>
                      <a:pt x="61" y="282"/>
                      <a:pt x="61" y="282"/>
                      <a:pt x="61" y="282"/>
                    </a:cubicBezTo>
                    <a:cubicBezTo>
                      <a:pt x="63" y="286"/>
                      <a:pt x="63" y="286"/>
                      <a:pt x="63" y="286"/>
                    </a:cubicBezTo>
                    <a:cubicBezTo>
                      <a:pt x="65" y="286"/>
                      <a:pt x="65" y="286"/>
                      <a:pt x="65" y="286"/>
                    </a:cubicBezTo>
                    <a:cubicBezTo>
                      <a:pt x="67" y="284"/>
                      <a:pt x="67" y="284"/>
                      <a:pt x="67" y="284"/>
                    </a:cubicBezTo>
                    <a:cubicBezTo>
                      <a:pt x="67" y="280"/>
                      <a:pt x="67" y="280"/>
                      <a:pt x="67" y="280"/>
                    </a:cubicBezTo>
                    <a:cubicBezTo>
                      <a:pt x="70" y="285"/>
                      <a:pt x="70" y="285"/>
                      <a:pt x="70" y="285"/>
                    </a:cubicBezTo>
                    <a:cubicBezTo>
                      <a:pt x="73" y="287"/>
                      <a:pt x="73" y="287"/>
                      <a:pt x="73" y="287"/>
                    </a:cubicBezTo>
                    <a:cubicBezTo>
                      <a:pt x="75" y="286"/>
                      <a:pt x="75" y="286"/>
                      <a:pt x="75" y="286"/>
                    </a:cubicBezTo>
                    <a:cubicBezTo>
                      <a:pt x="75" y="282"/>
                      <a:pt x="75" y="282"/>
                      <a:pt x="75" y="282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6" y="286"/>
                      <a:pt x="76" y="286"/>
                      <a:pt x="76" y="286"/>
                    </a:cubicBezTo>
                    <a:cubicBezTo>
                      <a:pt x="78" y="288"/>
                      <a:pt x="78" y="288"/>
                      <a:pt x="78" y="288"/>
                    </a:cubicBezTo>
                    <a:cubicBezTo>
                      <a:pt x="82" y="287"/>
                      <a:pt x="82" y="287"/>
                      <a:pt x="82" y="287"/>
                    </a:cubicBezTo>
                    <a:cubicBezTo>
                      <a:pt x="83" y="284"/>
                      <a:pt x="83" y="284"/>
                      <a:pt x="83" y="284"/>
                    </a:cubicBezTo>
                    <a:cubicBezTo>
                      <a:pt x="80" y="279"/>
                      <a:pt x="80" y="279"/>
                      <a:pt x="80" y="279"/>
                    </a:cubicBezTo>
                    <a:cubicBezTo>
                      <a:pt x="81" y="280"/>
                      <a:pt x="81" y="280"/>
                      <a:pt x="81" y="280"/>
                    </a:cubicBezTo>
                    <a:cubicBezTo>
                      <a:pt x="83" y="280"/>
                      <a:pt x="83" y="280"/>
                      <a:pt x="83" y="280"/>
                    </a:cubicBezTo>
                    <a:cubicBezTo>
                      <a:pt x="83" y="283"/>
                      <a:pt x="83" y="283"/>
                      <a:pt x="83" y="283"/>
                    </a:cubicBezTo>
                    <a:cubicBezTo>
                      <a:pt x="84" y="285"/>
                      <a:pt x="84" y="285"/>
                      <a:pt x="84" y="285"/>
                    </a:cubicBezTo>
                    <a:cubicBezTo>
                      <a:pt x="87" y="285"/>
                      <a:pt x="87" y="285"/>
                      <a:pt x="87" y="285"/>
                    </a:cubicBezTo>
                    <a:cubicBezTo>
                      <a:pt x="89" y="284"/>
                      <a:pt x="89" y="284"/>
                      <a:pt x="89" y="284"/>
                    </a:cubicBezTo>
                    <a:cubicBezTo>
                      <a:pt x="90" y="285"/>
                      <a:pt x="90" y="285"/>
                      <a:pt x="90" y="285"/>
                    </a:cubicBezTo>
                    <a:cubicBezTo>
                      <a:pt x="91" y="286"/>
                      <a:pt x="91" y="286"/>
                      <a:pt x="91" y="286"/>
                    </a:cubicBezTo>
                    <a:cubicBezTo>
                      <a:pt x="91" y="288"/>
                      <a:pt x="91" y="288"/>
                      <a:pt x="91" y="288"/>
                    </a:cubicBezTo>
                    <a:cubicBezTo>
                      <a:pt x="91" y="291"/>
                      <a:pt x="91" y="291"/>
                      <a:pt x="91" y="291"/>
                    </a:cubicBezTo>
                    <a:cubicBezTo>
                      <a:pt x="90" y="293"/>
                      <a:pt x="90" y="293"/>
                      <a:pt x="90" y="293"/>
                    </a:cubicBezTo>
                    <a:cubicBezTo>
                      <a:pt x="91" y="294"/>
                      <a:pt x="91" y="294"/>
                      <a:pt x="91" y="294"/>
                    </a:cubicBezTo>
                    <a:cubicBezTo>
                      <a:pt x="100" y="290"/>
                      <a:pt x="100" y="290"/>
                      <a:pt x="100" y="290"/>
                    </a:cubicBezTo>
                    <a:cubicBezTo>
                      <a:pt x="105" y="282"/>
                      <a:pt x="105" y="282"/>
                      <a:pt x="105" y="282"/>
                    </a:cubicBezTo>
                    <a:cubicBezTo>
                      <a:pt x="106" y="286"/>
                      <a:pt x="106" y="286"/>
                      <a:pt x="106" y="286"/>
                    </a:cubicBezTo>
                    <a:cubicBezTo>
                      <a:pt x="108" y="284"/>
                      <a:pt x="108" y="284"/>
                      <a:pt x="108" y="284"/>
                    </a:cubicBezTo>
                    <a:cubicBezTo>
                      <a:pt x="109" y="282"/>
                      <a:pt x="109" y="282"/>
                      <a:pt x="109" y="282"/>
                    </a:cubicBezTo>
                    <a:cubicBezTo>
                      <a:pt x="111" y="281"/>
                      <a:pt x="111" y="281"/>
                      <a:pt x="111" y="281"/>
                    </a:cubicBezTo>
                    <a:cubicBezTo>
                      <a:pt x="112" y="272"/>
                      <a:pt x="112" y="272"/>
                      <a:pt x="112" y="272"/>
                    </a:cubicBezTo>
                    <a:cubicBezTo>
                      <a:pt x="111" y="270"/>
                      <a:pt x="111" y="270"/>
                      <a:pt x="111" y="270"/>
                    </a:cubicBezTo>
                    <a:cubicBezTo>
                      <a:pt x="108" y="270"/>
                      <a:pt x="108" y="270"/>
                      <a:pt x="108" y="270"/>
                    </a:cubicBezTo>
                    <a:cubicBezTo>
                      <a:pt x="106" y="274"/>
                      <a:pt x="106" y="274"/>
                      <a:pt x="106" y="274"/>
                    </a:cubicBezTo>
                    <a:cubicBezTo>
                      <a:pt x="104" y="274"/>
                      <a:pt x="104" y="274"/>
                      <a:pt x="104" y="274"/>
                    </a:cubicBezTo>
                    <a:cubicBezTo>
                      <a:pt x="104" y="272"/>
                      <a:pt x="104" y="272"/>
                      <a:pt x="104" y="272"/>
                    </a:cubicBezTo>
                    <a:cubicBezTo>
                      <a:pt x="102" y="270"/>
                      <a:pt x="102" y="270"/>
                      <a:pt x="102" y="270"/>
                    </a:cubicBezTo>
                    <a:cubicBezTo>
                      <a:pt x="102" y="269"/>
                      <a:pt x="102" y="269"/>
                      <a:pt x="102" y="269"/>
                    </a:cubicBezTo>
                    <a:cubicBezTo>
                      <a:pt x="104" y="268"/>
                      <a:pt x="104" y="268"/>
                      <a:pt x="104" y="268"/>
                    </a:cubicBezTo>
                    <a:cubicBezTo>
                      <a:pt x="105" y="266"/>
                      <a:pt x="105" y="266"/>
                      <a:pt x="105" y="266"/>
                    </a:cubicBezTo>
                    <a:cubicBezTo>
                      <a:pt x="104" y="263"/>
                      <a:pt x="104" y="263"/>
                      <a:pt x="104" y="263"/>
                    </a:cubicBezTo>
                    <a:cubicBezTo>
                      <a:pt x="102" y="263"/>
                      <a:pt x="102" y="263"/>
                      <a:pt x="102" y="263"/>
                    </a:cubicBezTo>
                    <a:cubicBezTo>
                      <a:pt x="100" y="263"/>
                      <a:pt x="100" y="263"/>
                      <a:pt x="100" y="263"/>
                    </a:cubicBezTo>
                    <a:cubicBezTo>
                      <a:pt x="96" y="267"/>
                      <a:pt x="96" y="267"/>
                      <a:pt x="96" y="267"/>
                    </a:cubicBezTo>
                    <a:cubicBezTo>
                      <a:pt x="95" y="267"/>
                      <a:pt x="95" y="267"/>
                      <a:pt x="95" y="267"/>
                    </a:cubicBezTo>
                    <a:cubicBezTo>
                      <a:pt x="97" y="264"/>
                      <a:pt x="97" y="264"/>
                      <a:pt x="97" y="264"/>
                    </a:cubicBezTo>
                    <a:cubicBezTo>
                      <a:pt x="97" y="263"/>
                      <a:pt x="97" y="263"/>
                      <a:pt x="97" y="263"/>
                    </a:cubicBezTo>
                    <a:cubicBezTo>
                      <a:pt x="91" y="262"/>
                      <a:pt x="91" y="262"/>
                      <a:pt x="91" y="262"/>
                    </a:cubicBezTo>
                    <a:cubicBezTo>
                      <a:pt x="88" y="262"/>
                      <a:pt x="88" y="262"/>
                      <a:pt x="88" y="262"/>
                    </a:cubicBezTo>
                    <a:cubicBezTo>
                      <a:pt x="85" y="266"/>
                      <a:pt x="85" y="266"/>
                      <a:pt x="85" y="266"/>
                    </a:cubicBezTo>
                    <a:cubicBezTo>
                      <a:pt x="84" y="262"/>
                      <a:pt x="84" y="262"/>
                      <a:pt x="84" y="262"/>
                    </a:cubicBezTo>
                    <a:cubicBezTo>
                      <a:pt x="84" y="261"/>
                      <a:pt x="84" y="261"/>
                      <a:pt x="84" y="261"/>
                    </a:cubicBezTo>
                    <a:cubicBezTo>
                      <a:pt x="85" y="261"/>
                      <a:pt x="85" y="261"/>
                      <a:pt x="85" y="261"/>
                    </a:cubicBezTo>
                    <a:cubicBezTo>
                      <a:pt x="89" y="260"/>
                      <a:pt x="89" y="260"/>
                      <a:pt x="89" y="260"/>
                    </a:cubicBezTo>
                    <a:cubicBezTo>
                      <a:pt x="89" y="259"/>
                      <a:pt x="89" y="259"/>
                      <a:pt x="89" y="259"/>
                    </a:cubicBezTo>
                    <a:cubicBezTo>
                      <a:pt x="87" y="257"/>
                      <a:pt x="87" y="257"/>
                      <a:pt x="87" y="257"/>
                    </a:cubicBezTo>
                    <a:cubicBezTo>
                      <a:pt x="87" y="255"/>
                      <a:pt x="87" y="255"/>
                      <a:pt x="87" y="255"/>
                    </a:cubicBezTo>
                    <a:cubicBezTo>
                      <a:pt x="87" y="254"/>
                      <a:pt x="87" y="254"/>
                      <a:pt x="87" y="254"/>
                    </a:cubicBezTo>
                    <a:cubicBezTo>
                      <a:pt x="90" y="258"/>
                      <a:pt x="90" y="258"/>
                      <a:pt x="90" y="258"/>
                    </a:cubicBezTo>
                    <a:cubicBezTo>
                      <a:pt x="94" y="261"/>
                      <a:pt x="94" y="261"/>
                      <a:pt x="94" y="261"/>
                    </a:cubicBezTo>
                    <a:cubicBezTo>
                      <a:pt x="105" y="260"/>
                      <a:pt x="105" y="260"/>
                      <a:pt x="105" y="260"/>
                    </a:cubicBezTo>
                    <a:cubicBezTo>
                      <a:pt x="105" y="259"/>
                      <a:pt x="105" y="259"/>
                      <a:pt x="105" y="259"/>
                    </a:cubicBezTo>
                    <a:cubicBezTo>
                      <a:pt x="106" y="259"/>
                      <a:pt x="106" y="259"/>
                      <a:pt x="106" y="259"/>
                    </a:cubicBezTo>
                    <a:cubicBezTo>
                      <a:pt x="106" y="260"/>
                      <a:pt x="106" y="260"/>
                      <a:pt x="106" y="260"/>
                    </a:cubicBezTo>
                    <a:cubicBezTo>
                      <a:pt x="106" y="260"/>
                      <a:pt x="106" y="260"/>
                      <a:pt x="106" y="260"/>
                    </a:cubicBezTo>
                    <a:cubicBezTo>
                      <a:pt x="110" y="258"/>
                      <a:pt x="110" y="258"/>
                      <a:pt x="110" y="258"/>
                    </a:cubicBezTo>
                    <a:cubicBezTo>
                      <a:pt x="112" y="254"/>
                      <a:pt x="112" y="254"/>
                      <a:pt x="112" y="254"/>
                    </a:cubicBezTo>
                    <a:cubicBezTo>
                      <a:pt x="112" y="252"/>
                      <a:pt x="112" y="252"/>
                      <a:pt x="112" y="252"/>
                    </a:cubicBezTo>
                    <a:cubicBezTo>
                      <a:pt x="112" y="251"/>
                      <a:pt x="112" y="251"/>
                      <a:pt x="112" y="251"/>
                    </a:cubicBezTo>
                    <a:cubicBezTo>
                      <a:pt x="114" y="250"/>
                      <a:pt x="114" y="250"/>
                      <a:pt x="114" y="250"/>
                    </a:cubicBezTo>
                    <a:cubicBezTo>
                      <a:pt x="114" y="250"/>
                      <a:pt x="114" y="250"/>
                      <a:pt x="114" y="250"/>
                    </a:cubicBezTo>
                    <a:cubicBezTo>
                      <a:pt x="112" y="247"/>
                      <a:pt x="112" y="247"/>
                      <a:pt x="112" y="247"/>
                    </a:cubicBezTo>
                    <a:cubicBezTo>
                      <a:pt x="112" y="246"/>
                      <a:pt x="112" y="246"/>
                      <a:pt x="112" y="246"/>
                    </a:cubicBezTo>
                    <a:cubicBezTo>
                      <a:pt x="112" y="245"/>
                      <a:pt x="112" y="245"/>
                      <a:pt x="112" y="245"/>
                    </a:cubicBezTo>
                    <a:cubicBezTo>
                      <a:pt x="111" y="243"/>
                      <a:pt x="111" y="243"/>
                      <a:pt x="111" y="243"/>
                    </a:cubicBezTo>
                    <a:cubicBezTo>
                      <a:pt x="110" y="242"/>
                      <a:pt x="110" y="242"/>
                      <a:pt x="110" y="242"/>
                    </a:cubicBezTo>
                    <a:cubicBezTo>
                      <a:pt x="111" y="242"/>
                      <a:pt x="111" y="242"/>
                      <a:pt x="111" y="242"/>
                    </a:cubicBezTo>
                    <a:cubicBezTo>
                      <a:pt x="111" y="240"/>
                      <a:pt x="111" y="240"/>
                      <a:pt x="111" y="240"/>
                    </a:cubicBezTo>
                    <a:cubicBezTo>
                      <a:pt x="110" y="239"/>
                      <a:pt x="110" y="239"/>
                      <a:pt x="110" y="239"/>
                    </a:cubicBezTo>
                    <a:cubicBezTo>
                      <a:pt x="110" y="238"/>
                      <a:pt x="110" y="238"/>
                      <a:pt x="110" y="238"/>
                    </a:cubicBezTo>
                    <a:cubicBezTo>
                      <a:pt x="112" y="239"/>
                      <a:pt x="112" y="239"/>
                      <a:pt x="112" y="239"/>
                    </a:cubicBezTo>
                    <a:cubicBezTo>
                      <a:pt x="118" y="239"/>
                      <a:pt x="118" y="239"/>
                      <a:pt x="118" y="239"/>
                    </a:cubicBezTo>
                    <a:cubicBezTo>
                      <a:pt x="118" y="240"/>
                      <a:pt x="118" y="240"/>
                      <a:pt x="118" y="240"/>
                    </a:cubicBezTo>
                    <a:cubicBezTo>
                      <a:pt x="121" y="239"/>
                      <a:pt x="121" y="239"/>
                      <a:pt x="121" y="239"/>
                    </a:cubicBezTo>
                    <a:cubicBezTo>
                      <a:pt x="124" y="236"/>
                      <a:pt x="124" y="236"/>
                      <a:pt x="124" y="236"/>
                    </a:cubicBezTo>
                    <a:cubicBezTo>
                      <a:pt x="126" y="237"/>
                      <a:pt x="126" y="237"/>
                      <a:pt x="126" y="237"/>
                    </a:cubicBezTo>
                    <a:cubicBezTo>
                      <a:pt x="126" y="238"/>
                      <a:pt x="126" y="238"/>
                      <a:pt x="126" y="238"/>
                    </a:cubicBezTo>
                    <a:cubicBezTo>
                      <a:pt x="128" y="235"/>
                      <a:pt x="128" y="235"/>
                      <a:pt x="128" y="235"/>
                    </a:cubicBezTo>
                    <a:cubicBezTo>
                      <a:pt x="128" y="235"/>
                      <a:pt x="128" y="235"/>
                      <a:pt x="128" y="235"/>
                    </a:cubicBezTo>
                    <a:cubicBezTo>
                      <a:pt x="129" y="233"/>
                      <a:pt x="129" y="233"/>
                      <a:pt x="129" y="233"/>
                    </a:cubicBezTo>
                    <a:cubicBezTo>
                      <a:pt x="119" y="230"/>
                      <a:pt x="119" y="230"/>
                      <a:pt x="119" y="230"/>
                    </a:cubicBezTo>
                    <a:cubicBezTo>
                      <a:pt x="121" y="228"/>
                      <a:pt x="121" y="228"/>
                      <a:pt x="121" y="228"/>
                    </a:cubicBezTo>
                    <a:cubicBezTo>
                      <a:pt x="124" y="229"/>
                      <a:pt x="124" y="229"/>
                      <a:pt x="124" y="229"/>
                    </a:cubicBezTo>
                    <a:cubicBezTo>
                      <a:pt x="128" y="231"/>
                      <a:pt x="128" y="231"/>
                      <a:pt x="128" y="231"/>
                    </a:cubicBezTo>
                    <a:cubicBezTo>
                      <a:pt x="130" y="227"/>
                      <a:pt x="130" y="227"/>
                      <a:pt x="130" y="227"/>
                    </a:cubicBezTo>
                    <a:cubicBezTo>
                      <a:pt x="132" y="226"/>
                      <a:pt x="132" y="226"/>
                      <a:pt x="132" y="226"/>
                    </a:cubicBezTo>
                    <a:cubicBezTo>
                      <a:pt x="133" y="225"/>
                      <a:pt x="133" y="225"/>
                      <a:pt x="133" y="225"/>
                    </a:cubicBezTo>
                    <a:cubicBezTo>
                      <a:pt x="131" y="223"/>
                      <a:pt x="131" y="223"/>
                      <a:pt x="131" y="223"/>
                    </a:cubicBezTo>
                    <a:cubicBezTo>
                      <a:pt x="130" y="221"/>
                      <a:pt x="130" y="221"/>
                      <a:pt x="130" y="221"/>
                    </a:cubicBezTo>
                    <a:cubicBezTo>
                      <a:pt x="127" y="221"/>
                      <a:pt x="127" y="221"/>
                      <a:pt x="127" y="221"/>
                    </a:cubicBezTo>
                    <a:cubicBezTo>
                      <a:pt x="125" y="220"/>
                      <a:pt x="125" y="220"/>
                      <a:pt x="125" y="220"/>
                    </a:cubicBezTo>
                    <a:cubicBezTo>
                      <a:pt x="123" y="219"/>
                      <a:pt x="123" y="219"/>
                      <a:pt x="123" y="219"/>
                    </a:cubicBezTo>
                    <a:cubicBezTo>
                      <a:pt x="124" y="218"/>
                      <a:pt x="124" y="218"/>
                      <a:pt x="124" y="218"/>
                    </a:cubicBezTo>
                    <a:cubicBezTo>
                      <a:pt x="131" y="218"/>
                      <a:pt x="131" y="218"/>
                      <a:pt x="131" y="218"/>
                    </a:cubicBezTo>
                    <a:cubicBezTo>
                      <a:pt x="133" y="218"/>
                      <a:pt x="133" y="218"/>
                      <a:pt x="133" y="218"/>
                    </a:cubicBezTo>
                    <a:cubicBezTo>
                      <a:pt x="134" y="217"/>
                      <a:pt x="134" y="217"/>
                      <a:pt x="134" y="217"/>
                    </a:cubicBezTo>
                    <a:cubicBezTo>
                      <a:pt x="136" y="215"/>
                      <a:pt x="136" y="215"/>
                      <a:pt x="136" y="215"/>
                    </a:cubicBezTo>
                    <a:cubicBezTo>
                      <a:pt x="135" y="214"/>
                      <a:pt x="135" y="214"/>
                      <a:pt x="135" y="214"/>
                    </a:cubicBezTo>
                    <a:cubicBezTo>
                      <a:pt x="135" y="213"/>
                      <a:pt x="135" y="213"/>
                      <a:pt x="135" y="213"/>
                    </a:cubicBezTo>
                    <a:cubicBezTo>
                      <a:pt x="135" y="212"/>
                      <a:pt x="135" y="212"/>
                      <a:pt x="135" y="212"/>
                    </a:cubicBezTo>
                    <a:cubicBezTo>
                      <a:pt x="135" y="207"/>
                      <a:pt x="135" y="207"/>
                      <a:pt x="135" y="207"/>
                    </a:cubicBezTo>
                    <a:cubicBezTo>
                      <a:pt x="133" y="206"/>
                      <a:pt x="133" y="206"/>
                      <a:pt x="133" y="206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24" y="205"/>
                      <a:pt x="124" y="205"/>
                      <a:pt x="124" y="205"/>
                    </a:cubicBezTo>
                    <a:cubicBezTo>
                      <a:pt x="124" y="204"/>
                      <a:pt x="124" y="204"/>
                      <a:pt x="124" y="204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27" y="202"/>
                      <a:pt x="127" y="202"/>
                      <a:pt x="127" y="202"/>
                    </a:cubicBezTo>
                    <a:cubicBezTo>
                      <a:pt x="127" y="202"/>
                      <a:pt x="127" y="202"/>
                      <a:pt x="127" y="202"/>
                    </a:cubicBezTo>
                    <a:cubicBezTo>
                      <a:pt x="127" y="200"/>
                      <a:pt x="127" y="200"/>
                      <a:pt x="127" y="200"/>
                    </a:cubicBezTo>
                    <a:cubicBezTo>
                      <a:pt x="117" y="201"/>
                      <a:pt x="117" y="201"/>
                      <a:pt x="117" y="201"/>
                    </a:cubicBezTo>
                    <a:cubicBezTo>
                      <a:pt x="116" y="202"/>
                      <a:pt x="116" y="202"/>
                      <a:pt x="116" y="202"/>
                    </a:cubicBezTo>
                    <a:cubicBezTo>
                      <a:pt x="114" y="204"/>
                      <a:pt x="114" y="204"/>
                      <a:pt x="114" y="204"/>
                    </a:cubicBezTo>
                    <a:cubicBezTo>
                      <a:pt x="114" y="204"/>
                      <a:pt x="114" y="204"/>
                      <a:pt x="114" y="204"/>
                    </a:cubicBezTo>
                    <a:cubicBezTo>
                      <a:pt x="115" y="200"/>
                      <a:pt x="115" y="200"/>
                      <a:pt x="115" y="200"/>
                    </a:cubicBezTo>
                    <a:cubicBezTo>
                      <a:pt x="113" y="200"/>
                      <a:pt x="113" y="200"/>
                      <a:pt x="113" y="200"/>
                    </a:cubicBezTo>
                    <a:cubicBezTo>
                      <a:pt x="113" y="199"/>
                      <a:pt x="113" y="199"/>
                      <a:pt x="113" y="199"/>
                    </a:cubicBezTo>
                    <a:cubicBezTo>
                      <a:pt x="116" y="200"/>
                      <a:pt x="116" y="200"/>
                      <a:pt x="116" y="200"/>
                    </a:cubicBezTo>
                    <a:cubicBezTo>
                      <a:pt x="122" y="198"/>
                      <a:pt x="122" y="198"/>
                      <a:pt x="122" y="198"/>
                    </a:cubicBezTo>
                    <a:cubicBezTo>
                      <a:pt x="125" y="198"/>
                      <a:pt x="125" y="198"/>
                      <a:pt x="125" y="198"/>
                    </a:cubicBezTo>
                    <a:cubicBezTo>
                      <a:pt x="125" y="197"/>
                      <a:pt x="125" y="197"/>
                      <a:pt x="125" y="197"/>
                    </a:cubicBezTo>
                    <a:cubicBezTo>
                      <a:pt x="122" y="196"/>
                      <a:pt x="122" y="196"/>
                      <a:pt x="122" y="196"/>
                    </a:cubicBezTo>
                    <a:cubicBezTo>
                      <a:pt x="114" y="196"/>
                      <a:pt x="114" y="196"/>
                      <a:pt x="114" y="196"/>
                    </a:cubicBezTo>
                    <a:cubicBezTo>
                      <a:pt x="113" y="195"/>
                      <a:pt x="113" y="195"/>
                      <a:pt x="113" y="195"/>
                    </a:cubicBezTo>
                    <a:cubicBezTo>
                      <a:pt x="115" y="194"/>
                      <a:pt x="115" y="194"/>
                      <a:pt x="115" y="194"/>
                    </a:cubicBezTo>
                    <a:cubicBezTo>
                      <a:pt x="121" y="194"/>
                      <a:pt x="121" y="194"/>
                      <a:pt x="121" y="194"/>
                    </a:cubicBezTo>
                    <a:cubicBezTo>
                      <a:pt x="122" y="193"/>
                      <a:pt x="122" y="193"/>
                      <a:pt x="122" y="193"/>
                    </a:cubicBezTo>
                    <a:cubicBezTo>
                      <a:pt x="126" y="194"/>
                      <a:pt x="126" y="194"/>
                      <a:pt x="126" y="194"/>
                    </a:cubicBezTo>
                    <a:cubicBezTo>
                      <a:pt x="127" y="195"/>
                      <a:pt x="127" y="195"/>
                      <a:pt x="127" y="195"/>
                    </a:cubicBezTo>
                    <a:cubicBezTo>
                      <a:pt x="127" y="197"/>
                      <a:pt x="127" y="197"/>
                      <a:pt x="127" y="197"/>
                    </a:cubicBezTo>
                    <a:cubicBezTo>
                      <a:pt x="128" y="199"/>
                      <a:pt x="128" y="199"/>
                      <a:pt x="128" y="199"/>
                    </a:cubicBezTo>
                    <a:cubicBezTo>
                      <a:pt x="129" y="199"/>
                      <a:pt x="129" y="199"/>
                      <a:pt x="129" y="199"/>
                    </a:cubicBezTo>
                    <a:cubicBezTo>
                      <a:pt x="135" y="200"/>
                      <a:pt x="135" y="200"/>
                      <a:pt x="135" y="200"/>
                    </a:cubicBezTo>
                    <a:cubicBezTo>
                      <a:pt x="137" y="200"/>
                      <a:pt x="137" y="200"/>
                      <a:pt x="137" y="200"/>
                    </a:cubicBezTo>
                    <a:cubicBezTo>
                      <a:pt x="137" y="198"/>
                      <a:pt x="137" y="198"/>
                      <a:pt x="137" y="198"/>
                    </a:cubicBezTo>
                    <a:cubicBezTo>
                      <a:pt x="137" y="197"/>
                      <a:pt x="137" y="197"/>
                      <a:pt x="137" y="197"/>
                    </a:cubicBezTo>
                    <a:cubicBezTo>
                      <a:pt x="135" y="194"/>
                      <a:pt x="135" y="194"/>
                      <a:pt x="135" y="194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35" y="191"/>
                      <a:pt x="135" y="191"/>
                      <a:pt x="135" y="191"/>
                    </a:cubicBezTo>
                    <a:cubicBezTo>
                      <a:pt x="127" y="192"/>
                      <a:pt x="127" y="192"/>
                      <a:pt x="127" y="192"/>
                    </a:cubicBezTo>
                    <a:cubicBezTo>
                      <a:pt x="126" y="191"/>
                      <a:pt x="126" y="191"/>
                      <a:pt x="126" y="191"/>
                    </a:cubicBezTo>
                    <a:cubicBezTo>
                      <a:pt x="115" y="193"/>
                      <a:pt x="115" y="193"/>
                      <a:pt x="115" y="193"/>
                    </a:cubicBezTo>
                    <a:cubicBezTo>
                      <a:pt x="116" y="192"/>
                      <a:pt x="116" y="192"/>
                      <a:pt x="116" y="192"/>
                    </a:cubicBezTo>
                    <a:cubicBezTo>
                      <a:pt x="117" y="191"/>
                      <a:pt x="117" y="191"/>
                      <a:pt x="117" y="191"/>
                    </a:cubicBezTo>
                    <a:cubicBezTo>
                      <a:pt x="114" y="190"/>
                      <a:pt x="114" y="190"/>
                      <a:pt x="114" y="190"/>
                    </a:cubicBezTo>
                    <a:cubicBezTo>
                      <a:pt x="113" y="189"/>
                      <a:pt x="113" y="189"/>
                      <a:pt x="113" y="189"/>
                    </a:cubicBezTo>
                    <a:cubicBezTo>
                      <a:pt x="115" y="188"/>
                      <a:pt x="115" y="188"/>
                      <a:pt x="115" y="188"/>
                    </a:cubicBezTo>
                    <a:cubicBezTo>
                      <a:pt x="118" y="189"/>
                      <a:pt x="118" y="189"/>
                      <a:pt x="118" y="189"/>
                    </a:cubicBezTo>
                    <a:cubicBezTo>
                      <a:pt x="117" y="186"/>
                      <a:pt x="117" y="186"/>
                      <a:pt x="117" y="186"/>
                    </a:cubicBezTo>
                    <a:cubicBezTo>
                      <a:pt x="117" y="185"/>
                      <a:pt x="117" y="185"/>
                      <a:pt x="117" y="185"/>
                    </a:cubicBezTo>
                    <a:cubicBezTo>
                      <a:pt x="117" y="184"/>
                      <a:pt x="117" y="184"/>
                      <a:pt x="117" y="184"/>
                    </a:cubicBezTo>
                    <a:cubicBezTo>
                      <a:pt x="118" y="185"/>
                      <a:pt x="118" y="185"/>
                      <a:pt x="118" y="185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120" y="188"/>
                      <a:pt x="120" y="188"/>
                      <a:pt x="120" y="188"/>
                    </a:cubicBezTo>
                    <a:cubicBezTo>
                      <a:pt x="126" y="188"/>
                      <a:pt x="126" y="188"/>
                      <a:pt x="126" y="188"/>
                    </a:cubicBezTo>
                    <a:cubicBezTo>
                      <a:pt x="127" y="187"/>
                      <a:pt x="127" y="187"/>
                      <a:pt x="127" y="187"/>
                    </a:cubicBezTo>
                    <a:cubicBezTo>
                      <a:pt x="125" y="186"/>
                      <a:pt x="125" y="186"/>
                      <a:pt x="125" y="186"/>
                    </a:cubicBezTo>
                    <a:cubicBezTo>
                      <a:pt x="125" y="185"/>
                      <a:pt x="125" y="185"/>
                      <a:pt x="125" y="185"/>
                    </a:cubicBezTo>
                    <a:cubicBezTo>
                      <a:pt x="119" y="183"/>
                      <a:pt x="119" y="183"/>
                      <a:pt x="119" y="183"/>
                    </a:cubicBezTo>
                    <a:cubicBezTo>
                      <a:pt x="118" y="182"/>
                      <a:pt x="118" y="182"/>
                      <a:pt x="118" y="182"/>
                    </a:cubicBezTo>
                    <a:cubicBezTo>
                      <a:pt x="119" y="182"/>
                      <a:pt x="119" y="182"/>
                      <a:pt x="119" y="182"/>
                    </a:cubicBezTo>
                    <a:cubicBezTo>
                      <a:pt x="123" y="182"/>
                      <a:pt x="123" y="182"/>
                      <a:pt x="123" y="182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32" y="186"/>
                      <a:pt x="132" y="186"/>
                      <a:pt x="132" y="186"/>
                    </a:cubicBezTo>
                    <a:cubicBezTo>
                      <a:pt x="133" y="185"/>
                      <a:pt x="133" y="185"/>
                      <a:pt x="133" y="185"/>
                    </a:cubicBezTo>
                    <a:cubicBezTo>
                      <a:pt x="133" y="183"/>
                      <a:pt x="133" y="183"/>
                      <a:pt x="133" y="183"/>
                    </a:cubicBezTo>
                    <a:cubicBezTo>
                      <a:pt x="134" y="184"/>
                      <a:pt x="134" y="184"/>
                      <a:pt x="134" y="184"/>
                    </a:cubicBezTo>
                    <a:cubicBezTo>
                      <a:pt x="138" y="184"/>
                      <a:pt x="138" y="184"/>
                      <a:pt x="138" y="184"/>
                    </a:cubicBezTo>
                    <a:cubicBezTo>
                      <a:pt x="139" y="183"/>
                      <a:pt x="139" y="183"/>
                      <a:pt x="139" y="183"/>
                    </a:cubicBezTo>
                    <a:cubicBezTo>
                      <a:pt x="139" y="181"/>
                      <a:pt x="139" y="181"/>
                      <a:pt x="139" y="181"/>
                    </a:cubicBezTo>
                    <a:cubicBezTo>
                      <a:pt x="139" y="182"/>
                      <a:pt x="139" y="182"/>
                      <a:pt x="139" y="182"/>
                    </a:cubicBezTo>
                    <a:cubicBezTo>
                      <a:pt x="140" y="180"/>
                      <a:pt x="140" y="180"/>
                      <a:pt x="140" y="180"/>
                    </a:cubicBezTo>
                    <a:cubicBezTo>
                      <a:pt x="141" y="182"/>
                      <a:pt x="141" y="182"/>
                      <a:pt x="141" y="182"/>
                    </a:cubicBezTo>
                    <a:cubicBezTo>
                      <a:pt x="143" y="182"/>
                      <a:pt x="143" y="182"/>
                      <a:pt x="143" y="182"/>
                    </a:cubicBezTo>
                    <a:cubicBezTo>
                      <a:pt x="143" y="180"/>
                      <a:pt x="143" y="180"/>
                      <a:pt x="143" y="180"/>
                    </a:cubicBezTo>
                    <a:cubicBezTo>
                      <a:pt x="142" y="173"/>
                      <a:pt x="142" y="173"/>
                      <a:pt x="142" y="173"/>
                    </a:cubicBezTo>
                    <a:cubicBezTo>
                      <a:pt x="135" y="172"/>
                      <a:pt x="135" y="172"/>
                      <a:pt x="135" y="172"/>
                    </a:cubicBezTo>
                    <a:cubicBezTo>
                      <a:pt x="135" y="170"/>
                      <a:pt x="135" y="170"/>
                      <a:pt x="135" y="170"/>
                    </a:cubicBezTo>
                    <a:cubicBezTo>
                      <a:pt x="137" y="169"/>
                      <a:pt x="137" y="169"/>
                      <a:pt x="137" y="169"/>
                    </a:cubicBezTo>
                    <a:cubicBezTo>
                      <a:pt x="140" y="171"/>
                      <a:pt x="140" y="171"/>
                      <a:pt x="140" y="171"/>
                    </a:cubicBezTo>
                    <a:cubicBezTo>
                      <a:pt x="144" y="172"/>
                      <a:pt x="144" y="172"/>
                      <a:pt x="144" y="172"/>
                    </a:cubicBezTo>
                    <a:cubicBezTo>
                      <a:pt x="144" y="173"/>
                      <a:pt x="144" y="173"/>
                      <a:pt x="144" y="173"/>
                    </a:cubicBezTo>
                    <a:cubicBezTo>
                      <a:pt x="144" y="175"/>
                      <a:pt x="144" y="175"/>
                      <a:pt x="144" y="175"/>
                    </a:cubicBezTo>
                    <a:cubicBezTo>
                      <a:pt x="146" y="176"/>
                      <a:pt x="146" y="176"/>
                      <a:pt x="146" y="176"/>
                    </a:cubicBezTo>
                    <a:cubicBezTo>
                      <a:pt x="148" y="176"/>
                      <a:pt x="148" y="176"/>
                      <a:pt x="148" y="176"/>
                    </a:cubicBezTo>
                    <a:cubicBezTo>
                      <a:pt x="148" y="176"/>
                      <a:pt x="148" y="176"/>
                      <a:pt x="148" y="176"/>
                    </a:cubicBezTo>
                    <a:cubicBezTo>
                      <a:pt x="151" y="175"/>
                      <a:pt x="151" y="175"/>
                      <a:pt x="151" y="175"/>
                    </a:cubicBezTo>
                    <a:cubicBezTo>
                      <a:pt x="154" y="176"/>
                      <a:pt x="154" y="176"/>
                      <a:pt x="154" y="176"/>
                    </a:cubicBezTo>
                    <a:cubicBezTo>
                      <a:pt x="155" y="174"/>
                      <a:pt x="155" y="174"/>
                      <a:pt x="155" y="174"/>
                    </a:cubicBez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59" y="169"/>
                      <a:pt x="159" y="169"/>
                      <a:pt x="159" y="169"/>
                    </a:cubicBezTo>
                    <a:cubicBezTo>
                      <a:pt x="158" y="169"/>
                      <a:pt x="158" y="169"/>
                      <a:pt x="158" y="169"/>
                    </a:cubicBezTo>
                    <a:cubicBezTo>
                      <a:pt x="156" y="169"/>
                      <a:pt x="156" y="169"/>
                      <a:pt x="156" y="169"/>
                    </a:cubicBezTo>
                    <a:cubicBezTo>
                      <a:pt x="156" y="167"/>
                      <a:pt x="156" y="167"/>
                      <a:pt x="156" y="167"/>
                    </a:cubicBezTo>
                    <a:cubicBezTo>
                      <a:pt x="157" y="165"/>
                      <a:pt x="157" y="165"/>
                      <a:pt x="157" y="165"/>
                    </a:cubicBezTo>
                    <a:cubicBezTo>
                      <a:pt x="160" y="164"/>
                      <a:pt x="160" y="164"/>
                      <a:pt x="160" y="164"/>
                    </a:cubicBezTo>
                    <a:cubicBezTo>
                      <a:pt x="160" y="163"/>
                      <a:pt x="160" y="163"/>
                      <a:pt x="160" y="163"/>
                    </a:cubicBezTo>
                    <a:cubicBezTo>
                      <a:pt x="162" y="162"/>
                      <a:pt x="162" y="162"/>
                      <a:pt x="162" y="162"/>
                    </a:cubicBezTo>
                    <a:cubicBezTo>
                      <a:pt x="156" y="162"/>
                      <a:pt x="156" y="162"/>
                      <a:pt x="156" y="162"/>
                    </a:cubicBezTo>
                    <a:cubicBezTo>
                      <a:pt x="157" y="160"/>
                      <a:pt x="159" y="159"/>
                      <a:pt x="160" y="159"/>
                    </a:cubicBezTo>
                    <a:cubicBezTo>
                      <a:pt x="162" y="159"/>
                      <a:pt x="162" y="157"/>
                      <a:pt x="162" y="157"/>
                    </a:cubicBezTo>
                    <a:cubicBezTo>
                      <a:pt x="160" y="155"/>
                      <a:pt x="160" y="155"/>
                      <a:pt x="160" y="155"/>
                    </a:cubicBezTo>
                    <a:cubicBezTo>
                      <a:pt x="165" y="150"/>
                      <a:pt x="165" y="150"/>
                      <a:pt x="165" y="150"/>
                    </a:cubicBezTo>
                    <a:cubicBezTo>
                      <a:pt x="165" y="150"/>
                      <a:pt x="167" y="147"/>
                      <a:pt x="165" y="147"/>
                    </a:cubicBezTo>
                    <a:cubicBezTo>
                      <a:pt x="163" y="147"/>
                      <a:pt x="162" y="146"/>
                      <a:pt x="161" y="145"/>
                    </a:cubicBezTo>
                    <a:cubicBezTo>
                      <a:pt x="160" y="144"/>
                      <a:pt x="160" y="144"/>
                      <a:pt x="159" y="142"/>
                    </a:cubicBezTo>
                    <a:cubicBezTo>
                      <a:pt x="158" y="142"/>
                      <a:pt x="158" y="141"/>
                      <a:pt x="157" y="140"/>
                    </a:cubicBezTo>
                    <a:cubicBezTo>
                      <a:pt x="158" y="141"/>
                      <a:pt x="161" y="142"/>
                      <a:pt x="161" y="142"/>
                    </a:cubicBezTo>
                    <a:cubicBezTo>
                      <a:pt x="161" y="142"/>
                      <a:pt x="162" y="144"/>
                      <a:pt x="163" y="144"/>
                    </a:cubicBezTo>
                    <a:cubicBezTo>
                      <a:pt x="164" y="144"/>
                      <a:pt x="165" y="145"/>
                      <a:pt x="166" y="145"/>
                    </a:cubicBezTo>
                    <a:cubicBezTo>
                      <a:pt x="167" y="145"/>
                      <a:pt x="167" y="144"/>
                      <a:pt x="167" y="144"/>
                    </a:cubicBezTo>
                    <a:cubicBezTo>
                      <a:pt x="168" y="143"/>
                      <a:pt x="169" y="139"/>
                      <a:pt x="169" y="139"/>
                    </a:cubicBezTo>
                    <a:cubicBezTo>
                      <a:pt x="172" y="137"/>
                      <a:pt x="172" y="137"/>
                      <a:pt x="172" y="137"/>
                    </a:cubicBezTo>
                    <a:cubicBezTo>
                      <a:pt x="172" y="137"/>
                      <a:pt x="174" y="136"/>
                      <a:pt x="172" y="134"/>
                    </a:cubicBezTo>
                    <a:cubicBezTo>
                      <a:pt x="170" y="133"/>
                      <a:pt x="170" y="131"/>
                      <a:pt x="170" y="131"/>
                    </a:cubicBezTo>
                    <a:cubicBezTo>
                      <a:pt x="174" y="131"/>
                      <a:pt x="174" y="131"/>
                      <a:pt x="174" y="131"/>
                    </a:cubicBezTo>
                    <a:cubicBezTo>
                      <a:pt x="174" y="131"/>
                      <a:pt x="176" y="131"/>
                      <a:pt x="176" y="128"/>
                    </a:cubicBezTo>
                    <a:cubicBezTo>
                      <a:pt x="176" y="126"/>
                      <a:pt x="179" y="123"/>
                      <a:pt x="179" y="123"/>
                    </a:cubicBezTo>
                    <a:cubicBezTo>
                      <a:pt x="179" y="121"/>
                      <a:pt x="179" y="121"/>
                      <a:pt x="179" y="121"/>
                    </a:cubicBezTo>
                    <a:cubicBezTo>
                      <a:pt x="179" y="121"/>
                      <a:pt x="179" y="119"/>
                      <a:pt x="181" y="117"/>
                    </a:cubicBezTo>
                    <a:cubicBezTo>
                      <a:pt x="182" y="116"/>
                      <a:pt x="185" y="113"/>
                      <a:pt x="186" y="111"/>
                    </a:cubicBezTo>
                    <a:cubicBezTo>
                      <a:pt x="187" y="110"/>
                      <a:pt x="187" y="109"/>
                      <a:pt x="189" y="107"/>
                    </a:cubicBezTo>
                    <a:cubicBezTo>
                      <a:pt x="191" y="105"/>
                      <a:pt x="192" y="103"/>
                      <a:pt x="193" y="102"/>
                    </a:cubicBezTo>
                    <a:cubicBezTo>
                      <a:pt x="194" y="102"/>
                      <a:pt x="198" y="101"/>
                      <a:pt x="198" y="100"/>
                    </a:cubicBezTo>
                    <a:cubicBezTo>
                      <a:pt x="199" y="100"/>
                      <a:pt x="204" y="97"/>
                      <a:pt x="205" y="97"/>
                    </a:cubicBezTo>
                    <a:cubicBezTo>
                      <a:pt x="207" y="97"/>
                      <a:pt x="207" y="96"/>
                      <a:pt x="207" y="94"/>
                    </a:cubicBezTo>
                    <a:cubicBezTo>
                      <a:pt x="207" y="94"/>
                      <a:pt x="207" y="94"/>
                      <a:pt x="207" y="94"/>
                    </a:cubicBezTo>
                    <a:cubicBezTo>
                      <a:pt x="207" y="94"/>
                      <a:pt x="206" y="94"/>
                      <a:pt x="206" y="94"/>
                    </a:cubicBezTo>
                    <a:cubicBezTo>
                      <a:pt x="206" y="94"/>
                      <a:pt x="206" y="94"/>
                      <a:pt x="206" y="94"/>
                    </a:cubicBezTo>
                    <a:cubicBezTo>
                      <a:pt x="206" y="94"/>
                      <a:pt x="206" y="94"/>
                      <a:pt x="206" y="93"/>
                    </a:cubicBezTo>
                    <a:cubicBezTo>
                      <a:pt x="206" y="90"/>
                      <a:pt x="205" y="89"/>
                      <a:pt x="205" y="89"/>
                    </a:cubicBezTo>
                    <a:cubicBezTo>
                      <a:pt x="205" y="89"/>
                      <a:pt x="204" y="88"/>
                      <a:pt x="203" y="88"/>
                    </a:cubicBezTo>
                    <a:cubicBezTo>
                      <a:pt x="202" y="88"/>
                      <a:pt x="202" y="88"/>
                      <a:pt x="201" y="89"/>
                    </a:cubicBezTo>
                    <a:cubicBezTo>
                      <a:pt x="200" y="90"/>
                      <a:pt x="200" y="95"/>
                      <a:pt x="195" y="95"/>
                    </a:cubicBezTo>
                    <a:cubicBezTo>
                      <a:pt x="189" y="95"/>
                      <a:pt x="182" y="97"/>
                      <a:pt x="180" y="97"/>
                    </a:cubicBezTo>
                    <a:cubicBezTo>
                      <a:pt x="178" y="97"/>
                      <a:pt x="173" y="99"/>
                      <a:pt x="173" y="99"/>
                    </a:cubicBezTo>
                    <a:cubicBezTo>
                      <a:pt x="168" y="99"/>
                      <a:pt x="168" y="99"/>
                      <a:pt x="168" y="99"/>
                    </a:cubicBezTo>
                    <a:cubicBezTo>
                      <a:pt x="168" y="99"/>
                      <a:pt x="167" y="95"/>
                      <a:pt x="170" y="95"/>
                    </a:cubicBezTo>
                    <a:cubicBezTo>
                      <a:pt x="173" y="95"/>
                      <a:pt x="180" y="91"/>
                      <a:pt x="183" y="91"/>
                    </a:cubicBezTo>
                    <a:cubicBezTo>
                      <a:pt x="186" y="91"/>
                      <a:pt x="184" y="90"/>
                      <a:pt x="188" y="89"/>
                    </a:cubicBezTo>
                    <a:cubicBezTo>
                      <a:pt x="192" y="88"/>
                      <a:pt x="194" y="86"/>
                      <a:pt x="194" y="84"/>
                    </a:cubicBezTo>
                    <a:cubicBezTo>
                      <a:pt x="194" y="83"/>
                      <a:pt x="194" y="82"/>
                      <a:pt x="191" y="82"/>
                    </a:cubicBezTo>
                    <a:cubicBezTo>
                      <a:pt x="189" y="82"/>
                      <a:pt x="186" y="80"/>
                      <a:pt x="186" y="80"/>
                    </a:cubicBezTo>
                    <a:cubicBezTo>
                      <a:pt x="186" y="80"/>
                      <a:pt x="190" y="80"/>
                      <a:pt x="193" y="80"/>
                    </a:cubicBezTo>
                    <a:cubicBezTo>
                      <a:pt x="194" y="80"/>
                      <a:pt x="195" y="80"/>
                      <a:pt x="196" y="80"/>
                    </a:cubicBezTo>
                    <a:cubicBezTo>
                      <a:pt x="198" y="80"/>
                      <a:pt x="200" y="80"/>
                      <a:pt x="201" y="79"/>
                    </a:cubicBezTo>
                    <a:cubicBezTo>
                      <a:pt x="202" y="77"/>
                      <a:pt x="205" y="76"/>
                      <a:pt x="208" y="72"/>
                    </a:cubicBezTo>
                    <a:cubicBezTo>
                      <a:pt x="210" y="68"/>
                      <a:pt x="214" y="67"/>
                      <a:pt x="215" y="66"/>
                    </a:cubicBezTo>
                    <a:cubicBezTo>
                      <a:pt x="215" y="66"/>
                      <a:pt x="225" y="62"/>
                      <a:pt x="225" y="62"/>
                    </a:cubicBezTo>
                    <a:cubicBezTo>
                      <a:pt x="225" y="62"/>
                      <a:pt x="228" y="58"/>
                      <a:pt x="229" y="57"/>
                    </a:cubicBezTo>
                    <a:cubicBezTo>
                      <a:pt x="230" y="56"/>
                      <a:pt x="232" y="55"/>
                      <a:pt x="234" y="54"/>
                    </a:cubicBezTo>
                    <a:cubicBezTo>
                      <a:pt x="235" y="53"/>
                      <a:pt x="236" y="52"/>
                      <a:pt x="237" y="52"/>
                    </a:cubicBezTo>
                    <a:cubicBezTo>
                      <a:pt x="238" y="50"/>
                      <a:pt x="241" y="48"/>
                      <a:pt x="240" y="47"/>
                    </a:cubicBezTo>
                    <a:cubicBezTo>
                      <a:pt x="239" y="46"/>
                      <a:pt x="236" y="44"/>
                      <a:pt x="234" y="43"/>
                    </a:cubicBezTo>
                    <a:cubicBezTo>
                      <a:pt x="232" y="43"/>
                      <a:pt x="230" y="42"/>
                      <a:pt x="229" y="42"/>
                    </a:cubicBezTo>
                    <a:cubicBezTo>
                      <a:pt x="225" y="42"/>
                      <a:pt x="221" y="41"/>
                      <a:pt x="220" y="40"/>
                    </a:cubicBezTo>
                    <a:cubicBezTo>
                      <a:pt x="219" y="39"/>
                      <a:pt x="219" y="37"/>
                      <a:pt x="217" y="37"/>
                    </a:cubicBezTo>
                    <a:cubicBezTo>
                      <a:pt x="214" y="37"/>
                      <a:pt x="213" y="36"/>
                      <a:pt x="212" y="36"/>
                    </a:cubicBezTo>
                    <a:cubicBezTo>
                      <a:pt x="211" y="36"/>
                      <a:pt x="207" y="31"/>
                      <a:pt x="206" y="31"/>
                    </a:cubicBezTo>
                    <a:cubicBezTo>
                      <a:pt x="206" y="31"/>
                      <a:pt x="205" y="31"/>
                      <a:pt x="205" y="31"/>
                    </a:cubicBezTo>
                    <a:cubicBezTo>
                      <a:pt x="204" y="32"/>
                      <a:pt x="203" y="33"/>
                      <a:pt x="201" y="35"/>
                    </a:cubicBezTo>
                    <a:cubicBezTo>
                      <a:pt x="199" y="36"/>
                      <a:pt x="193" y="37"/>
                      <a:pt x="193" y="37"/>
                    </a:cubicBezTo>
                    <a:cubicBezTo>
                      <a:pt x="193" y="37"/>
                      <a:pt x="194" y="34"/>
                      <a:pt x="197" y="31"/>
                    </a:cubicBezTo>
                    <a:cubicBezTo>
                      <a:pt x="199" y="29"/>
                      <a:pt x="202" y="28"/>
                      <a:pt x="195" y="25"/>
                    </a:cubicBezTo>
                    <a:cubicBezTo>
                      <a:pt x="187" y="23"/>
                      <a:pt x="186" y="21"/>
                      <a:pt x="184" y="19"/>
                    </a:cubicBezTo>
                    <a:cubicBezTo>
                      <a:pt x="182" y="18"/>
                      <a:pt x="174" y="17"/>
                      <a:pt x="174" y="17"/>
                    </a:cubicBezTo>
                    <a:cubicBezTo>
                      <a:pt x="174" y="14"/>
                      <a:pt x="174" y="14"/>
                      <a:pt x="174" y="14"/>
                    </a:cubicBezTo>
                    <a:cubicBezTo>
                      <a:pt x="162" y="11"/>
                      <a:pt x="162" y="11"/>
                      <a:pt x="162" y="11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7" y="8"/>
                      <a:pt x="147" y="11"/>
                      <a:pt x="144" y="11"/>
                    </a:cubicBezTo>
                    <a:cubicBezTo>
                      <a:pt x="142" y="11"/>
                      <a:pt x="142" y="10"/>
                      <a:pt x="142" y="10"/>
                    </a:cubicBezTo>
                    <a:cubicBezTo>
                      <a:pt x="142" y="10"/>
                      <a:pt x="142" y="11"/>
                      <a:pt x="141" y="11"/>
                    </a:cubicBezTo>
                    <a:cubicBezTo>
                      <a:pt x="140" y="12"/>
                      <a:pt x="139" y="12"/>
                      <a:pt x="138" y="12"/>
                    </a:cubicBezTo>
                    <a:cubicBezTo>
                      <a:pt x="136" y="12"/>
                      <a:pt x="133" y="11"/>
                      <a:pt x="133" y="11"/>
                    </a:cubicBezTo>
                    <a:cubicBezTo>
                      <a:pt x="131" y="9"/>
                      <a:pt x="131" y="9"/>
                      <a:pt x="131" y="9"/>
                    </a:cubicBezTo>
                    <a:cubicBezTo>
                      <a:pt x="128" y="9"/>
                      <a:pt x="128" y="9"/>
                      <a:pt x="128" y="9"/>
                    </a:cubicBezTo>
                    <a:cubicBezTo>
                      <a:pt x="128" y="9"/>
                      <a:pt x="124" y="6"/>
                      <a:pt x="122" y="6"/>
                    </a:cubicBezTo>
                    <a:cubicBezTo>
                      <a:pt x="122" y="6"/>
                      <a:pt x="121" y="6"/>
                      <a:pt x="121" y="6"/>
                    </a:cubicBezTo>
                    <a:cubicBezTo>
                      <a:pt x="119" y="8"/>
                      <a:pt x="114" y="10"/>
                      <a:pt x="114" y="10"/>
                    </a:cubicBezTo>
                    <a:cubicBezTo>
                      <a:pt x="110" y="10"/>
                      <a:pt x="107" y="7"/>
                      <a:pt x="107" y="7"/>
                    </a:cubicBezTo>
                    <a:cubicBezTo>
                      <a:pt x="107" y="7"/>
                      <a:pt x="106" y="5"/>
                      <a:pt x="105" y="5"/>
                    </a:cubicBezTo>
                    <a:cubicBezTo>
                      <a:pt x="105" y="5"/>
                      <a:pt x="104" y="6"/>
                      <a:pt x="103" y="7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2" y="7"/>
                      <a:pt x="91" y="7"/>
                      <a:pt x="89" y="7"/>
                    </a:cubicBezTo>
                    <a:cubicBezTo>
                      <a:pt x="88" y="7"/>
                      <a:pt x="86" y="7"/>
                      <a:pt x="83" y="4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72" y="2"/>
                      <a:pt x="69" y="4"/>
                    </a:cubicBezTo>
                    <a:cubicBezTo>
                      <a:pt x="66" y="7"/>
                      <a:pt x="64" y="5"/>
                      <a:pt x="66" y="7"/>
                    </a:cubicBezTo>
                    <a:cubicBezTo>
                      <a:pt x="69" y="9"/>
                      <a:pt x="75" y="13"/>
                      <a:pt x="72" y="13"/>
                    </a:cubicBezTo>
                    <a:cubicBezTo>
                      <a:pt x="68" y="13"/>
                      <a:pt x="65" y="13"/>
                      <a:pt x="65" y="13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3" y="6"/>
                      <a:pt x="40" y="6"/>
                    </a:cubicBezTo>
                    <a:cubicBezTo>
                      <a:pt x="39" y="6"/>
                      <a:pt x="38" y="6"/>
                      <a:pt x="38" y="8"/>
                    </a:cubicBezTo>
                    <a:cubicBezTo>
                      <a:pt x="38" y="14"/>
                      <a:pt x="41" y="11"/>
                      <a:pt x="38" y="14"/>
                    </a:cubicBezTo>
                    <a:cubicBezTo>
                      <a:pt x="36" y="16"/>
                      <a:pt x="34" y="18"/>
                      <a:pt x="31" y="18"/>
                    </a:cubicBezTo>
                    <a:cubicBezTo>
                      <a:pt x="31" y="18"/>
                      <a:pt x="30" y="18"/>
                      <a:pt x="29" y="17"/>
                    </a:cubicBezTo>
                    <a:cubicBezTo>
                      <a:pt x="26" y="14"/>
                      <a:pt x="24" y="9"/>
                      <a:pt x="24" y="9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2" y="13"/>
                      <a:pt x="12" y="17"/>
                    </a:cubicBezTo>
                    <a:cubicBezTo>
                      <a:pt x="12" y="21"/>
                      <a:pt x="18" y="27"/>
                      <a:pt x="18" y="27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3" y="33"/>
                      <a:pt x="8" y="28"/>
                    </a:cubicBezTo>
                    <a:cubicBezTo>
                      <a:pt x="4" y="25"/>
                      <a:pt x="2" y="22"/>
                      <a:pt x="1" y="22"/>
                    </a:cubicBezTo>
                    <a:cubicBezTo>
                      <a:pt x="0" y="22"/>
                      <a:pt x="0" y="23"/>
                      <a:pt x="1" y="25"/>
                    </a:cubicBezTo>
                    <a:cubicBezTo>
                      <a:pt x="3" y="31"/>
                      <a:pt x="8" y="39"/>
                      <a:pt x="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3" name="Freeform 13"/>
              <p:cNvSpPr>
                <a:spLocks/>
              </p:cNvSpPr>
              <p:nvPr/>
            </p:nvSpPr>
            <p:spPr bwMode="auto">
              <a:xfrm>
                <a:off x="3705" y="3006"/>
                <a:ext cx="20" cy="20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15"/>
                  </a:cxn>
                  <a:cxn ang="0">
                    <a:pos x="1" y="16"/>
                  </a:cxn>
                  <a:cxn ang="0">
                    <a:pos x="4" y="17"/>
                  </a:cxn>
                  <a:cxn ang="0">
                    <a:pos x="4" y="18"/>
                  </a:cxn>
                  <a:cxn ang="0">
                    <a:pos x="5" y="19"/>
                  </a:cxn>
                  <a:cxn ang="0">
                    <a:pos x="7" y="20"/>
                  </a:cxn>
                  <a:cxn ang="0">
                    <a:pos x="8" y="20"/>
                  </a:cxn>
                  <a:cxn ang="0">
                    <a:pos x="11" y="17"/>
                  </a:cxn>
                  <a:cxn ang="0">
                    <a:pos x="12" y="17"/>
                  </a:cxn>
                  <a:cxn ang="0">
                    <a:pos x="16" y="17"/>
                  </a:cxn>
                  <a:cxn ang="0">
                    <a:pos x="18" y="15"/>
                  </a:cxn>
                  <a:cxn ang="0">
                    <a:pos x="18" y="9"/>
                  </a:cxn>
                  <a:cxn ang="0">
                    <a:pos x="15" y="10"/>
                  </a:cxn>
                  <a:cxn ang="0">
                    <a:pos x="15" y="9"/>
                  </a:cxn>
                  <a:cxn ang="0">
                    <a:pos x="14" y="8"/>
                  </a:cxn>
                  <a:cxn ang="0">
                    <a:pos x="14" y="9"/>
                  </a:cxn>
                  <a:cxn ang="0">
                    <a:pos x="13" y="10"/>
                  </a:cxn>
                  <a:cxn ang="0">
                    <a:pos x="13" y="10"/>
                  </a:cxn>
                  <a:cxn ang="0">
                    <a:pos x="13" y="10"/>
                  </a:cxn>
                  <a:cxn ang="0">
                    <a:pos x="12" y="10"/>
                  </a:cxn>
                  <a:cxn ang="0">
                    <a:pos x="11" y="10"/>
                  </a:cxn>
                  <a:cxn ang="0">
                    <a:pos x="11" y="10"/>
                  </a:cxn>
                  <a:cxn ang="0">
                    <a:pos x="11" y="9"/>
                  </a:cxn>
                  <a:cxn ang="0">
                    <a:pos x="11" y="10"/>
                  </a:cxn>
                  <a:cxn ang="0">
                    <a:pos x="11" y="9"/>
                  </a:cxn>
                  <a:cxn ang="0">
                    <a:pos x="11" y="8"/>
                  </a:cxn>
                  <a:cxn ang="0">
                    <a:pos x="13" y="8"/>
                  </a:cxn>
                  <a:cxn ang="0">
                    <a:pos x="13" y="7"/>
                  </a:cxn>
                  <a:cxn ang="0">
                    <a:pos x="13" y="7"/>
                  </a:cxn>
                  <a:cxn ang="0">
                    <a:pos x="13" y="6"/>
                  </a:cxn>
                  <a:cxn ang="0">
                    <a:pos x="14" y="6"/>
                  </a:cxn>
                  <a:cxn ang="0">
                    <a:pos x="15" y="6"/>
                  </a:cxn>
                  <a:cxn ang="0">
                    <a:pos x="19" y="5"/>
                  </a:cxn>
                  <a:cxn ang="0">
                    <a:pos x="20" y="3"/>
                  </a:cxn>
                  <a:cxn ang="0">
                    <a:pos x="20" y="2"/>
                  </a:cxn>
                  <a:cxn ang="0">
                    <a:pos x="20" y="1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4" y="2"/>
                  </a:cxn>
                  <a:cxn ang="0">
                    <a:pos x="13" y="2"/>
                  </a:cxn>
                  <a:cxn ang="0">
                    <a:pos x="13" y="1"/>
                  </a:cxn>
                  <a:cxn ang="0">
                    <a:pos x="9" y="2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4" y="4"/>
                  </a:cxn>
                  <a:cxn ang="0">
                    <a:pos x="3" y="5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0" y="13"/>
                  </a:cxn>
                  <a:cxn ang="0">
                    <a:pos x="0" y="13"/>
                  </a:cxn>
                </a:cxnLst>
                <a:rect l="0" t="0" r="r" b="b"/>
                <a:pathLst>
                  <a:path w="20" h="20">
                    <a:moveTo>
                      <a:pt x="0" y="13"/>
                    </a:moveTo>
                    <a:lnTo>
                      <a:pt x="0" y="15"/>
                    </a:lnTo>
                    <a:lnTo>
                      <a:pt x="1" y="16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5" y="19"/>
                    </a:lnTo>
                    <a:lnTo>
                      <a:pt x="7" y="20"/>
                    </a:lnTo>
                    <a:lnTo>
                      <a:pt x="8" y="20"/>
                    </a:lnTo>
                    <a:lnTo>
                      <a:pt x="11" y="17"/>
                    </a:lnTo>
                    <a:lnTo>
                      <a:pt x="12" y="17"/>
                    </a:lnTo>
                    <a:lnTo>
                      <a:pt x="16" y="17"/>
                    </a:lnTo>
                    <a:lnTo>
                      <a:pt x="18" y="15"/>
                    </a:lnTo>
                    <a:lnTo>
                      <a:pt x="18" y="9"/>
                    </a:lnTo>
                    <a:lnTo>
                      <a:pt x="15" y="10"/>
                    </a:lnTo>
                    <a:lnTo>
                      <a:pt x="15" y="9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2" y="10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9"/>
                    </a:lnTo>
                    <a:lnTo>
                      <a:pt x="11" y="10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9" y="5"/>
                    </a:lnTo>
                    <a:lnTo>
                      <a:pt x="20" y="3"/>
                    </a:lnTo>
                    <a:lnTo>
                      <a:pt x="20" y="2"/>
                    </a:lnTo>
                    <a:lnTo>
                      <a:pt x="20" y="1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4" name="Freeform 14"/>
              <p:cNvSpPr>
                <a:spLocks/>
              </p:cNvSpPr>
              <p:nvPr/>
            </p:nvSpPr>
            <p:spPr bwMode="auto">
              <a:xfrm>
                <a:off x="3764" y="3041"/>
                <a:ext cx="29" cy="39"/>
              </a:xfrm>
              <a:custGeom>
                <a:avLst/>
                <a:gdLst/>
                <a:ahLst/>
                <a:cxnLst>
                  <a:cxn ang="0">
                    <a:pos x="13" y="1"/>
                  </a:cxn>
                  <a:cxn ang="0">
                    <a:pos x="10" y="5"/>
                  </a:cxn>
                  <a:cxn ang="0">
                    <a:pos x="14" y="9"/>
                  </a:cxn>
                  <a:cxn ang="0">
                    <a:pos x="12" y="10"/>
                  </a:cxn>
                  <a:cxn ang="0">
                    <a:pos x="16" y="12"/>
                  </a:cxn>
                  <a:cxn ang="0">
                    <a:pos x="17" y="17"/>
                  </a:cxn>
                  <a:cxn ang="0">
                    <a:pos x="13" y="14"/>
                  </a:cxn>
                  <a:cxn ang="0">
                    <a:pos x="10" y="13"/>
                  </a:cxn>
                  <a:cxn ang="0">
                    <a:pos x="8" y="8"/>
                  </a:cxn>
                  <a:cxn ang="0">
                    <a:pos x="5" y="6"/>
                  </a:cxn>
                  <a:cxn ang="0">
                    <a:pos x="3" y="9"/>
                  </a:cxn>
                  <a:cxn ang="0">
                    <a:pos x="4" y="15"/>
                  </a:cxn>
                  <a:cxn ang="0">
                    <a:pos x="7" y="16"/>
                  </a:cxn>
                  <a:cxn ang="0">
                    <a:pos x="8" y="22"/>
                  </a:cxn>
                  <a:cxn ang="0">
                    <a:pos x="4" y="19"/>
                  </a:cxn>
                  <a:cxn ang="0">
                    <a:pos x="3" y="22"/>
                  </a:cxn>
                  <a:cxn ang="0">
                    <a:pos x="1" y="23"/>
                  </a:cxn>
                  <a:cxn ang="0">
                    <a:pos x="0" y="26"/>
                  </a:cxn>
                  <a:cxn ang="0">
                    <a:pos x="6" y="25"/>
                  </a:cxn>
                  <a:cxn ang="0">
                    <a:pos x="13" y="23"/>
                  </a:cxn>
                  <a:cxn ang="0">
                    <a:pos x="17" y="22"/>
                  </a:cxn>
                  <a:cxn ang="0">
                    <a:pos x="21" y="22"/>
                  </a:cxn>
                  <a:cxn ang="0">
                    <a:pos x="17" y="25"/>
                  </a:cxn>
                  <a:cxn ang="0">
                    <a:pos x="15" y="26"/>
                  </a:cxn>
                  <a:cxn ang="0">
                    <a:pos x="14" y="28"/>
                  </a:cxn>
                  <a:cxn ang="0">
                    <a:pos x="11" y="29"/>
                  </a:cxn>
                  <a:cxn ang="0">
                    <a:pos x="14" y="31"/>
                  </a:cxn>
                  <a:cxn ang="0">
                    <a:pos x="12" y="33"/>
                  </a:cxn>
                  <a:cxn ang="0">
                    <a:pos x="13" y="38"/>
                  </a:cxn>
                  <a:cxn ang="0">
                    <a:pos x="18" y="37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3" y="38"/>
                  </a:cxn>
                  <a:cxn ang="0">
                    <a:pos x="25" y="36"/>
                  </a:cxn>
                  <a:cxn ang="0">
                    <a:pos x="25" y="34"/>
                  </a:cxn>
                  <a:cxn ang="0">
                    <a:pos x="25" y="32"/>
                  </a:cxn>
                  <a:cxn ang="0">
                    <a:pos x="25" y="30"/>
                  </a:cxn>
                  <a:cxn ang="0">
                    <a:pos x="26" y="29"/>
                  </a:cxn>
                  <a:cxn ang="0">
                    <a:pos x="27" y="28"/>
                  </a:cxn>
                  <a:cxn ang="0">
                    <a:pos x="26" y="25"/>
                  </a:cxn>
                  <a:cxn ang="0">
                    <a:pos x="29" y="29"/>
                  </a:cxn>
                  <a:cxn ang="0">
                    <a:pos x="27" y="21"/>
                  </a:cxn>
                  <a:cxn ang="0">
                    <a:pos x="28" y="17"/>
                  </a:cxn>
                  <a:cxn ang="0">
                    <a:pos x="27" y="10"/>
                  </a:cxn>
                  <a:cxn ang="0">
                    <a:pos x="24" y="3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20" y="6"/>
                  </a:cxn>
                </a:cxnLst>
                <a:rect l="0" t="0" r="r" b="b"/>
                <a:pathLst>
                  <a:path w="29" h="39">
                    <a:moveTo>
                      <a:pt x="18" y="4"/>
                    </a:moveTo>
                    <a:lnTo>
                      <a:pt x="17" y="1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1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1" y="8"/>
                    </a:lnTo>
                    <a:lnTo>
                      <a:pt x="13" y="8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5" y="11"/>
                    </a:lnTo>
                    <a:lnTo>
                      <a:pt x="16" y="12"/>
                    </a:lnTo>
                    <a:lnTo>
                      <a:pt x="14" y="12"/>
                    </a:lnTo>
                    <a:lnTo>
                      <a:pt x="16" y="17"/>
                    </a:lnTo>
                    <a:lnTo>
                      <a:pt x="17" y="16"/>
                    </a:lnTo>
                    <a:lnTo>
                      <a:pt x="17" y="17"/>
                    </a:lnTo>
                    <a:lnTo>
                      <a:pt x="16" y="18"/>
                    </a:lnTo>
                    <a:lnTo>
                      <a:pt x="14" y="17"/>
                    </a:lnTo>
                    <a:lnTo>
                      <a:pt x="12" y="15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9" y="10"/>
                    </a:lnTo>
                    <a:lnTo>
                      <a:pt x="10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3" y="9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4" y="15"/>
                    </a:lnTo>
                    <a:lnTo>
                      <a:pt x="5" y="15"/>
                    </a:lnTo>
                    <a:lnTo>
                      <a:pt x="5" y="17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8" y="19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7" y="21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3" y="20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3" y="23"/>
                    </a:lnTo>
                    <a:lnTo>
                      <a:pt x="2" y="23"/>
                    </a:lnTo>
                    <a:lnTo>
                      <a:pt x="1" y="23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1" y="27"/>
                    </a:lnTo>
                    <a:lnTo>
                      <a:pt x="3" y="26"/>
                    </a:lnTo>
                    <a:lnTo>
                      <a:pt x="5" y="26"/>
                    </a:lnTo>
                    <a:lnTo>
                      <a:pt x="6" y="25"/>
                    </a:lnTo>
                    <a:lnTo>
                      <a:pt x="7" y="26"/>
                    </a:lnTo>
                    <a:lnTo>
                      <a:pt x="7" y="25"/>
                    </a:lnTo>
                    <a:lnTo>
                      <a:pt x="9" y="25"/>
                    </a:lnTo>
                    <a:lnTo>
                      <a:pt x="13" y="23"/>
                    </a:lnTo>
                    <a:lnTo>
                      <a:pt x="14" y="23"/>
                    </a:lnTo>
                    <a:lnTo>
                      <a:pt x="15" y="22"/>
                    </a:lnTo>
                    <a:lnTo>
                      <a:pt x="16" y="23"/>
                    </a:lnTo>
                    <a:lnTo>
                      <a:pt x="17" y="22"/>
                    </a:lnTo>
                    <a:lnTo>
                      <a:pt x="18" y="22"/>
                    </a:lnTo>
                    <a:lnTo>
                      <a:pt x="20" y="22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20" y="22"/>
                    </a:lnTo>
                    <a:lnTo>
                      <a:pt x="16" y="23"/>
                    </a:lnTo>
                    <a:lnTo>
                      <a:pt x="16" y="24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4" y="27"/>
                    </a:lnTo>
                    <a:lnTo>
                      <a:pt x="16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3" y="29"/>
                    </a:lnTo>
                    <a:lnTo>
                      <a:pt x="11" y="29"/>
                    </a:lnTo>
                    <a:lnTo>
                      <a:pt x="13" y="30"/>
                    </a:lnTo>
                    <a:lnTo>
                      <a:pt x="11" y="31"/>
                    </a:lnTo>
                    <a:lnTo>
                      <a:pt x="11" y="32"/>
                    </a:lnTo>
                    <a:lnTo>
                      <a:pt x="14" y="31"/>
                    </a:lnTo>
                    <a:lnTo>
                      <a:pt x="13" y="33"/>
                    </a:lnTo>
                    <a:lnTo>
                      <a:pt x="14" y="33"/>
                    </a:lnTo>
                    <a:lnTo>
                      <a:pt x="14" y="33"/>
                    </a:lnTo>
                    <a:lnTo>
                      <a:pt x="12" y="33"/>
                    </a:lnTo>
                    <a:lnTo>
                      <a:pt x="11" y="34"/>
                    </a:lnTo>
                    <a:lnTo>
                      <a:pt x="12" y="35"/>
                    </a:lnTo>
                    <a:lnTo>
                      <a:pt x="12" y="37"/>
                    </a:lnTo>
                    <a:lnTo>
                      <a:pt x="13" y="38"/>
                    </a:lnTo>
                    <a:lnTo>
                      <a:pt x="14" y="39"/>
                    </a:lnTo>
                    <a:lnTo>
                      <a:pt x="17" y="39"/>
                    </a:lnTo>
                    <a:lnTo>
                      <a:pt x="18" y="37"/>
                    </a:lnTo>
                    <a:lnTo>
                      <a:pt x="18" y="37"/>
                    </a:lnTo>
                    <a:lnTo>
                      <a:pt x="18" y="38"/>
                    </a:lnTo>
                    <a:lnTo>
                      <a:pt x="18" y="37"/>
                    </a:lnTo>
                    <a:lnTo>
                      <a:pt x="19" y="37"/>
                    </a:lnTo>
                    <a:lnTo>
                      <a:pt x="19" y="38"/>
                    </a:lnTo>
                    <a:lnTo>
                      <a:pt x="20" y="38"/>
                    </a:lnTo>
                    <a:lnTo>
                      <a:pt x="20" y="37"/>
                    </a:lnTo>
                    <a:lnTo>
                      <a:pt x="21" y="37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2" y="37"/>
                    </a:lnTo>
                    <a:lnTo>
                      <a:pt x="23" y="38"/>
                    </a:lnTo>
                    <a:lnTo>
                      <a:pt x="25" y="38"/>
                    </a:lnTo>
                    <a:lnTo>
                      <a:pt x="25" y="37"/>
                    </a:lnTo>
                    <a:lnTo>
                      <a:pt x="25" y="36"/>
                    </a:lnTo>
                    <a:lnTo>
                      <a:pt x="25" y="36"/>
                    </a:lnTo>
                    <a:lnTo>
                      <a:pt x="25" y="35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6" y="36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5" y="32"/>
                    </a:lnTo>
                    <a:lnTo>
                      <a:pt x="25" y="32"/>
                    </a:lnTo>
                    <a:lnTo>
                      <a:pt x="25" y="31"/>
                    </a:lnTo>
                    <a:lnTo>
                      <a:pt x="25" y="29"/>
                    </a:lnTo>
                    <a:lnTo>
                      <a:pt x="25" y="30"/>
                    </a:lnTo>
                    <a:lnTo>
                      <a:pt x="26" y="30"/>
                    </a:lnTo>
                    <a:lnTo>
                      <a:pt x="25" y="29"/>
                    </a:lnTo>
                    <a:lnTo>
                      <a:pt x="25" y="29"/>
                    </a:lnTo>
                    <a:lnTo>
                      <a:pt x="26" y="29"/>
                    </a:lnTo>
                    <a:lnTo>
                      <a:pt x="25" y="28"/>
                    </a:lnTo>
                    <a:lnTo>
                      <a:pt x="25" y="27"/>
                    </a:lnTo>
                    <a:lnTo>
                      <a:pt x="26" y="27"/>
                    </a:lnTo>
                    <a:lnTo>
                      <a:pt x="27" y="28"/>
                    </a:lnTo>
                    <a:lnTo>
                      <a:pt x="27" y="27"/>
                    </a:lnTo>
                    <a:lnTo>
                      <a:pt x="27" y="26"/>
                    </a:lnTo>
                    <a:lnTo>
                      <a:pt x="26" y="26"/>
                    </a:lnTo>
                    <a:lnTo>
                      <a:pt x="26" y="25"/>
                    </a:lnTo>
                    <a:lnTo>
                      <a:pt x="27" y="26"/>
                    </a:lnTo>
                    <a:lnTo>
                      <a:pt x="27" y="25"/>
                    </a:lnTo>
                    <a:lnTo>
                      <a:pt x="28" y="26"/>
                    </a:lnTo>
                    <a:lnTo>
                      <a:pt x="29" y="29"/>
                    </a:lnTo>
                    <a:lnTo>
                      <a:pt x="29" y="22"/>
                    </a:lnTo>
                    <a:lnTo>
                      <a:pt x="29" y="22"/>
                    </a:lnTo>
                    <a:lnTo>
                      <a:pt x="26" y="22"/>
                    </a:lnTo>
                    <a:lnTo>
                      <a:pt x="27" y="21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29" y="13"/>
                    </a:lnTo>
                    <a:lnTo>
                      <a:pt x="28" y="11"/>
                    </a:lnTo>
                    <a:lnTo>
                      <a:pt x="27" y="10"/>
                    </a:lnTo>
                    <a:lnTo>
                      <a:pt x="28" y="6"/>
                    </a:lnTo>
                    <a:lnTo>
                      <a:pt x="26" y="4"/>
                    </a:lnTo>
                    <a:lnTo>
                      <a:pt x="25" y="4"/>
                    </a:lnTo>
                    <a:lnTo>
                      <a:pt x="24" y="3"/>
                    </a:lnTo>
                    <a:lnTo>
                      <a:pt x="25" y="3"/>
                    </a:lnTo>
                    <a:lnTo>
                      <a:pt x="24" y="2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3" y="1"/>
                    </a:lnTo>
                    <a:lnTo>
                      <a:pt x="23" y="3"/>
                    </a:lnTo>
                    <a:lnTo>
                      <a:pt x="21" y="2"/>
                    </a:lnTo>
                    <a:lnTo>
                      <a:pt x="21" y="3"/>
                    </a:lnTo>
                    <a:lnTo>
                      <a:pt x="21" y="4"/>
                    </a:lnTo>
                    <a:lnTo>
                      <a:pt x="21" y="6"/>
                    </a:lnTo>
                    <a:lnTo>
                      <a:pt x="20" y="5"/>
                    </a:lnTo>
                    <a:lnTo>
                      <a:pt x="20" y="6"/>
                    </a:lnTo>
                    <a:lnTo>
                      <a:pt x="20" y="5"/>
                    </a:lnTo>
                    <a:lnTo>
                      <a:pt x="20" y="4"/>
                    </a:lnTo>
                    <a:lnTo>
                      <a:pt x="1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5" name="Freeform 15"/>
              <p:cNvSpPr>
                <a:spLocks/>
              </p:cNvSpPr>
              <p:nvPr/>
            </p:nvSpPr>
            <p:spPr bwMode="auto">
              <a:xfrm>
                <a:off x="3796" y="3032"/>
                <a:ext cx="95" cy="60"/>
              </a:xfrm>
              <a:custGeom>
                <a:avLst/>
                <a:gdLst/>
                <a:ahLst/>
                <a:cxnLst>
                  <a:cxn ang="0">
                    <a:pos x="41" y="53"/>
                  </a:cxn>
                  <a:cxn ang="0">
                    <a:pos x="44" y="52"/>
                  </a:cxn>
                  <a:cxn ang="0">
                    <a:pos x="47" y="59"/>
                  </a:cxn>
                  <a:cxn ang="0">
                    <a:pos x="51" y="58"/>
                  </a:cxn>
                  <a:cxn ang="0">
                    <a:pos x="55" y="58"/>
                  </a:cxn>
                  <a:cxn ang="0">
                    <a:pos x="62" y="59"/>
                  </a:cxn>
                  <a:cxn ang="0">
                    <a:pos x="64" y="58"/>
                  </a:cxn>
                  <a:cxn ang="0">
                    <a:pos x="73" y="57"/>
                  </a:cxn>
                  <a:cxn ang="0">
                    <a:pos x="75" y="52"/>
                  </a:cxn>
                  <a:cxn ang="0">
                    <a:pos x="79" y="57"/>
                  </a:cxn>
                  <a:cxn ang="0">
                    <a:pos x="86" y="57"/>
                  </a:cxn>
                  <a:cxn ang="0">
                    <a:pos x="91" y="53"/>
                  </a:cxn>
                  <a:cxn ang="0">
                    <a:pos x="91" y="46"/>
                  </a:cxn>
                  <a:cxn ang="0">
                    <a:pos x="95" y="38"/>
                  </a:cxn>
                  <a:cxn ang="0">
                    <a:pos x="91" y="37"/>
                  </a:cxn>
                  <a:cxn ang="0">
                    <a:pos x="89" y="33"/>
                  </a:cxn>
                  <a:cxn ang="0">
                    <a:pos x="85" y="31"/>
                  </a:cxn>
                  <a:cxn ang="0">
                    <a:pos x="74" y="31"/>
                  </a:cxn>
                  <a:cxn ang="0">
                    <a:pos x="68" y="32"/>
                  </a:cxn>
                  <a:cxn ang="0">
                    <a:pos x="65" y="34"/>
                  </a:cxn>
                  <a:cxn ang="0">
                    <a:pos x="62" y="36"/>
                  </a:cxn>
                  <a:cxn ang="0">
                    <a:pos x="58" y="38"/>
                  </a:cxn>
                  <a:cxn ang="0">
                    <a:pos x="58" y="39"/>
                  </a:cxn>
                  <a:cxn ang="0">
                    <a:pos x="54" y="38"/>
                  </a:cxn>
                  <a:cxn ang="0">
                    <a:pos x="50" y="38"/>
                  </a:cxn>
                  <a:cxn ang="0">
                    <a:pos x="47" y="38"/>
                  </a:cxn>
                  <a:cxn ang="0">
                    <a:pos x="46" y="35"/>
                  </a:cxn>
                  <a:cxn ang="0">
                    <a:pos x="43" y="40"/>
                  </a:cxn>
                  <a:cxn ang="0">
                    <a:pos x="40" y="37"/>
                  </a:cxn>
                  <a:cxn ang="0">
                    <a:pos x="41" y="35"/>
                  </a:cxn>
                  <a:cxn ang="0">
                    <a:pos x="38" y="31"/>
                  </a:cxn>
                  <a:cxn ang="0">
                    <a:pos x="37" y="29"/>
                  </a:cxn>
                  <a:cxn ang="0">
                    <a:pos x="33" y="28"/>
                  </a:cxn>
                  <a:cxn ang="0">
                    <a:pos x="32" y="29"/>
                  </a:cxn>
                  <a:cxn ang="0">
                    <a:pos x="33" y="26"/>
                  </a:cxn>
                  <a:cxn ang="0">
                    <a:pos x="32" y="24"/>
                  </a:cxn>
                  <a:cxn ang="0">
                    <a:pos x="29" y="20"/>
                  </a:cxn>
                  <a:cxn ang="0">
                    <a:pos x="36" y="24"/>
                  </a:cxn>
                  <a:cxn ang="0">
                    <a:pos x="41" y="22"/>
                  </a:cxn>
                  <a:cxn ang="0">
                    <a:pos x="36" y="17"/>
                  </a:cxn>
                  <a:cxn ang="0">
                    <a:pos x="29" y="16"/>
                  </a:cxn>
                  <a:cxn ang="0">
                    <a:pos x="33" y="15"/>
                  </a:cxn>
                  <a:cxn ang="0">
                    <a:pos x="35" y="14"/>
                  </a:cxn>
                  <a:cxn ang="0">
                    <a:pos x="30" y="9"/>
                  </a:cxn>
                  <a:cxn ang="0">
                    <a:pos x="25" y="13"/>
                  </a:cxn>
                  <a:cxn ang="0">
                    <a:pos x="18" y="17"/>
                  </a:cxn>
                  <a:cxn ang="0">
                    <a:pos x="19" y="9"/>
                  </a:cxn>
                  <a:cxn ang="0">
                    <a:pos x="16" y="4"/>
                  </a:cxn>
                  <a:cxn ang="0">
                    <a:pos x="11" y="2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7" y="17"/>
                  </a:cxn>
                  <a:cxn ang="0">
                    <a:pos x="11" y="20"/>
                  </a:cxn>
                  <a:cxn ang="0">
                    <a:pos x="18" y="20"/>
                  </a:cxn>
                  <a:cxn ang="0">
                    <a:pos x="20" y="18"/>
                  </a:cxn>
                  <a:cxn ang="0">
                    <a:pos x="26" y="35"/>
                  </a:cxn>
                  <a:cxn ang="0">
                    <a:pos x="26" y="45"/>
                  </a:cxn>
                  <a:cxn ang="0">
                    <a:pos x="28" y="54"/>
                  </a:cxn>
                  <a:cxn ang="0">
                    <a:pos x="33" y="52"/>
                  </a:cxn>
                  <a:cxn ang="0">
                    <a:pos x="36" y="56"/>
                  </a:cxn>
                  <a:cxn ang="0">
                    <a:pos x="40" y="58"/>
                  </a:cxn>
                </a:cxnLst>
                <a:rect l="0" t="0" r="r" b="b"/>
                <a:pathLst>
                  <a:path w="95" h="60">
                    <a:moveTo>
                      <a:pt x="41" y="56"/>
                    </a:moveTo>
                    <a:lnTo>
                      <a:pt x="41" y="56"/>
                    </a:lnTo>
                    <a:lnTo>
                      <a:pt x="40" y="54"/>
                    </a:lnTo>
                    <a:lnTo>
                      <a:pt x="40" y="53"/>
                    </a:lnTo>
                    <a:lnTo>
                      <a:pt x="41" y="53"/>
                    </a:lnTo>
                    <a:lnTo>
                      <a:pt x="42" y="53"/>
                    </a:lnTo>
                    <a:lnTo>
                      <a:pt x="42" y="52"/>
                    </a:lnTo>
                    <a:lnTo>
                      <a:pt x="43" y="55"/>
                    </a:lnTo>
                    <a:lnTo>
                      <a:pt x="44" y="53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6" y="53"/>
                    </a:lnTo>
                    <a:lnTo>
                      <a:pt x="45" y="59"/>
                    </a:lnTo>
                    <a:lnTo>
                      <a:pt x="47" y="60"/>
                    </a:lnTo>
                    <a:lnTo>
                      <a:pt x="47" y="59"/>
                    </a:lnTo>
                    <a:lnTo>
                      <a:pt x="48" y="60"/>
                    </a:lnTo>
                    <a:lnTo>
                      <a:pt x="49" y="59"/>
                    </a:lnTo>
                    <a:lnTo>
                      <a:pt x="50" y="60"/>
                    </a:lnTo>
                    <a:lnTo>
                      <a:pt x="51" y="59"/>
                    </a:lnTo>
                    <a:lnTo>
                      <a:pt x="51" y="58"/>
                    </a:lnTo>
                    <a:lnTo>
                      <a:pt x="52" y="58"/>
                    </a:lnTo>
                    <a:lnTo>
                      <a:pt x="52" y="59"/>
                    </a:lnTo>
                    <a:lnTo>
                      <a:pt x="55" y="60"/>
                    </a:lnTo>
                    <a:lnTo>
                      <a:pt x="56" y="59"/>
                    </a:lnTo>
                    <a:lnTo>
                      <a:pt x="55" y="58"/>
                    </a:lnTo>
                    <a:lnTo>
                      <a:pt x="57" y="59"/>
                    </a:lnTo>
                    <a:lnTo>
                      <a:pt x="58" y="58"/>
                    </a:lnTo>
                    <a:lnTo>
                      <a:pt x="58" y="57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2" y="58"/>
                    </a:lnTo>
                    <a:lnTo>
                      <a:pt x="62" y="55"/>
                    </a:lnTo>
                    <a:lnTo>
                      <a:pt x="63" y="58"/>
                    </a:lnTo>
                    <a:lnTo>
                      <a:pt x="64" y="59"/>
                    </a:lnTo>
                    <a:lnTo>
                      <a:pt x="64" y="58"/>
                    </a:lnTo>
                    <a:lnTo>
                      <a:pt x="66" y="57"/>
                    </a:lnTo>
                    <a:lnTo>
                      <a:pt x="65" y="56"/>
                    </a:lnTo>
                    <a:lnTo>
                      <a:pt x="65" y="54"/>
                    </a:lnTo>
                    <a:lnTo>
                      <a:pt x="66" y="58"/>
                    </a:lnTo>
                    <a:lnTo>
                      <a:pt x="73" y="57"/>
                    </a:lnTo>
                    <a:lnTo>
                      <a:pt x="75" y="53"/>
                    </a:lnTo>
                    <a:lnTo>
                      <a:pt x="73" y="53"/>
                    </a:lnTo>
                    <a:lnTo>
                      <a:pt x="73" y="50"/>
                    </a:lnTo>
                    <a:lnTo>
                      <a:pt x="74" y="50"/>
                    </a:lnTo>
                    <a:lnTo>
                      <a:pt x="75" y="52"/>
                    </a:lnTo>
                    <a:lnTo>
                      <a:pt x="76" y="52"/>
                    </a:lnTo>
                    <a:lnTo>
                      <a:pt x="76" y="57"/>
                    </a:lnTo>
                    <a:lnTo>
                      <a:pt x="77" y="58"/>
                    </a:lnTo>
                    <a:lnTo>
                      <a:pt x="79" y="58"/>
                    </a:lnTo>
                    <a:lnTo>
                      <a:pt x="79" y="57"/>
                    </a:lnTo>
                    <a:lnTo>
                      <a:pt x="80" y="58"/>
                    </a:lnTo>
                    <a:lnTo>
                      <a:pt x="81" y="59"/>
                    </a:lnTo>
                    <a:lnTo>
                      <a:pt x="83" y="60"/>
                    </a:lnTo>
                    <a:lnTo>
                      <a:pt x="84" y="58"/>
                    </a:lnTo>
                    <a:lnTo>
                      <a:pt x="86" y="57"/>
                    </a:lnTo>
                    <a:lnTo>
                      <a:pt x="89" y="57"/>
                    </a:lnTo>
                    <a:lnTo>
                      <a:pt x="91" y="57"/>
                    </a:lnTo>
                    <a:lnTo>
                      <a:pt x="91" y="57"/>
                    </a:lnTo>
                    <a:lnTo>
                      <a:pt x="91" y="53"/>
                    </a:lnTo>
                    <a:lnTo>
                      <a:pt x="91" y="53"/>
                    </a:lnTo>
                    <a:lnTo>
                      <a:pt x="91" y="53"/>
                    </a:lnTo>
                    <a:lnTo>
                      <a:pt x="91" y="51"/>
                    </a:lnTo>
                    <a:lnTo>
                      <a:pt x="90" y="49"/>
                    </a:lnTo>
                    <a:lnTo>
                      <a:pt x="90" y="47"/>
                    </a:lnTo>
                    <a:lnTo>
                      <a:pt x="91" y="46"/>
                    </a:lnTo>
                    <a:lnTo>
                      <a:pt x="91" y="46"/>
                    </a:lnTo>
                    <a:lnTo>
                      <a:pt x="92" y="44"/>
                    </a:lnTo>
                    <a:lnTo>
                      <a:pt x="94" y="43"/>
                    </a:lnTo>
                    <a:lnTo>
                      <a:pt x="95" y="42"/>
                    </a:lnTo>
                    <a:lnTo>
                      <a:pt x="95" y="38"/>
                    </a:lnTo>
                    <a:lnTo>
                      <a:pt x="95" y="38"/>
                    </a:lnTo>
                    <a:lnTo>
                      <a:pt x="94" y="38"/>
                    </a:lnTo>
                    <a:lnTo>
                      <a:pt x="94" y="37"/>
                    </a:lnTo>
                    <a:lnTo>
                      <a:pt x="94" y="36"/>
                    </a:lnTo>
                    <a:lnTo>
                      <a:pt x="91" y="37"/>
                    </a:lnTo>
                    <a:lnTo>
                      <a:pt x="91" y="36"/>
                    </a:lnTo>
                    <a:lnTo>
                      <a:pt x="91" y="35"/>
                    </a:lnTo>
                    <a:lnTo>
                      <a:pt x="91" y="35"/>
                    </a:lnTo>
                    <a:lnTo>
                      <a:pt x="91" y="35"/>
                    </a:lnTo>
                    <a:lnTo>
                      <a:pt x="89" y="33"/>
                    </a:lnTo>
                    <a:lnTo>
                      <a:pt x="88" y="34"/>
                    </a:lnTo>
                    <a:lnTo>
                      <a:pt x="86" y="33"/>
                    </a:lnTo>
                    <a:lnTo>
                      <a:pt x="87" y="31"/>
                    </a:lnTo>
                    <a:lnTo>
                      <a:pt x="86" y="31"/>
                    </a:lnTo>
                    <a:lnTo>
                      <a:pt x="85" y="31"/>
                    </a:lnTo>
                    <a:lnTo>
                      <a:pt x="80" y="29"/>
                    </a:lnTo>
                    <a:lnTo>
                      <a:pt x="78" y="30"/>
                    </a:lnTo>
                    <a:lnTo>
                      <a:pt x="76" y="31"/>
                    </a:lnTo>
                    <a:lnTo>
                      <a:pt x="74" y="31"/>
                    </a:lnTo>
                    <a:lnTo>
                      <a:pt x="74" y="31"/>
                    </a:lnTo>
                    <a:lnTo>
                      <a:pt x="73" y="31"/>
                    </a:lnTo>
                    <a:lnTo>
                      <a:pt x="72" y="30"/>
                    </a:lnTo>
                    <a:lnTo>
                      <a:pt x="71" y="30"/>
                    </a:lnTo>
                    <a:lnTo>
                      <a:pt x="70" y="31"/>
                    </a:lnTo>
                    <a:lnTo>
                      <a:pt x="68" y="32"/>
                    </a:lnTo>
                    <a:lnTo>
                      <a:pt x="67" y="33"/>
                    </a:lnTo>
                    <a:lnTo>
                      <a:pt x="67" y="34"/>
                    </a:lnTo>
                    <a:lnTo>
                      <a:pt x="67" y="35"/>
                    </a:lnTo>
                    <a:lnTo>
                      <a:pt x="66" y="34"/>
                    </a:lnTo>
                    <a:lnTo>
                      <a:pt x="65" y="34"/>
                    </a:lnTo>
                    <a:lnTo>
                      <a:pt x="64" y="35"/>
                    </a:lnTo>
                    <a:lnTo>
                      <a:pt x="63" y="35"/>
                    </a:lnTo>
                    <a:lnTo>
                      <a:pt x="64" y="37"/>
                    </a:lnTo>
                    <a:lnTo>
                      <a:pt x="63" y="36"/>
                    </a:lnTo>
                    <a:lnTo>
                      <a:pt x="62" y="36"/>
                    </a:lnTo>
                    <a:lnTo>
                      <a:pt x="62" y="35"/>
                    </a:lnTo>
                    <a:lnTo>
                      <a:pt x="61" y="36"/>
                    </a:lnTo>
                    <a:lnTo>
                      <a:pt x="60" y="36"/>
                    </a:lnTo>
                    <a:lnTo>
                      <a:pt x="58" y="37"/>
                    </a:lnTo>
                    <a:lnTo>
                      <a:pt x="58" y="38"/>
                    </a:lnTo>
                    <a:lnTo>
                      <a:pt x="59" y="38"/>
                    </a:lnTo>
                    <a:lnTo>
                      <a:pt x="62" y="39"/>
                    </a:lnTo>
                    <a:lnTo>
                      <a:pt x="62" y="40"/>
                    </a:lnTo>
                    <a:lnTo>
                      <a:pt x="61" y="39"/>
                    </a:lnTo>
                    <a:lnTo>
                      <a:pt x="58" y="39"/>
                    </a:lnTo>
                    <a:lnTo>
                      <a:pt x="55" y="41"/>
                    </a:lnTo>
                    <a:lnTo>
                      <a:pt x="55" y="41"/>
                    </a:lnTo>
                    <a:lnTo>
                      <a:pt x="57" y="39"/>
                    </a:lnTo>
                    <a:lnTo>
                      <a:pt x="56" y="38"/>
                    </a:lnTo>
                    <a:lnTo>
                      <a:pt x="54" y="38"/>
                    </a:lnTo>
                    <a:lnTo>
                      <a:pt x="53" y="36"/>
                    </a:lnTo>
                    <a:lnTo>
                      <a:pt x="51" y="35"/>
                    </a:lnTo>
                    <a:lnTo>
                      <a:pt x="51" y="37"/>
                    </a:lnTo>
                    <a:lnTo>
                      <a:pt x="51" y="38"/>
                    </a:lnTo>
                    <a:lnTo>
                      <a:pt x="50" y="38"/>
                    </a:lnTo>
                    <a:lnTo>
                      <a:pt x="50" y="37"/>
                    </a:lnTo>
                    <a:lnTo>
                      <a:pt x="49" y="36"/>
                    </a:lnTo>
                    <a:lnTo>
                      <a:pt x="48" y="37"/>
                    </a:lnTo>
                    <a:lnTo>
                      <a:pt x="47" y="38"/>
                    </a:lnTo>
                    <a:lnTo>
                      <a:pt x="47" y="38"/>
                    </a:lnTo>
                    <a:lnTo>
                      <a:pt x="47" y="38"/>
                    </a:lnTo>
                    <a:lnTo>
                      <a:pt x="47" y="37"/>
                    </a:lnTo>
                    <a:lnTo>
                      <a:pt x="47" y="37"/>
                    </a:lnTo>
                    <a:lnTo>
                      <a:pt x="46" y="36"/>
                    </a:lnTo>
                    <a:lnTo>
                      <a:pt x="46" y="35"/>
                    </a:lnTo>
                    <a:lnTo>
                      <a:pt x="44" y="34"/>
                    </a:lnTo>
                    <a:lnTo>
                      <a:pt x="44" y="35"/>
                    </a:lnTo>
                    <a:lnTo>
                      <a:pt x="44" y="36"/>
                    </a:lnTo>
                    <a:lnTo>
                      <a:pt x="44" y="38"/>
                    </a:lnTo>
                    <a:lnTo>
                      <a:pt x="43" y="40"/>
                    </a:lnTo>
                    <a:lnTo>
                      <a:pt x="43" y="39"/>
                    </a:lnTo>
                    <a:lnTo>
                      <a:pt x="42" y="37"/>
                    </a:lnTo>
                    <a:lnTo>
                      <a:pt x="40" y="36"/>
                    </a:lnTo>
                    <a:lnTo>
                      <a:pt x="40" y="37"/>
                    </a:lnTo>
                    <a:lnTo>
                      <a:pt x="40" y="37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39" y="36"/>
                    </a:lnTo>
                    <a:lnTo>
                      <a:pt x="39" y="35"/>
                    </a:lnTo>
                    <a:lnTo>
                      <a:pt x="41" y="35"/>
                    </a:lnTo>
                    <a:lnTo>
                      <a:pt x="41" y="32"/>
                    </a:lnTo>
                    <a:lnTo>
                      <a:pt x="41" y="31"/>
                    </a:lnTo>
                    <a:lnTo>
                      <a:pt x="40" y="31"/>
                    </a:lnTo>
                    <a:lnTo>
                      <a:pt x="39" y="31"/>
                    </a:lnTo>
                    <a:lnTo>
                      <a:pt x="38" y="31"/>
                    </a:lnTo>
                    <a:lnTo>
                      <a:pt x="39" y="30"/>
                    </a:lnTo>
                    <a:lnTo>
                      <a:pt x="38" y="28"/>
                    </a:lnTo>
                    <a:lnTo>
                      <a:pt x="37" y="27"/>
                    </a:lnTo>
                    <a:lnTo>
                      <a:pt x="37" y="28"/>
                    </a:lnTo>
                    <a:lnTo>
                      <a:pt x="37" y="29"/>
                    </a:lnTo>
                    <a:lnTo>
                      <a:pt x="36" y="28"/>
                    </a:lnTo>
                    <a:lnTo>
                      <a:pt x="34" y="29"/>
                    </a:lnTo>
                    <a:lnTo>
                      <a:pt x="35" y="27"/>
                    </a:lnTo>
                    <a:lnTo>
                      <a:pt x="34" y="28"/>
                    </a:lnTo>
                    <a:lnTo>
                      <a:pt x="33" y="28"/>
                    </a:lnTo>
                    <a:lnTo>
                      <a:pt x="33" y="27"/>
                    </a:lnTo>
                    <a:lnTo>
                      <a:pt x="33" y="29"/>
                    </a:lnTo>
                    <a:lnTo>
                      <a:pt x="30" y="31"/>
                    </a:lnTo>
                    <a:lnTo>
                      <a:pt x="31" y="29"/>
                    </a:lnTo>
                    <a:lnTo>
                      <a:pt x="32" y="29"/>
                    </a:lnTo>
                    <a:lnTo>
                      <a:pt x="32" y="28"/>
                    </a:lnTo>
                    <a:lnTo>
                      <a:pt x="31" y="27"/>
                    </a:lnTo>
                    <a:lnTo>
                      <a:pt x="36" y="27"/>
                    </a:lnTo>
                    <a:lnTo>
                      <a:pt x="34" y="26"/>
                    </a:lnTo>
                    <a:lnTo>
                      <a:pt x="33" y="26"/>
                    </a:lnTo>
                    <a:lnTo>
                      <a:pt x="33" y="25"/>
                    </a:lnTo>
                    <a:lnTo>
                      <a:pt x="33" y="25"/>
                    </a:lnTo>
                    <a:lnTo>
                      <a:pt x="33" y="24"/>
                    </a:lnTo>
                    <a:lnTo>
                      <a:pt x="33" y="24"/>
                    </a:lnTo>
                    <a:lnTo>
                      <a:pt x="32" y="24"/>
                    </a:lnTo>
                    <a:lnTo>
                      <a:pt x="30" y="24"/>
                    </a:lnTo>
                    <a:lnTo>
                      <a:pt x="29" y="23"/>
                    </a:lnTo>
                    <a:lnTo>
                      <a:pt x="30" y="22"/>
                    </a:lnTo>
                    <a:lnTo>
                      <a:pt x="29" y="21"/>
                    </a:lnTo>
                    <a:lnTo>
                      <a:pt x="29" y="20"/>
                    </a:lnTo>
                    <a:lnTo>
                      <a:pt x="31" y="23"/>
                    </a:lnTo>
                    <a:lnTo>
                      <a:pt x="33" y="23"/>
                    </a:lnTo>
                    <a:lnTo>
                      <a:pt x="33" y="23"/>
                    </a:lnTo>
                    <a:lnTo>
                      <a:pt x="35" y="24"/>
                    </a:lnTo>
                    <a:lnTo>
                      <a:pt x="36" y="24"/>
                    </a:lnTo>
                    <a:lnTo>
                      <a:pt x="35" y="24"/>
                    </a:lnTo>
                    <a:lnTo>
                      <a:pt x="36" y="24"/>
                    </a:lnTo>
                    <a:lnTo>
                      <a:pt x="39" y="24"/>
                    </a:lnTo>
                    <a:lnTo>
                      <a:pt x="40" y="24"/>
                    </a:lnTo>
                    <a:lnTo>
                      <a:pt x="41" y="22"/>
                    </a:lnTo>
                    <a:lnTo>
                      <a:pt x="42" y="20"/>
                    </a:lnTo>
                    <a:lnTo>
                      <a:pt x="42" y="20"/>
                    </a:lnTo>
                    <a:lnTo>
                      <a:pt x="40" y="20"/>
                    </a:lnTo>
                    <a:lnTo>
                      <a:pt x="39" y="20"/>
                    </a:lnTo>
                    <a:lnTo>
                      <a:pt x="36" y="17"/>
                    </a:lnTo>
                    <a:lnTo>
                      <a:pt x="35" y="17"/>
                    </a:lnTo>
                    <a:lnTo>
                      <a:pt x="35" y="18"/>
                    </a:lnTo>
                    <a:lnTo>
                      <a:pt x="34" y="17"/>
                    </a:lnTo>
                    <a:lnTo>
                      <a:pt x="33" y="16"/>
                    </a:lnTo>
                    <a:lnTo>
                      <a:pt x="29" y="16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32" y="15"/>
                    </a:lnTo>
                    <a:lnTo>
                      <a:pt x="33" y="14"/>
                    </a:lnTo>
                    <a:lnTo>
                      <a:pt x="33" y="15"/>
                    </a:lnTo>
                    <a:lnTo>
                      <a:pt x="33" y="16"/>
                    </a:lnTo>
                    <a:lnTo>
                      <a:pt x="34" y="16"/>
                    </a:lnTo>
                    <a:lnTo>
                      <a:pt x="35" y="16"/>
                    </a:lnTo>
                    <a:lnTo>
                      <a:pt x="35" y="15"/>
                    </a:lnTo>
                    <a:lnTo>
                      <a:pt x="35" y="14"/>
                    </a:lnTo>
                    <a:lnTo>
                      <a:pt x="34" y="13"/>
                    </a:lnTo>
                    <a:lnTo>
                      <a:pt x="32" y="11"/>
                    </a:lnTo>
                    <a:lnTo>
                      <a:pt x="31" y="11"/>
                    </a:lnTo>
                    <a:lnTo>
                      <a:pt x="30" y="10"/>
                    </a:lnTo>
                    <a:lnTo>
                      <a:pt x="30" y="9"/>
                    </a:lnTo>
                    <a:lnTo>
                      <a:pt x="29" y="9"/>
                    </a:lnTo>
                    <a:lnTo>
                      <a:pt x="29" y="10"/>
                    </a:lnTo>
                    <a:lnTo>
                      <a:pt x="27" y="11"/>
                    </a:lnTo>
                    <a:lnTo>
                      <a:pt x="26" y="12"/>
                    </a:lnTo>
                    <a:lnTo>
                      <a:pt x="25" y="13"/>
                    </a:lnTo>
                    <a:lnTo>
                      <a:pt x="24" y="12"/>
                    </a:lnTo>
                    <a:lnTo>
                      <a:pt x="23" y="13"/>
                    </a:lnTo>
                    <a:lnTo>
                      <a:pt x="21" y="12"/>
                    </a:lnTo>
                    <a:lnTo>
                      <a:pt x="19" y="15"/>
                    </a:lnTo>
                    <a:lnTo>
                      <a:pt x="18" y="17"/>
                    </a:lnTo>
                    <a:lnTo>
                      <a:pt x="18" y="16"/>
                    </a:lnTo>
                    <a:lnTo>
                      <a:pt x="18" y="15"/>
                    </a:lnTo>
                    <a:lnTo>
                      <a:pt x="19" y="13"/>
                    </a:lnTo>
                    <a:lnTo>
                      <a:pt x="19" y="11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8" y="6"/>
                    </a:lnTo>
                    <a:lnTo>
                      <a:pt x="18" y="4"/>
                    </a:lnTo>
                    <a:lnTo>
                      <a:pt x="16" y="4"/>
                    </a:lnTo>
                    <a:lnTo>
                      <a:pt x="16" y="3"/>
                    </a:lnTo>
                    <a:lnTo>
                      <a:pt x="15" y="4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7" y="17"/>
                    </a:lnTo>
                    <a:lnTo>
                      <a:pt x="9" y="17"/>
                    </a:lnTo>
                    <a:lnTo>
                      <a:pt x="10" y="18"/>
                    </a:lnTo>
                    <a:lnTo>
                      <a:pt x="11" y="21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19" y="19"/>
                    </a:lnTo>
                    <a:lnTo>
                      <a:pt x="19" y="18"/>
                    </a:lnTo>
                    <a:lnTo>
                      <a:pt x="19" y="17"/>
                    </a:lnTo>
                    <a:lnTo>
                      <a:pt x="20" y="18"/>
                    </a:lnTo>
                    <a:lnTo>
                      <a:pt x="22" y="27"/>
                    </a:lnTo>
                    <a:lnTo>
                      <a:pt x="23" y="27"/>
                    </a:lnTo>
                    <a:lnTo>
                      <a:pt x="26" y="31"/>
                    </a:lnTo>
                    <a:lnTo>
                      <a:pt x="26" y="35"/>
                    </a:lnTo>
                    <a:lnTo>
                      <a:pt x="26" y="35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24" y="44"/>
                    </a:lnTo>
                    <a:lnTo>
                      <a:pt x="24" y="46"/>
                    </a:lnTo>
                    <a:lnTo>
                      <a:pt x="26" y="45"/>
                    </a:lnTo>
                    <a:lnTo>
                      <a:pt x="26" y="49"/>
                    </a:lnTo>
                    <a:lnTo>
                      <a:pt x="26" y="52"/>
                    </a:lnTo>
                    <a:lnTo>
                      <a:pt x="27" y="53"/>
                    </a:lnTo>
                    <a:lnTo>
                      <a:pt x="29" y="54"/>
                    </a:lnTo>
                    <a:lnTo>
                      <a:pt x="28" y="54"/>
                    </a:lnTo>
                    <a:lnTo>
                      <a:pt x="28" y="56"/>
                    </a:lnTo>
                    <a:lnTo>
                      <a:pt x="29" y="56"/>
                    </a:lnTo>
                    <a:lnTo>
                      <a:pt x="30" y="56"/>
                    </a:lnTo>
                    <a:lnTo>
                      <a:pt x="30" y="54"/>
                    </a:lnTo>
                    <a:lnTo>
                      <a:pt x="33" y="52"/>
                    </a:lnTo>
                    <a:lnTo>
                      <a:pt x="32" y="54"/>
                    </a:lnTo>
                    <a:lnTo>
                      <a:pt x="33" y="57"/>
                    </a:lnTo>
                    <a:lnTo>
                      <a:pt x="33" y="53"/>
                    </a:lnTo>
                    <a:lnTo>
                      <a:pt x="34" y="56"/>
                    </a:lnTo>
                    <a:lnTo>
                      <a:pt x="36" y="56"/>
                    </a:lnTo>
                    <a:lnTo>
                      <a:pt x="35" y="57"/>
                    </a:lnTo>
                    <a:lnTo>
                      <a:pt x="37" y="57"/>
                    </a:lnTo>
                    <a:lnTo>
                      <a:pt x="37" y="57"/>
                    </a:lnTo>
                    <a:lnTo>
                      <a:pt x="37" y="58"/>
                    </a:lnTo>
                    <a:lnTo>
                      <a:pt x="40" y="58"/>
                    </a:lnTo>
                    <a:lnTo>
                      <a:pt x="41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6" name="Freeform 16"/>
              <p:cNvSpPr>
                <a:spLocks/>
              </p:cNvSpPr>
              <p:nvPr/>
            </p:nvSpPr>
            <p:spPr bwMode="auto">
              <a:xfrm>
                <a:off x="3754" y="3050"/>
                <a:ext cx="11" cy="6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0" y="4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3" y="6"/>
                  </a:cxn>
                  <a:cxn ang="0">
                    <a:pos x="3" y="6"/>
                  </a:cxn>
                  <a:cxn ang="0">
                    <a:pos x="3" y="6"/>
                  </a:cxn>
                  <a:cxn ang="0">
                    <a:pos x="7" y="6"/>
                  </a:cxn>
                  <a:cxn ang="0">
                    <a:pos x="10" y="5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1" h="6">
                    <a:moveTo>
                      <a:pt x="10" y="0"/>
                    </a:moveTo>
                    <a:lnTo>
                      <a:pt x="9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7" y="6"/>
                    </a:lnTo>
                    <a:lnTo>
                      <a:pt x="10" y="5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7" name="Freeform 17"/>
              <p:cNvSpPr>
                <a:spLocks/>
              </p:cNvSpPr>
              <p:nvPr/>
            </p:nvSpPr>
            <p:spPr bwMode="auto">
              <a:xfrm>
                <a:off x="3748" y="2971"/>
                <a:ext cx="37" cy="43"/>
              </a:xfrm>
              <a:custGeom>
                <a:avLst/>
                <a:gdLst/>
                <a:ahLst/>
                <a:cxnLst>
                  <a:cxn ang="0">
                    <a:pos x="4" y="9"/>
                  </a:cxn>
                  <a:cxn ang="0">
                    <a:pos x="5" y="12"/>
                  </a:cxn>
                  <a:cxn ang="0">
                    <a:pos x="3" y="15"/>
                  </a:cxn>
                  <a:cxn ang="0">
                    <a:pos x="5" y="16"/>
                  </a:cxn>
                  <a:cxn ang="0">
                    <a:pos x="7" y="12"/>
                  </a:cxn>
                  <a:cxn ang="0">
                    <a:pos x="8" y="11"/>
                  </a:cxn>
                  <a:cxn ang="0">
                    <a:pos x="9" y="13"/>
                  </a:cxn>
                  <a:cxn ang="0">
                    <a:pos x="8" y="15"/>
                  </a:cxn>
                  <a:cxn ang="0">
                    <a:pos x="8" y="17"/>
                  </a:cxn>
                  <a:cxn ang="0">
                    <a:pos x="9" y="16"/>
                  </a:cxn>
                  <a:cxn ang="0">
                    <a:pos x="10" y="18"/>
                  </a:cxn>
                  <a:cxn ang="0">
                    <a:pos x="12" y="18"/>
                  </a:cxn>
                  <a:cxn ang="0">
                    <a:pos x="9" y="20"/>
                  </a:cxn>
                  <a:cxn ang="0">
                    <a:pos x="12" y="22"/>
                  </a:cxn>
                  <a:cxn ang="0">
                    <a:pos x="9" y="24"/>
                  </a:cxn>
                  <a:cxn ang="0">
                    <a:pos x="5" y="23"/>
                  </a:cxn>
                  <a:cxn ang="0">
                    <a:pos x="4" y="27"/>
                  </a:cxn>
                  <a:cxn ang="0">
                    <a:pos x="8" y="30"/>
                  </a:cxn>
                  <a:cxn ang="0">
                    <a:pos x="11" y="30"/>
                  </a:cxn>
                  <a:cxn ang="0">
                    <a:pos x="12" y="29"/>
                  </a:cxn>
                  <a:cxn ang="0">
                    <a:pos x="16" y="28"/>
                  </a:cxn>
                  <a:cxn ang="0">
                    <a:pos x="17" y="30"/>
                  </a:cxn>
                  <a:cxn ang="0">
                    <a:pos x="19" y="30"/>
                  </a:cxn>
                  <a:cxn ang="0">
                    <a:pos x="23" y="31"/>
                  </a:cxn>
                  <a:cxn ang="0">
                    <a:pos x="25" y="32"/>
                  </a:cxn>
                  <a:cxn ang="0">
                    <a:pos x="26" y="32"/>
                  </a:cxn>
                  <a:cxn ang="0">
                    <a:pos x="26" y="34"/>
                  </a:cxn>
                  <a:cxn ang="0">
                    <a:pos x="27" y="39"/>
                  </a:cxn>
                  <a:cxn ang="0">
                    <a:pos x="29" y="42"/>
                  </a:cxn>
                  <a:cxn ang="0">
                    <a:pos x="31" y="43"/>
                  </a:cxn>
                  <a:cxn ang="0">
                    <a:pos x="32" y="41"/>
                  </a:cxn>
                  <a:cxn ang="0">
                    <a:pos x="35" y="41"/>
                  </a:cxn>
                  <a:cxn ang="0">
                    <a:pos x="36" y="38"/>
                  </a:cxn>
                  <a:cxn ang="0">
                    <a:pos x="34" y="30"/>
                  </a:cxn>
                  <a:cxn ang="0">
                    <a:pos x="32" y="28"/>
                  </a:cxn>
                  <a:cxn ang="0">
                    <a:pos x="31" y="24"/>
                  </a:cxn>
                  <a:cxn ang="0">
                    <a:pos x="33" y="21"/>
                  </a:cxn>
                  <a:cxn ang="0">
                    <a:pos x="33" y="19"/>
                  </a:cxn>
                  <a:cxn ang="0">
                    <a:pos x="32" y="19"/>
                  </a:cxn>
                  <a:cxn ang="0">
                    <a:pos x="31" y="18"/>
                  </a:cxn>
                  <a:cxn ang="0">
                    <a:pos x="30" y="18"/>
                  </a:cxn>
                  <a:cxn ang="0">
                    <a:pos x="30" y="16"/>
                  </a:cxn>
                  <a:cxn ang="0">
                    <a:pos x="26" y="12"/>
                  </a:cxn>
                  <a:cxn ang="0">
                    <a:pos x="24" y="13"/>
                  </a:cxn>
                  <a:cxn ang="0">
                    <a:pos x="23" y="14"/>
                  </a:cxn>
                  <a:cxn ang="0">
                    <a:pos x="23" y="12"/>
                  </a:cxn>
                  <a:cxn ang="0">
                    <a:pos x="23" y="8"/>
                  </a:cxn>
                  <a:cxn ang="0">
                    <a:pos x="22" y="8"/>
                  </a:cxn>
                  <a:cxn ang="0">
                    <a:pos x="21" y="8"/>
                  </a:cxn>
                  <a:cxn ang="0">
                    <a:pos x="19" y="7"/>
                  </a:cxn>
                  <a:cxn ang="0">
                    <a:pos x="17" y="5"/>
                  </a:cxn>
                  <a:cxn ang="0">
                    <a:pos x="15" y="8"/>
                  </a:cxn>
                  <a:cxn ang="0">
                    <a:pos x="14" y="12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1" y="1"/>
                  </a:cxn>
                  <a:cxn ang="0">
                    <a:pos x="8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1" y="11"/>
                  </a:cxn>
                </a:cxnLst>
                <a:rect l="0" t="0" r="r" b="b"/>
                <a:pathLst>
                  <a:path w="37" h="43">
                    <a:moveTo>
                      <a:pt x="1" y="11"/>
                    </a:moveTo>
                    <a:lnTo>
                      <a:pt x="4" y="9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4" y="16"/>
                    </a:lnTo>
                    <a:lnTo>
                      <a:pt x="5" y="16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9" y="12"/>
                    </a:lnTo>
                    <a:lnTo>
                      <a:pt x="9" y="13"/>
                    </a:lnTo>
                    <a:lnTo>
                      <a:pt x="9" y="14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8" y="17"/>
                    </a:lnTo>
                    <a:lnTo>
                      <a:pt x="9" y="17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0" y="18"/>
                    </a:lnTo>
                    <a:lnTo>
                      <a:pt x="12" y="17"/>
                    </a:lnTo>
                    <a:lnTo>
                      <a:pt x="12" y="18"/>
                    </a:lnTo>
                    <a:lnTo>
                      <a:pt x="12" y="19"/>
                    </a:lnTo>
                    <a:lnTo>
                      <a:pt x="9" y="20"/>
                    </a:lnTo>
                    <a:lnTo>
                      <a:pt x="9" y="21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9" y="24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4" y="23"/>
                    </a:lnTo>
                    <a:lnTo>
                      <a:pt x="4" y="27"/>
                    </a:lnTo>
                    <a:lnTo>
                      <a:pt x="5" y="29"/>
                    </a:lnTo>
                    <a:lnTo>
                      <a:pt x="8" y="30"/>
                    </a:lnTo>
                    <a:lnTo>
                      <a:pt x="10" y="31"/>
                    </a:lnTo>
                    <a:lnTo>
                      <a:pt x="11" y="30"/>
                    </a:lnTo>
                    <a:lnTo>
                      <a:pt x="12" y="29"/>
                    </a:lnTo>
                    <a:lnTo>
                      <a:pt x="12" y="29"/>
                    </a:lnTo>
                    <a:lnTo>
                      <a:pt x="16" y="27"/>
                    </a:lnTo>
                    <a:lnTo>
                      <a:pt x="16" y="28"/>
                    </a:lnTo>
                    <a:lnTo>
                      <a:pt x="16" y="30"/>
                    </a:lnTo>
                    <a:lnTo>
                      <a:pt x="17" y="30"/>
                    </a:lnTo>
                    <a:lnTo>
                      <a:pt x="18" y="30"/>
                    </a:lnTo>
                    <a:lnTo>
                      <a:pt x="19" y="30"/>
                    </a:lnTo>
                    <a:lnTo>
                      <a:pt x="23" y="30"/>
                    </a:lnTo>
                    <a:lnTo>
                      <a:pt x="23" y="31"/>
                    </a:lnTo>
                    <a:lnTo>
                      <a:pt x="23" y="32"/>
                    </a:lnTo>
                    <a:lnTo>
                      <a:pt x="25" y="32"/>
                    </a:lnTo>
                    <a:lnTo>
                      <a:pt x="25" y="31"/>
                    </a:lnTo>
                    <a:lnTo>
                      <a:pt x="26" y="32"/>
                    </a:lnTo>
                    <a:lnTo>
                      <a:pt x="26" y="33"/>
                    </a:lnTo>
                    <a:lnTo>
                      <a:pt x="26" y="34"/>
                    </a:lnTo>
                    <a:lnTo>
                      <a:pt x="26" y="37"/>
                    </a:lnTo>
                    <a:lnTo>
                      <a:pt x="27" y="39"/>
                    </a:lnTo>
                    <a:lnTo>
                      <a:pt x="27" y="40"/>
                    </a:lnTo>
                    <a:lnTo>
                      <a:pt x="29" y="42"/>
                    </a:lnTo>
                    <a:lnTo>
                      <a:pt x="30" y="41"/>
                    </a:lnTo>
                    <a:lnTo>
                      <a:pt x="31" y="43"/>
                    </a:lnTo>
                    <a:lnTo>
                      <a:pt x="32" y="42"/>
                    </a:lnTo>
                    <a:lnTo>
                      <a:pt x="32" y="41"/>
                    </a:lnTo>
                    <a:lnTo>
                      <a:pt x="34" y="41"/>
                    </a:lnTo>
                    <a:lnTo>
                      <a:pt x="35" y="41"/>
                    </a:lnTo>
                    <a:lnTo>
                      <a:pt x="36" y="40"/>
                    </a:lnTo>
                    <a:lnTo>
                      <a:pt x="36" y="38"/>
                    </a:lnTo>
                    <a:lnTo>
                      <a:pt x="37" y="36"/>
                    </a:lnTo>
                    <a:lnTo>
                      <a:pt x="34" y="30"/>
                    </a:lnTo>
                    <a:lnTo>
                      <a:pt x="33" y="28"/>
                    </a:lnTo>
                    <a:lnTo>
                      <a:pt x="32" y="28"/>
                    </a:lnTo>
                    <a:lnTo>
                      <a:pt x="32" y="26"/>
                    </a:lnTo>
                    <a:lnTo>
                      <a:pt x="31" y="24"/>
                    </a:lnTo>
                    <a:lnTo>
                      <a:pt x="33" y="23"/>
                    </a:lnTo>
                    <a:lnTo>
                      <a:pt x="33" y="21"/>
                    </a:lnTo>
                    <a:lnTo>
                      <a:pt x="33" y="20"/>
                    </a:lnTo>
                    <a:lnTo>
                      <a:pt x="33" y="19"/>
                    </a:lnTo>
                    <a:lnTo>
                      <a:pt x="33" y="19"/>
                    </a:lnTo>
                    <a:lnTo>
                      <a:pt x="32" y="19"/>
                    </a:lnTo>
                    <a:lnTo>
                      <a:pt x="32" y="19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0" y="18"/>
                    </a:lnTo>
                    <a:lnTo>
                      <a:pt x="30" y="17"/>
                    </a:lnTo>
                    <a:lnTo>
                      <a:pt x="30" y="16"/>
                    </a:lnTo>
                    <a:lnTo>
                      <a:pt x="30" y="14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4" y="13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3" y="13"/>
                    </a:lnTo>
                    <a:lnTo>
                      <a:pt x="23" y="12"/>
                    </a:lnTo>
                    <a:lnTo>
                      <a:pt x="23" y="10"/>
                    </a:lnTo>
                    <a:lnTo>
                      <a:pt x="23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1" y="9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7" y="5"/>
                    </a:lnTo>
                    <a:lnTo>
                      <a:pt x="16" y="5"/>
                    </a:lnTo>
                    <a:lnTo>
                      <a:pt x="15" y="8"/>
                    </a:lnTo>
                    <a:lnTo>
                      <a:pt x="14" y="10"/>
                    </a:lnTo>
                    <a:lnTo>
                      <a:pt x="14" y="12"/>
                    </a:lnTo>
                    <a:lnTo>
                      <a:pt x="12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0" y="3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5"/>
                    </a:lnTo>
                    <a:lnTo>
                      <a:pt x="1" y="10"/>
                    </a:lnTo>
                    <a:lnTo>
                      <a:pt x="1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8" name="Freeform 18"/>
              <p:cNvSpPr>
                <a:spLocks/>
              </p:cNvSpPr>
              <p:nvPr/>
            </p:nvSpPr>
            <p:spPr bwMode="auto">
              <a:xfrm>
                <a:off x="3746" y="3015"/>
                <a:ext cx="10" cy="16"/>
              </a:xfrm>
              <a:custGeom>
                <a:avLst/>
                <a:gdLst/>
                <a:ahLst/>
                <a:cxnLst>
                  <a:cxn ang="0">
                    <a:pos x="2" y="7"/>
                  </a:cxn>
                  <a:cxn ang="0">
                    <a:pos x="5" y="15"/>
                  </a:cxn>
                  <a:cxn ang="0">
                    <a:pos x="6" y="15"/>
                  </a:cxn>
                  <a:cxn ang="0">
                    <a:pos x="8" y="16"/>
                  </a:cxn>
                  <a:cxn ang="0">
                    <a:pos x="9" y="15"/>
                  </a:cxn>
                  <a:cxn ang="0">
                    <a:pos x="9" y="15"/>
                  </a:cxn>
                  <a:cxn ang="0">
                    <a:pos x="10" y="15"/>
                  </a:cxn>
                  <a:cxn ang="0">
                    <a:pos x="10" y="13"/>
                  </a:cxn>
                  <a:cxn ang="0">
                    <a:pos x="9" y="12"/>
                  </a:cxn>
                  <a:cxn ang="0">
                    <a:pos x="9" y="12"/>
                  </a:cxn>
                  <a:cxn ang="0">
                    <a:pos x="7" y="9"/>
                  </a:cxn>
                  <a:cxn ang="0">
                    <a:pos x="7" y="9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4" y="3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6"/>
                  </a:cxn>
                  <a:cxn ang="0">
                    <a:pos x="2" y="7"/>
                  </a:cxn>
                </a:cxnLst>
                <a:rect l="0" t="0" r="r" b="b"/>
                <a:pathLst>
                  <a:path w="10" h="16">
                    <a:moveTo>
                      <a:pt x="2" y="7"/>
                    </a:moveTo>
                    <a:lnTo>
                      <a:pt x="5" y="15"/>
                    </a:lnTo>
                    <a:lnTo>
                      <a:pt x="6" y="15"/>
                    </a:lnTo>
                    <a:lnTo>
                      <a:pt x="8" y="16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10" y="15"/>
                    </a:lnTo>
                    <a:lnTo>
                      <a:pt x="10" y="13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4" y="3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6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9" name="Freeform 19"/>
              <p:cNvSpPr>
                <a:spLocks/>
              </p:cNvSpPr>
              <p:nvPr/>
            </p:nvSpPr>
            <p:spPr bwMode="auto">
              <a:xfrm>
                <a:off x="3758" y="2850"/>
                <a:ext cx="104" cy="157"/>
              </a:xfrm>
              <a:custGeom>
                <a:avLst/>
                <a:gdLst/>
                <a:ahLst/>
                <a:cxnLst>
                  <a:cxn ang="0">
                    <a:pos x="14" y="54"/>
                  </a:cxn>
                  <a:cxn ang="0">
                    <a:pos x="25" y="75"/>
                  </a:cxn>
                  <a:cxn ang="0">
                    <a:pos x="46" y="110"/>
                  </a:cxn>
                  <a:cxn ang="0">
                    <a:pos x="55" y="130"/>
                  </a:cxn>
                  <a:cxn ang="0">
                    <a:pos x="57" y="134"/>
                  </a:cxn>
                  <a:cxn ang="0">
                    <a:pos x="57" y="137"/>
                  </a:cxn>
                  <a:cxn ang="0">
                    <a:pos x="66" y="144"/>
                  </a:cxn>
                  <a:cxn ang="0">
                    <a:pos x="68" y="147"/>
                  </a:cxn>
                  <a:cxn ang="0">
                    <a:pos x="60" y="147"/>
                  </a:cxn>
                  <a:cxn ang="0">
                    <a:pos x="60" y="151"/>
                  </a:cxn>
                  <a:cxn ang="0">
                    <a:pos x="64" y="153"/>
                  </a:cxn>
                  <a:cxn ang="0">
                    <a:pos x="65" y="158"/>
                  </a:cxn>
                  <a:cxn ang="0">
                    <a:pos x="69" y="154"/>
                  </a:cxn>
                  <a:cxn ang="0">
                    <a:pos x="73" y="153"/>
                  </a:cxn>
                  <a:cxn ang="0">
                    <a:pos x="72" y="157"/>
                  </a:cxn>
                  <a:cxn ang="0">
                    <a:pos x="75" y="155"/>
                  </a:cxn>
                  <a:cxn ang="0">
                    <a:pos x="76" y="155"/>
                  </a:cxn>
                  <a:cxn ang="0">
                    <a:pos x="79" y="153"/>
                  </a:cxn>
                  <a:cxn ang="0">
                    <a:pos x="90" y="155"/>
                  </a:cxn>
                  <a:cxn ang="0">
                    <a:pos x="83" y="156"/>
                  </a:cxn>
                  <a:cxn ang="0">
                    <a:pos x="82" y="159"/>
                  </a:cxn>
                  <a:cxn ang="0">
                    <a:pos x="94" y="158"/>
                  </a:cxn>
                  <a:cxn ang="0">
                    <a:pos x="77" y="163"/>
                  </a:cxn>
                  <a:cxn ang="0">
                    <a:pos x="73" y="175"/>
                  </a:cxn>
                  <a:cxn ang="0">
                    <a:pos x="76" y="177"/>
                  </a:cxn>
                  <a:cxn ang="0">
                    <a:pos x="75" y="180"/>
                  </a:cxn>
                  <a:cxn ang="0">
                    <a:pos x="77" y="183"/>
                  </a:cxn>
                  <a:cxn ang="0">
                    <a:pos x="85" y="186"/>
                  </a:cxn>
                  <a:cxn ang="0">
                    <a:pos x="79" y="192"/>
                  </a:cxn>
                  <a:cxn ang="0">
                    <a:pos x="82" y="192"/>
                  </a:cxn>
                  <a:cxn ang="0">
                    <a:pos x="83" y="196"/>
                  </a:cxn>
                  <a:cxn ang="0">
                    <a:pos x="92" y="200"/>
                  </a:cxn>
                  <a:cxn ang="0">
                    <a:pos x="94" y="196"/>
                  </a:cxn>
                  <a:cxn ang="0">
                    <a:pos x="99" y="197"/>
                  </a:cxn>
                  <a:cxn ang="0">
                    <a:pos x="96" y="186"/>
                  </a:cxn>
                  <a:cxn ang="0">
                    <a:pos x="102" y="191"/>
                  </a:cxn>
                  <a:cxn ang="0">
                    <a:pos x="107" y="190"/>
                  </a:cxn>
                  <a:cxn ang="0">
                    <a:pos x="106" y="183"/>
                  </a:cxn>
                  <a:cxn ang="0">
                    <a:pos x="111" y="184"/>
                  </a:cxn>
                  <a:cxn ang="0">
                    <a:pos x="110" y="165"/>
                  </a:cxn>
                  <a:cxn ang="0">
                    <a:pos x="117" y="173"/>
                  </a:cxn>
                  <a:cxn ang="0">
                    <a:pos x="120" y="168"/>
                  </a:cxn>
                  <a:cxn ang="0">
                    <a:pos x="132" y="158"/>
                  </a:cxn>
                  <a:cxn ang="0">
                    <a:pos x="130" y="150"/>
                  </a:cxn>
                  <a:cxn ang="0">
                    <a:pos x="125" y="147"/>
                  </a:cxn>
                  <a:cxn ang="0">
                    <a:pos x="123" y="150"/>
                  </a:cxn>
                  <a:cxn ang="0">
                    <a:pos x="121" y="142"/>
                  </a:cxn>
                  <a:cxn ang="0">
                    <a:pos x="116" y="142"/>
                  </a:cxn>
                  <a:cxn ang="0">
                    <a:pos x="115" y="142"/>
                  </a:cxn>
                  <a:cxn ang="0">
                    <a:pos x="116" y="132"/>
                  </a:cxn>
                  <a:cxn ang="0">
                    <a:pos x="111" y="127"/>
                  </a:cxn>
                  <a:cxn ang="0">
                    <a:pos x="102" y="123"/>
                  </a:cxn>
                  <a:cxn ang="0">
                    <a:pos x="109" y="92"/>
                  </a:cxn>
                  <a:cxn ang="0">
                    <a:pos x="94" y="69"/>
                  </a:cxn>
                  <a:cxn ang="0">
                    <a:pos x="88" y="56"/>
                  </a:cxn>
                  <a:cxn ang="0">
                    <a:pos x="87" y="26"/>
                  </a:cxn>
                  <a:cxn ang="0">
                    <a:pos x="63" y="2"/>
                  </a:cxn>
                  <a:cxn ang="0">
                    <a:pos x="51" y="10"/>
                  </a:cxn>
                  <a:cxn ang="0">
                    <a:pos x="59" y="18"/>
                  </a:cxn>
                  <a:cxn ang="0">
                    <a:pos x="45" y="19"/>
                  </a:cxn>
                  <a:cxn ang="0">
                    <a:pos x="27" y="20"/>
                  </a:cxn>
                  <a:cxn ang="0">
                    <a:pos x="16" y="13"/>
                  </a:cxn>
                  <a:cxn ang="0">
                    <a:pos x="13" y="26"/>
                  </a:cxn>
                </a:cxnLst>
                <a:rect l="0" t="0" r="r" b="b"/>
                <a:pathLst>
                  <a:path w="132" h="200">
                    <a:moveTo>
                      <a:pt x="13" y="26"/>
                    </a:moveTo>
                    <a:cubicBezTo>
                      <a:pt x="22" y="32"/>
                      <a:pt x="22" y="32"/>
                      <a:pt x="22" y="32"/>
                    </a:cubicBezTo>
                    <a:cubicBezTo>
                      <a:pt x="22" y="32"/>
                      <a:pt x="23" y="37"/>
                      <a:pt x="16" y="43"/>
                    </a:cubicBezTo>
                    <a:cubicBezTo>
                      <a:pt x="10" y="49"/>
                      <a:pt x="8" y="54"/>
                      <a:pt x="14" y="54"/>
                    </a:cubicBezTo>
                    <a:cubicBezTo>
                      <a:pt x="21" y="54"/>
                      <a:pt x="29" y="56"/>
                      <a:pt x="29" y="56"/>
                    </a:cubicBezTo>
                    <a:cubicBezTo>
                      <a:pt x="29" y="56"/>
                      <a:pt x="33" y="57"/>
                      <a:pt x="28" y="62"/>
                    </a:cubicBezTo>
                    <a:cubicBezTo>
                      <a:pt x="22" y="68"/>
                      <a:pt x="20" y="70"/>
                      <a:pt x="20" y="70"/>
                    </a:cubicBezTo>
                    <a:cubicBezTo>
                      <a:pt x="20" y="70"/>
                      <a:pt x="12" y="75"/>
                      <a:pt x="25" y="75"/>
                    </a:cubicBezTo>
                    <a:cubicBezTo>
                      <a:pt x="37" y="75"/>
                      <a:pt x="37" y="81"/>
                      <a:pt x="37" y="81"/>
                    </a:cubicBezTo>
                    <a:cubicBezTo>
                      <a:pt x="37" y="81"/>
                      <a:pt x="40" y="91"/>
                      <a:pt x="43" y="94"/>
                    </a:cubicBezTo>
                    <a:cubicBezTo>
                      <a:pt x="45" y="96"/>
                      <a:pt x="45" y="106"/>
                      <a:pt x="45" y="106"/>
                    </a:cubicBezTo>
                    <a:cubicBezTo>
                      <a:pt x="45" y="106"/>
                      <a:pt x="49" y="107"/>
                      <a:pt x="46" y="110"/>
                    </a:cubicBezTo>
                    <a:cubicBezTo>
                      <a:pt x="43" y="113"/>
                      <a:pt x="44" y="119"/>
                      <a:pt x="47" y="119"/>
                    </a:cubicBezTo>
                    <a:cubicBezTo>
                      <a:pt x="50" y="119"/>
                      <a:pt x="52" y="122"/>
                      <a:pt x="52" y="122"/>
                    </a:cubicBezTo>
                    <a:cubicBezTo>
                      <a:pt x="55" y="129"/>
                      <a:pt x="55" y="129"/>
                      <a:pt x="55" y="129"/>
                    </a:cubicBezTo>
                    <a:cubicBezTo>
                      <a:pt x="55" y="130"/>
                      <a:pt x="55" y="130"/>
                      <a:pt x="55" y="130"/>
                    </a:cubicBezTo>
                    <a:cubicBezTo>
                      <a:pt x="55" y="131"/>
                      <a:pt x="55" y="131"/>
                      <a:pt x="55" y="131"/>
                    </a:cubicBezTo>
                    <a:cubicBezTo>
                      <a:pt x="58" y="132"/>
                      <a:pt x="58" y="132"/>
                      <a:pt x="58" y="132"/>
                    </a:cubicBezTo>
                    <a:cubicBezTo>
                      <a:pt x="58" y="133"/>
                      <a:pt x="58" y="133"/>
                      <a:pt x="58" y="133"/>
                    </a:cubicBezTo>
                    <a:cubicBezTo>
                      <a:pt x="57" y="134"/>
                      <a:pt x="57" y="134"/>
                      <a:pt x="57" y="134"/>
                    </a:cubicBezTo>
                    <a:cubicBezTo>
                      <a:pt x="55" y="134"/>
                      <a:pt x="55" y="134"/>
                      <a:pt x="55" y="134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6" y="136"/>
                      <a:pt x="56" y="136"/>
                      <a:pt x="56" y="136"/>
                    </a:cubicBezTo>
                    <a:cubicBezTo>
                      <a:pt x="57" y="137"/>
                      <a:pt x="57" y="137"/>
                      <a:pt x="57" y="137"/>
                    </a:cubicBezTo>
                    <a:cubicBezTo>
                      <a:pt x="59" y="142"/>
                      <a:pt x="59" y="142"/>
                      <a:pt x="59" y="142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2" y="145"/>
                      <a:pt x="62" y="145"/>
                      <a:pt x="62" y="145"/>
                    </a:cubicBezTo>
                    <a:cubicBezTo>
                      <a:pt x="66" y="144"/>
                      <a:pt x="66" y="144"/>
                      <a:pt x="66" y="144"/>
                    </a:cubicBezTo>
                    <a:cubicBezTo>
                      <a:pt x="68" y="145"/>
                      <a:pt x="68" y="145"/>
                      <a:pt x="68" y="145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70" y="145"/>
                      <a:pt x="70" y="145"/>
                      <a:pt x="70" y="145"/>
                    </a:cubicBezTo>
                    <a:cubicBezTo>
                      <a:pt x="68" y="147"/>
                      <a:pt x="68" y="147"/>
                      <a:pt x="68" y="147"/>
                    </a:cubicBezTo>
                    <a:cubicBezTo>
                      <a:pt x="65" y="147"/>
                      <a:pt x="65" y="147"/>
                      <a:pt x="65" y="147"/>
                    </a:cubicBezTo>
                    <a:cubicBezTo>
                      <a:pt x="65" y="148"/>
                      <a:pt x="65" y="148"/>
                      <a:pt x="65" y="148"/>
                    </a:cubicBezTo>
                    <a:cubicBezTo>
                      <a:pt x="63" y="148"/>
                      <a:pt x="63" y="148"/>
                      <a:pt x="63" y="148"/>
                    </a:cubicBezTo>
                    <a:cubicBezTo>
                      <a:pt x="60" y="147"/>
                      <a:pt x="60" y="147"/>
                      <a:pt x="60" y="147"/>
                    </a:cubicBezTo>
                    <a:cubicBezTo>
                      <a:pt x="60" y="148"/>
                      <a:pt x="60" y="148"/>
                      <a:pt x="60" y="148"/>
                    </a:cubicBezTo>
                    <a:cubicBezTo>
                      <a:pt x="59" y="149"/>
                      <a:pt x="59" y="149"/>
                      <a:pt x="59" y="149"/>
                    </a:cubicBezTo>
                    <a:cubicBezTo>
                      <a:pt x="60" y="150"/>
                      <a:pt x="60" y="150"/>
                      <a:pt x="60" y="150"/>
                    </a:cubicBezTo>
                    <a:cubicBezTo>
                      <a:pt x="60" y="151"/>
                      <a:pt x="60" y="151"/>
                      <a:pt x="60" y="151"/>
                    </a:cubicBezTo>
                    <a:cubicBezTo>
                      <a:pt x="61" y="153"/>
                      <a:pt x="61" y="153"/>
                      <a:pt x="61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62" y="154"/>
                      <a:pt x="62" y="154"/>
                      <a:pt x="62" y="154"/>
                    </a:cubicBezTo>
                    <a:cubicBezTo>
                      <a:pt x="64" y="153"/>
                      <a:pt x="64" y="153"/>
                      <a:pt x="64" y="153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4" y="155"/>
                      <a:pt x="64" y="155"/>
                      <a:pt x="64" y="155"/>
                    </a:cubicBezTo>
                    <a:cubicBezTo>
                      <a:pt x="64" y="156"/>
                      <a:pt x="64" y="156"/>
                      <a:pt x="64" y="156"/>
                    </a:cubicBezTo>
                    <a:cubicBezTo>
                      <a:pt x="65" y="158"/>
                      <a:pt x="65" y="158"/>
                      <a:pt x="65" y="158"/>
                    </a:cubicBezTo>
                    <a:cubicBezTo>
                      <a:pt x="66" y="157"/>
                      <a:pt x="66" y="157"/>
                      <a:pt x="66" y="157"/>
                    </a:cubicBezTo>
                    <a:cubicBezTo>
                      <a:pt x="67" y="156"/>
                      <a:pt x="67" y="156"/>
                      <a:pt x="67" y="156"/>
                    </a:cubicBezTo>
                    <a:cubicBezTo>
                      <a:pt x="68" y="155"/>
                      <a:pt x="68" y="155"/>
                      <a:pt x="68" y="155"/>
                    </a:cubicBezTo>
                    <a:cubicBezTo>
                      <a:pt x="69" y="154"/>
                      <a:pt x="69" y="154"/>
                      <a:pt x="69" y="154"/>
                    </a:cubicBezTo>
                    <a:cubicBezTo>
                      <a:pt x="69" y="153"/>
                      <a:pt x="69" y="153"/>
                      <a:pt x="69" y="153"/>
                    </a:cubicBezTo>
                    <a:cubicBezTo>
                      <a:pt x="69" y="152"/>
                      <a:pt x="69" y="152"/>
                      <a:pt x="69" y="152"/>
                    </a:cubicBezTo>
                    <a:cubicBezTo>
                      <a:pt x="72" y="153"/>
                      <a:pt x="72" y="153"/>
                      <a:pt x="72" y="153"/>
                    </a:cubicBezTo>
                    <a:cubicBezTo>
                      <a:pt x="73" y="153"/>
                      <a:pt x="73" y="153"/>
                      <a:pt x="73" y="153"/>
                    </a:cubicBezTo>
                    <a:cubicBezTo>
                      <a:pt x="71" y="155"/>
                      <a:pt x="71" y="155"/>
                      <a:pt x="71" y="155"/>
                    </a:cubicBezTo>
                    <a:cubicBezTo>
                      <a:pt x="71" y="155"/>
                      <a:pt x="71" y="155"/>
                      <a:pt x="71" y="155"/>
                    </a:cubicBezTo>
                    <a:cubicBezTo>
                      <a:pt x="71" y="157"/>
                      <a:pt x="71" y="157"/>
                      <a:pt x="71" y="157"/>
                    </a:cubicBezTo>
                    <a:cubicBezTo>
                      <a:pt x="72" y="157"/>
                      <a:pt x="72" y="157"/>
                      <a:pt x="72" y="157"/>
                    </a:cubicBezTo>
                    <a:cubicBezTo>
                      <a:pt x="72" y="159"/>
                      <a:pt x="72" y="159"/>
                      <a:pt x="72" y="159"/>
                    </a:cubicBezTo>
                    <a:cubicBezTo>
                      <a:pt x="73" y="158"/>
                      <a:pt x="73" y="158"/>
                      <a:pt x="73" y="158"/>
                    </a:cubicBezTo>
                    <a:cubicBezTo>
                      <a:pt x="74" y="157"/>
                      <a:pt x="74" y="157"/>
                      <a:pt x="74" y="157"/>
                    </a:cubicBezTo>
                    <a:cubicBezTo>
                      <a:pt x="75" y="155"/>
                      <a:pt x="75" y="155"/>
                      <a:pt x="75" y="155"/>
                    </a:cubicBezTo>
                    <a:cubicBezTo>
                      <a:pt x="76" y="154"/>
                      <a:pt x="76" y="154"/>
                      <a:pt x="76" y="154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77" y="152"/>
                      <a:pt x="77" y="152"/>
                      <a:pt x="77" y="152"/>
                    </a:cubicBezTo>
                    <a:cubicBezTo>
                      <a:pt x="76" y="155"/>
                      <a:pt x="76" y="155"/>
                      <a:pt x="76" y="155"/>
                    </a:cubicBezTo>
                    <a:cubicBezTo>
                      <a:pt x="77" y="156"/>
                      <a:pt x="77" y="156"/>
                      <a:pt x="77" y="156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3"/>
                      <a:pt x="79" y="153"/>
                      <a:pt x="79" y="153"/>
                    </a:cubicBezTo>
                    <a:cubicBezTo>
                      <a:pt x="79" y="153"/>
                      <a:pt x="79" y="153"/>
                      <a:pt x="79" y="153"/>
                    </a:cubicBezTo>
                    <a:cubicBezTo>
                      <a:pt x="83" y="152"/>
                      <a:pt x="83" y="152"/>
                      <a:pt x="83" y="152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84" y="155"/>
                      <a:pt x="84" y="155"/>
                      <a:pt x="84" y="155"/>
                    </a:cubicBezTo>
                    <a:cubicBezTo>
                      <a:pt x="90" y="155"/>
                      <a:pt x="90" y="155"/>
                      <a:pt x="90" y="155"/>
                    </a:cubicBezTo>
                    <a:cubicBezTo>
                      <a:pt x="90" y="155"/>
                      <a:pt x="90" y="155"/>
                      <a:pt x="90" y="155"/>
                    </a:cubicBezTo>
                    <a:cubicBezTo>
                      <a:pt x="90" y="156"/>
                      <a:pt x="90" y="156"/>
                      <a:pt x="90" y="156"/>
                    </a:cubicBezTo>
                    <a:cubicBezTo>
                      <a:pt x="88" y="156"/>
                      <a:pt x="88" y="156"/>
                      <a:pt x="88" y="156"/>
                    </a:cubicBezTo>
                    <a:cubicBezTo>
                      <a:pt x="83" y="156"/>
                      <a:pt x="83" y="156"/>
                      <a:pt x="83" y="156"/>
                    </a:cubicBezTo>
                    <a:cubicBezTo>
                      <a:pt x="83" y="157"/>
                      <a:pt x="83" y="157"/>
                      <a:pt x="83" y="157"/>
                    </a:cubicBezTo>
                    <a:cubicBezTo>
                      <a:pt x="81" y="157"/>
                      <a:pt x="81" y="157"/>
                      <a:pt x="81" y="157"/>
                    </a:cubicBezTo>
                    <a:cubicBezTo>
                      <a:pt x="81" y="158"/>
                      <a:pt x="81" y="158"/>
                      <a:pt x="81" y="158"/>
                    </a:cubicBezTo>
                    <a:cubicBezTo>
                      <a:pt x="82" y="159"/>
                      <a:pt x="82" y="159"/>
                      <a:pt x="82" y="159"/>
                    </a:cubicBezTo>
                    <a:cubicBezTo>
                      <a:pt x="84" y="160"/>
                      <a:pt x="84" y="160"/>
                      <a:pt x="84" y="160"/>
                    </a:cubicBezTo>
                    <a:cubicBezTo>
                      <a:pt x="88" y="160"/>
                      <a:pt x="88" y="160"/>
                      <a:pt x="88" y="160"/>
                    </a:cubicBezTo>
                    <a:cubicBezTo>
                      <a:pt x="89" y="159"/>
                      <a:pt x="89" y="159"/>
                      <a:pt x="89" y="159"/>
                    </a:cubicBezTo>
                    <a:cubicBezTo>
                      <a:pt x="94" y="158"/>
                      <a:pt x="94" y="158"/>
                      <a:pt x="94" y="158"/>
                    </a:cubicBezTo>
                    <a:cubicBezTo>
                      <a:pt x="96" y="157"/>
                      <a:pt x="96" y="157"/>
                      <a:pt x="96" y="157"/>
                    </a:cubicBezTo>
                    <a:cubicBezTo>
                      <a:pt x="95" y="159"/>
                      <a:pt x="95" y="159"/>
                      <a:pt x="95" y="159"/>
                    </a:cubicBezTo>
                    <a:cubicBezTo>
                      <a:pt x="95" y="160"/>
                      <a:pt x="95" y="160"/>
                      <a:pt x="95" y="160"/>
                    </a:cubicBezTo>
                    <a:cubicBezTo>
                      <a:pt x="77" y="163"/>
                      <a:pt x="77" y="163"/>
                      <a:pt x="77" y="163"/>
                    </a:cubicBezTo>
                    <a:cubicBezTo>
                      <a:pt x="74" y="166"/>
                      <a:pt x="74" y="166"/>
                      <a:pt x="74" y="166"/>
                    </a:cubicBezTo>
                    <a:cubicBezTo>
                      <a:pt x="72" y="167"/>
                      <a:pt x="72" y="167"/>
                      <a:pt x="72" y="167"/>
                    </a:cubicBezTo>
                    <a:cubicBezTo>
                      <a:pt x="71" y="169"/>
                      <a:pt x="71" y="169"/>
                      <a:pt x="71" y="169"/>
                    </a:cubicBezTo>
                    <a:cubicBezTo>
                      <a:pt x="73" y="175"/>
                      <a:pt x="73" y="175"/>
                      <a:pt x="73" y="175"/>
                    </a:cubicBezTo>
                    <a:cubicBezTo>
                      <a:pt x="75" y="174"/>
                      <a:pt x="75" y="174"/>
                      <a:pt x="75" y="174"/>
                    </a:cubicBezTo>
                    <a:cubicBezTo>
                      <a:pt x="78" y="176"/>
                      <a:pt x="78" y="176"/>
                      <a:pt x="78" y="176"/>
                    </a:cubicBezTo>
                    <a:cubicBezTo>
                      <a:pt x="78" y="178"/>
                      <a:pt x="78" y="178"/>
                      <a:pt x="78" y="178"/>
                    </a:cubicBezTo>
                    <a:cubicBezTo>
                      <a:pt x="76" y="177"/>
                      <a:pt x="76" y="177"/>
                      <a:pt x="76" y="177"/>
                    </a:cubicBezTo>
                    <a:cubicBezTo>
                      <a:pt x="75" y="176"/>
                      <a:pt x="75" y="176"/>
                      <a:pt x="75" y="176"/>
                    </a:cubicBezTo>
                    <a:cubicBezTo>
                      <a:pt x="74" y="177"/>
                      <a:pt x="74" y="177"/>
                      <a:pt x="74" y="177"/>
                    </a:cubicBezTo>
                    <a:cubicBezTo>
                      <a:pt x="74" y="179"/>
                      <a:pt x="74" y="179"/>
                      <a:pt x="74" y="179"/>
                    </a:cubicBezTo>
                    <a:cubicBezTo>
                      <a:pt x="75" y="180"/>
                      <a:pt x="75" y="180"/>
                      <a:pt x="75" y="180"/>
                    </a:cubicBezTo>
                    <a:cubicBezTo>
                      <a:pt x="76" y="180"/>
                      <a:pt x="76" y="180"/>
                      <a:pt x="76" y="180"/>
                    </a:cubicBezTo>
                    <a:cubicBezTo>
                      <a:pt x="76" y="181"/>
                      <a:pt x="76" y="181"/>
                      <a:pt x="76" y="181"/>
                    </a:cubicBezTo>
                    <a:cubicBezTo>
                      <a:pt x="76" y="182"/>
                      <a:pt x="76" y="182"/>
                      <a:pt x="76" y="182"/>
                    </a:cubicBezTo>
                    <a:cubicBezTo>
                      <a:pt x="77" y="183"/>
                      <a:pt x="77" y="183"/>
                      <a:pt x="77" y="183"/>
                    </a:cubicBezTo>
                    <a:cubicBezTo>
                      <a:pt x="79" y="182"/>
                      <a:pt x="79" y="182"/>
                      <a:pt x="79" y="182"/>
                    </a:cubicBezTo>
                    <a:cubicBezTo>
                      <a:pt x="80" y="183"/>
                      <a:pt x="80" y="183"/>
                      <a:pt x="80" y="183"/>
                    </a:cubicBezTo>
                    <a:cubicBezTo>
                      <a:pt x="86" y="185"/>
                      <a:pt x="86" y="185"/>
                      <a:pt x="86" y="185"/>
                    </a:cubicBezTo>
                    <a:cubicBezTo>
                      <a:pt x="85" y="186"/>
                      <a:pt x="85" y="186"/>
                      <a:pt x="85" y="186"/>
                    </a:cubicBezTo>
                    <a:cubicBezTo>
                      <a:pt x="77" y="187"/>
                      <a:pt x="77" y="187"/>
                      <a:pt x="77" y="187"/>
                    </a:cubicBezTo>
                    <a:cubicBezTo>
                      <a:pt x="77" y="189"/>
                      <a:pt x="77" y="189"/>
                      <a:pt x="77" y="189"/>
                    </a:cubicBezTo>
                    <a:cubicBezTo>
                      <a:pt x="78" y="191"/>
                      <a:pt x="78" y="191"/>
                      <a:pt x="78" y="191"/>
                    </a:cubicBezTo>
                    <a:cubicBezTo>
                      <a:pt x="79" y="192"/>
                      <a:pt x="79" y="192"/>
                      <a:pt x="79" y="192"/>
                    </a:cubicBezTo>
                    <a:cubicBezTo>
                      <a:pt x="80" y="193"/>
                      <a:pt x="80" y="193"/>
                      <a:pt x="80" y="193"/>
                    </a:cubicBezTo>
                    <a:cubicBezTo>
                      <a:pt x="81" y="194"/>
                      <a:pt x="81" y="194"/>
                      <a:pt x="81" y="194"/>
                    </a:cubicBezTo>
                    <a:cubicBezTo>
                      <a:pt x="82" y="193"/>
                      <a:pt x="82" y="193"/>
                      <a:pt x="82" y="193"/>
                    </a:cubicBezTo>
                    <a:cubicBezTo>
                      <a:pt x="82" y="192"/>
                      <a:pt x="82" y="192"/>
                      <a:pt x="82" y="192"/>
                    </a:cubicBezTo>
                    <a:cubicBezTo>
                      <a:pt x="82" y="193"/>
                      <a:pt x="82" y="193"/>
                      <a:pt x="82" y="193"/>
                    </a:cubicBezTo>
                    <a:cubicBezTo>
                      <a:pt x="82" y="193"/>
                      <a:pt x="82" y="193"/>
                      <a:pt x="82" y="193"/>
                    </a:cubicBezTo>
                    <a:cubicBezTo>
                      <a:pt x="82" y="194"/>
                      <a:pt x="82" y="194"/>
                      <a:pt x="82" y="194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83" y="197"/>
                      <a:pt x="83" y="197"/>
                      <a:pt x="83" y="197"/>
                    </a:cubicBezTo>
                    <a:cubicBezTo>
                      <a:pt x="86" y="197"/>
                      <a:pt x="86" y="197"/>
                      <a:pt x="86" y="197"/>
                    </a:cubicBezTo>
                    <a:cubicBezTo>
                      <a:pt x="87" y="199"/>
                      <a:pt x="87" y="199"/>
                      <a:pt x="87" y="199"/>
                    </a:cubicBezTo>
                    <a:cubicBezTo>
                      <a:pt x="92" y="200"/>
                      <a:pt x="92" y="200"/>
                      <a:pt x="92" y="200"/>
                    </a:cubicBezTo>
                    <a:cubicBezTo>
                      <a:pt x="96" y="200"/>
                      <a:pt x="96" y="200"/>
                      <a:pt x="96" y="200"/>
                    </a:cubicBezTo>
                    <a:cubicBezTo>
                      <a:pt x="96" y="199"/>
                      <a:pt x="96" y="199"/>
                      <a:pt x="96" y="199"/>
                    </a:cubicBezTo>
                    <a:cubicBezTo>
                      <a:pt x="96" y="197"/>
                      <a:pt x="96" y="197"/>
                      <a:pt x="96" y="197"/>
                    </a:cubicBezTo>
                    <a:cubicBezTo>
                      <a:pt x="94" y="196"/>
                      <a:pt x="94" y="196"/>
                      <a:pt x="94" y="196"/>
                    </a:cubicBezTo>
                    <a:cubicBezTo>
                      <a:pt x="93" y="194"/>
                      <a:pt x="93" y="194"/>
                      <a:pt x="93" y="194"/>
                    </a:cubicBezTo>
                    <a:cubicBezTo>
                      <a:pt x="96" y="194"/>
                      <a:pt x="96" y="194"/>
                      <a:pt x="96" y="194"/>
                    </a:cubicBezTo>
                    <a:cubicBezTo>
                      <a:pt x="98" y="195"/>
                      <a:pt x="98" y="195"/>
                      <a:pt x="98" y="195"/>
                    </a:cubicBezTo>
                    <a:cubicBezTo>
                      <a:pt x="99" y="197"/>
                      <a:pt x="99" y="197"/>
                      <a:pt x="99" y="197"/>
                    </a:cubicBezTo>
                    <a:cubicBezTo>
                      <a:pt x="101" y="198"/>
                      <a:pt x="101" y="198"/>
                      <a:pt x="101" y="198"/>
                    </a:cubicBezTo>
                    <a:cubicBezTo>
                      <a:pt x="101" y="199"/>
                      <a:pt x="101" y="199"/>
                      <a:pt x="101" y="199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96" y="186"/>
                      <a:pt x="96" y="186"/>
                      <a:pt x="96" y="186"/>
                    </a:cubicBezTo>
                    <a:cubicBezTo>
                      <a:pt x="96" y="183"/>
                      <a:pt x="96" y="183"/>
                      <a:pt x="96" y="183"/>
                    </a:cubicBezTo>
                    <a:cubicBezTo>
                      <a:pt x="96" y="183"/>
                      <a:pt x="96" y="183"/>
                      <a:pt x="96" y="183"/>
                    </a:cubicBezTo>
                    <a:cubicBezTo>
                      <a:pt x="99" y="189"/>
                      <a:pt x="99" y="189"/>
                      <a:pt x="99" y="189"/>
                    </a:cubicBezTo>
                    <a:cubicBezTo>
                      <a:pt x="102" y="191"/>
                      <a:pt x="102" y="191"/>
                      <a:pt x="102" y="191"/>
                    </a:cubicBezTo>
                    <a:cubicBezTo>
                      <a:pt x="104" y="197"/>
                      <a:pt x="104" y="197"/>
                      <a:pt x="104" y="197"/>
                    </a:cubicBezTo>
                    <a:cubicBezTo>
                      <a:pt x="105" y="198"/>
                      <a:pt x="105" y="198"/>
                      <a:pt x="105" y="198"/>
                    </a:cubicBezTo>
                    <a:cubicBezTo>
                      <a:pt x="106" y="198"/>
                      <a:pt x="106" y="198"/>
                      <a:pt x="106" y="198"/>
                    </a:cubicBezTo>
                    <a:cubicBezTo>
                      <a:pt x="107" y="190"/>
                      <a:pt x="107" y="190"/>
                      <a:pt x="107" y="190"/>
                    </a:cubicBezTo>
                    <a:cubicBezTo>
                      <a:pt x="105" y="186"/>
                      <a:pt x="105" y="186"/>
                      <a:pt x="105" y="186"/>
                    </a:cubicBezTo>
                    <a:cubicBezTo>
                      <a:pt x="106" y="182"/>
                      <a:pt x="106" y="182"/>
                      <a:pt x="106" y="182"/>
                    </a:cubicBezTo>
                    <a:cubicBezTo>
                      <a:pt x="106" y="182"/>
                      <a:pt x="106" y="182"/>
                      <a:pt x="106" y="182"/>
                    </a:cubicBezTo>
                    <a:cubicBezTo>
                      <a:pt x="106" y="183"/>
                      <a:pt x="106" y="183"/>
                      <a:pt x="106" y="183"/>
                    </a:cubicBezTo>
                    <a:cubicBezTo>
                      <a:pt x="108" y="186"/>
                      <a:pt x="108" y="186"/>
                      <a:pt x="108" y="186"/>
                    </a:cubicBezTo>
                    <a:cubicBezTo>
                      <a:pt x="109" y="188"/>
                      <a:pt x="109" y="188"/>
                      <a:pt x="109" y="188"/>
                    </a:cubicBezTo>
                    <a:cubicBezTo>
                      <a:pt x="110" y="188"/>
                      <a:pt x="110" y="188"/>
                      <a:pt x="110" y="188"/>
                    </a:cubicBezTo>
                    <a:cubicBezTo>
                      <a:pt x="111" y="184"/>
                      <a:pt x="111" y="184"/>
                      <a:pt x="111" y="184"/>
                    </a:cubicBezTo>
                    <a:cubicBezTo>
                      <a:pt x="110" y="182"/>
                      <a:pt x="110" y="182"/>
                      <a:pt x="110" y="182"/>
                    </a:cubicBezTo>
                    <a:cubicBezTo>
                      <a:pt x="109" y="181"/>
                      <a:pt x="109" y="181"/>
                      <a:pt x="109" y="181"/>
                    </a:cubicBezTo>
                    <a:cubicBezTo>
                      <a:pt x="110" y="165"/>
                      <a:pt x="110" y="165"/>
                      <a:pt x="110" y="165"/>
                    </a:cubicBezTo>
                    <a:cubicBezTo>
                      <a:pt x="110" y="165"/>
                      <a:pt x="110" y="165"/>
                      <a:pt x="110" y="165"/>
                    </a:cubicBezTo>
                    <a:cubicBezTo>
                      <a:pt x="111" y="177"/>
                      <a:pt x="111" y="177"/>
                      <a:pt x="111" y="177"/>
                    </a:cubicBezTo>
                    <a:cubicBezTo>
                      <a:pt x="113" y="181"/>
                      <a:pt x="113" y="181"/>
                      <a:pt x="113" y="181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7" y="173"/>
                      <a:pt x="117" y="173"/>
                      <a:pt x="117" y="173"/>
                    </a:cubicBezTo>
                    <a:cubicBezTo>
                      <a:pt x="117" y="166"/>
                      <a:pt x="117" y="166"/>
                      <a:pt x="117" y="166"/>
                    </a:cubicBezTo>
                    <a:cubicBezTo>
                      <a:pt x="118" y="167"/>
                      <a:pt x="118" y="167"/>
                      <a:pt x="118" y="167"/>
                    </a:cubicBezTo>
                    <a:cubicBezTo>
                      <a:pt x="118" y="171"/>
                      <a:pt x="118" y="171"/>
                      <a:pt x="118" y="171"/>
                    </a:cubicBezTo>
                    <a:cubicBezTo>
                      <a:pt x="120" y="168"/>
                      <a:pt x="120" y="168"/>
                      <a:pt x="120" y="168"/>
                    </a:cubicBezTo>
                    <a:cubicBezTo>
                      <a:pt x="120" y="168"/>
                      <a:pt x="120" y="168"/>
                      <a:pt x="120" y="168"/>
                    </a:cubicBezTo>
                    <a:cubicBezTo>
                      <a:pt x="120" y="166"/>
                      <a:pt x="120" y="166"/>
                      <a:pt x="120" y="166"/>
                    </a:cubicBezTo>
                    <a:cubicBezTo>
                      <a:pt x="127" y="163"/>
                      <a:pt x="127" y="163"/>
                      <a:pt x="127" y="163"/>
                    </a:cubicBezTo>
                    <a:cubicBezTo>
                      <a:pt x="132" y="158"/>
                      <a:pt x="132" y="158"/>
                      <a:pt x="132" y="158"/>
                    </a:cubicBezTo>
                    <a:cubicBezTo>
                      <a:pt x="132" y="155"/>
                      <a:pt x="132" y="155"/>
                      <a:pt x="132" y="155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0" y="152"/>
                      <a:pt x="130" y="152"/>
                      <a:pt x="130" y="152"/>
                    </a:cubicBezTo>
                    <a:cubicBezTo>
                      <a:pt x="130" y="150"/>
                      <a:pt x="130" y="150"/>
                      <a:pt x="130" y="150"/>
                    </a:cubicBezTo>
                    <a:cubicBezTo>
                      <a:pt x="126" y="144"/>
                      <a:pt x="126" y="144"/>
                      <a:pt x="126" y="144"/>
                    </a:cubicBezTo>
                    <a:cubicBezTo>
                      <a:pt x="125" y="145"/>
                      <a:pt x="125" y="145"/>
                      <a:pt x="125" y="145"/>
                    </a:cubicBezTo>
                    <a:cubicBezTo>
                      <a:pt x="125" y="146"/>
                      <a:pt x="125" y="146"/>
                      <a:pt x="125" y="146"/>
                    </a:cubicBezTo>
                    <a:cubicBezTo>
                      <a:pt x="125" y="147"/>
                      <a:pt x="125" y="147"/>
                      <a:pt x="125" y="147"/>
                    </a:cubicBezTo>
                    <a:cubicBezTo>
                      <a:pt x="125" y="149"/>
                      <a:pt x="125" y="149"/>
                      <a:pt x="125" y="149"/>
                    </a:cubicBezTo>
                    <a:cubicBezTo>
                      <a:pt x="124" y="150"/>
                      <a:pt x="124" y="150"/>
                      <a:pt x="124" y="150"/>
                    </a:cubicBezTo>
                    <a:cubicBezTo>
                      <a:pt x="123" y="151"/>
                      <a:pt x="123" y="151"/>
                      <a:pt x="123" y="151"/>
                    </a:cubicBezTo>
                    <a:cubicBezTo>
                      <a:pt x="123" y="150"/>
                      <a:pt x="123" y="150"/>
                      <a:pt x="123" y="150"/>
                    </a:cubicBezTo>
                    <a:cubicBezTo>
                      <a:pt x="124" y="149"/>
                      <a:pt x="124" y="149"/>
                      <a:pt x="124" y="149"/>
                    </a:cubicBezTo>
                    <a:cubicBezTo>
                      <a:pt x="123" y="145"/>
                      <a:pt x="123" y="145"/>
                      <a:pt x="123" y="145"/>
                    </a:cubicBezTo>
                    <a:cubicBezTo>
                      <a:pt x="122" y="144"/>
                      <a:pt x="122" y="144"/>
                      <a:pt x="122" y="144"/>
                    </a:cubicBezTo>
                    <a:cubicBezTo>
                      <a:pt x="121" y="142"/>
                      <a:pt x="121" y="142"/>
                      <a:pt x="121" y="142"/>
                    </a:cubicBezTo>
                    <a:cubicBezTo>
                      <a:pt x="120" y="141"/>
                      <a:pt x="120" y="141"/>
                      <a:pt x="120" y="141"/>
                    </a:cubicBezTo>
                    <a:cubicBezTo>
                      <a:pt x="119" y="140"/>
                      <a:pt x="119" y="140"/>
                      <a:pt x="119" y="140"/>
                    </a:cubicBezTo>
                    <a:cubicBezTo>
                      <a:pt x="117" y="142"/>
                      <a:pt x="117" y="142"/>
                      <a:pt x="117" y="142"/>
                    </a:cubicBezTo>
                    <a:cubicBezTo>
                      <a:pt x="116" y="142"/>
                      <a:pt x="116" y="142"/>
                      <a:pt x="116" y="142"/>
                    </a:cubicBezTo>
                    <a:cubicBezTo>
                      <a:pt x="115" y="145"/>
                      <a:pt x="115" y="145"/>
                      <a:pt x="115" y="145"/>
                    </a:cubicBezTo>
                    <a:cubicBezTo>
                      <a:pt x="114" y="145"/>
                      <a:pt x="114" y="145"/>
                      <a:pt x="114" y="145"/>
                    </a:cubicBezTo>
                    <a:cubicBezTo>
                      <a:pt x="114" y="143"/>
                      <a:pt x="114" y="143"/>
                      <a:pt x="114" y="143"/>
                    </a:cubicBezTo>
                    <a:cubicBezTo>
                      <a:pt x="115" y="142"/>
                      <a:pt x="115" y="142"/>
                      <a:pt x="115" y="142"/>
                    </a:cubicBezTo>
                    <a:cubicBezTo>
                      <a:pt x="116" y="141"/>
                      <a:pt x="116" y="141"/>
                      <a:pt x="116" y="141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6" y="133"/>
                      <a:pt x="116" y="133"/>
                      <a:pt x="116" y="133"/>
                    </a:cubicBezTo>
                    <a:cubicBezTo>
                      <a:pt x="116" y="132"/>
                      <a:pt x="116" y="132"/>
                      <a:pt x="116" y="132"/>
                    </a:cubicBezTo>
                    <a:cubicBezTo>
                      <a:pt x="118" y="131"/>
                      <a:pt x="118" y="131"/>
                      <a:pt x="118" y="131"/>
                    </a:cubicBezTo>
                    <a:cubicBezTo>
                      <a:pt x="117" y="129"/>
                      <a:pt x="117" y="129"/>
                      <a:pt x="117" y="129"/>
                    </a:cubicBezTo>
                    <a:cubicBezTo>
                      <a:pt x="108" y="129"/>
                      <a:pt x="108" y="129"/>
                      <a:pt x="108" y="129"/>
                    </a:cubicBezTo>
                    <a:cubicBezTo>
                      <a:pt x="109" y="128"/>
                      <a:pt x="110" y="127"/>
                      <a:pt x="111" y="127"/>
                    </a:cubicBezTo>
                    <a:cubicBezTo>
                      <a:pt x="111" y="127"/>
                      <a:pt x="111" y="127"/>
                      <a:pt x="111" y="127"/>
                    </a:cubicBezTo>
                    <a:cubicBezTo>
                      <a:pt x="107" y="122"/>
                      <a:pt x="107" y="122"/>
                      <a:pt x="107" y="122"/>
                    </a:cubicBezTo>
                    <a:cubicBezTo>
                      <a:pt x="107" y="122"/>
                      <a:pt x="105" y="123"/>
                      <a:pt x="104" y="123"/>
                    </a:cubicBezTo>
                    <a:cubicBezTo>
                      <a:pt x="103" y="123"/>
                      <a:pt x="102" y="123"/>
                      <a:pt x="102" y="123"/>
                    </a:cubicBezTo>
                    <a:cubicBezTo>
                      <a:pt x="100" y="120"/>
                      <a:pt x="102" y="116"/>
                      <a:pt x="104" y="114"/>
                    </a:cubicBezTo>
                    <a:cubicBezTo>
                      <a:pt x="107" y="111"/>
                      <a:pt x="106" y="112"/>
                      <a:pt x="109" y="109"/>
                    </a:cubicBezTo>
                    <a:cubicBezTo>
                      <a:pt x="113" y="105"/>
                      <a:pt x="109" y="106"/>
                      <a:pt x="109" y="101"/>
                    </a:cubicBezTo>
                    <a:cubicBezTo>
                      <a:pt x="109" y="96"/>
                      <a:pt x="109" y="96"/>
                      <a:pt x="109" y="92"/>
                    </a:cubicBezTo>
                    <a:cubicBezTo>
                      <a:pt x="109" y="91"/>
                      <a:pt x="109" y="90"/>
                      <a:pt x="108" y="89"/>
                    </a:cubicBezTo>
                    <a:cubicBezTo>
                      <a:pt x="106" y="86"/>
                      <a:pt x="102" y="84"/>
                      <a:pt x="102" y="84"/>
                    </a:cubicBezTo>
                    <a:cubicBezTo>
                      <a:pt x="102" y="84"/>
                      <a:pt x="89" y="79"/>
                      <a:pt x="89" y="73"/>
                    </a:cubicBezTo>
                    <a:cubicBezTo>
                      <a:pt x="89" y="69"/>
                      <a:pt x="93" y="69"/>
                      <a:pt x="94" y="69"/>
                    </a:cubicBezTo>
                    <a:cubicBezTo>
                      <a:pt x="94" y="69"/>
                      <a:pt x="94" y="69"/>
                      <a:pt x="94" y="69"/>
                    </a:cubicBezTo>
                    <a:cubicBezTo>
                      <a:pt x="94" y="69"/>
                      <a:pt x="94" y="69"/>
                      <a:pt x="94" y="69"/>
                    </a:cubicBezTo>
                    <a:cubicBezTo>
                      <a:pt x="94" y="69"/>
                      <a:pt x="94" y="63"/>
                      <a:pt x="92" y="61"/>
                    </a:cubicBezTo>
                    <a:cubicBezTo>
                      <a:pt x="90" y="59"/>
                      <a:pt x="88" y="56"/>
                      <a:pt x="88" y="56"/>
                    </a:cubicBezTo>
                    <a:cubicBezTo>
                      <a:pt x="88" y="56"/>
                      <a:pt x="88" y="56"/>
                      <a:pt x="84" y="53"/>
                    </a:cubicBezTo>
                    <a:cubicBezTo>
                      <a:pt x="81" y="50"/>
                      <a:pt x="83" y="44"/>
                      <a:pt x="83" y="44"/>
                    </a:cubicBezTo>
                    <a:cubicBezTo>
                      <a:pt x="84" y="34"/>
                      <a:pt x="84" y="34"/>
                      <a:pt x="84" y="34"/>
                    </a:cubicBezTo>
                    <a:cubicBezTo>
                      <a:pt x="84" y="34"/>
                      <a:pt x="84" y="28"/>
                      <a:pt x="87" y="26"/>
                    </a:cubicBezTo>
                    <a:cubicBezTo>
                      <a:pt x="87" y="25"/>
                      <a:pt x="87" y="24"/>
                      <a:pt x="87" y="23"/>
                    </a:cubicBezTo>
                    <a:cubicBezTo>
                      <a:pt x="79" y="23"/>
                      <a:pt x="72" y="18"/>
                      <a:pt x="72" y="15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56" y="3"/>
                    </a:cubicBezTo>
                    <a:cubicBezTo>
                      <a:pt x="53" y="7"/>
                      <a:pt x="57" y="7"/>
                      <a:pt x="53" y="7"/>
                    </a:cubicBezTo>
                    <a:cubicBezTo>
                      <a:pt x="48" y="7"/>
                      <a:pt x="46" y="10"/>
                      <a:pt x="51" y="10"/>
                    </a:cubicBezTo>
                    <a:cubicBezTo>
                      <a:pt x="54" y="10"/>
                      <a:pt x="57" y="10"/>
                      <a:pt x="59" y="10"/>
                    </a:cubicBezTo>
                    <a:cubicBezTo>
                      <a:pt x="61" y="10"/>
                      <a:pt x="62" y="10"/>
                      <a:pt x="62" y="13"/>
                    </a:cubicBezTo>
                    <a:cubicBezTo>
                      <a:pt x="62" y="18"/>
                      <a:pt x="65" y="18"/>
                      <a:pt x="62" y="18"/>
                    </a:cubicBezTo>
                    <a:cubicBezTo>
                      <a:pt x="61" y="18"/>
                      <a:pt x="60" y="18"/>
                      <a:pt x="59" y="18"/>
                    </a:cubicBezTo>
                    <a:cubicBezTo>
                      <a:pt x="57" y="18"/>
                      <a:pt x="54" y="18"/>
                      <a:pt x="53" y="16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20"/>
                      <a:pt x="48" y="20"/>
                    </a:cubicBezTo>
                    <a:cubicBezTo>
                      <a:pt x="47" y="20"/>
                      <a:pt x="46" y="20"/>
                      <a:pt x="45" y="19"/>
                    </a:cubicBezTo>
                    <a:cubicBezTo>
                      <a:pt x="40" y="13"/>
                      <a:pt x="40" y="10"/>
                      <a:pt x="40" y="10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0" y="20"/>
                      <a:pt x="27" y="20"/>
                    </a:cubicBezTo>
                    <a:cubicBezTo>
                      <a:pt x="25" y="20"/>
                      <a:pt x="24" y="20"/>
                      <a:pt x="23" y="18"/>
                    </a:cubicBezTo>
                    <a:cubicBezTo>
                      <a:pt x="19" y="14"/>
                      <a:pt x="21" y="10"/>
                      <a:pt x="21" y="10"/>
                    </a:cubicBezTo>
                    <a:cubicBezTo>
                      <a:pt x="21" y="10"/>
                      <a:pt x="20" y="10"/>
                      <a:pt x="20" y="10"/>
                    </a:cubicBezTo>
                    <a:cubicBezTo>
                      <a:pt x="18" y="13"/>
                      <a:pt x="16" y="13"/>
                      <a:pt x="16" y="13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0" y="18"/>
                      <a:pt x="4" y="22"/>
                    </a:cubicBezTo>
                    <a:cubicBezTo>
                      <a:pt x="8" y="26"/>
                      <a:pt x="13" y="26"/>
                      <a:pt x="13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0" name="Freeform 20"/>
              <p:cNvSpPr>
                <a:spLocks/>
              </p:cNvSpPr>
              <p:nvPr/>
            </p:nvSpPr>
            <p:spPr bwMode="auto">
              <a:xfrm>
                <a:off x="3705" y="2988"/>
                <a:ext cx="22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" y="13"/>
                  </a:cxn>
                  <a:cxn ang="0">
                    <a:pos x="3" y="13"/>
                  </a:cxn>
                  <a:cxn ang="0">
                    <a:pos x="3" y="13"/>
                  </a:cxn>
                  <a:cxn ang="0">
                    <a:pos x="3" y="13"/>
                  </a:cxn>
                  <a:cxn ang="0">
                    <a:pos x="3" y="12"/>
                  </a:cxn>
                  <a:cxn ang="0">
                    <a:pos x="4" y="11"/>
                  </a:cxn>
                  <a:cxn ang="0">
                    <a:pos x="5" y="11"/>
                  </a:cxn>
                  <a:cxn ang="0">
                    <a:pos x="5" y="11"/>
                  </a:cxn>
                  <a:cxn ang="0">
                    <a:pos x="5" y="10"/>
                  </a:cxn>
                  <a:cxn ang="0">
                    <a:pos x="6" y="10"/>
                  </a:cxn>
                  <a:cxn ang="0">
                    <a:pos x="6" y="11"/>
                  </a:cxn>
                  <a:cxn ang="0">
                    <a:pos x="8" y="12"/>
                  </a:cxn>
                  <a:cxn ang="0">
                    <a:pos x="8" y="13"/>
                  </a:cxn>
                  <a:cxn ang="0">
                    <a:pos x="11" y="13"/>
                  </a:cxn>
                  <a:cxn ang="0">
                    <a:pos x="11" y="13"/>
                  </a:cxn>
                  <a:cxn ang="0">
                    <a:pos x="11" y="12"/>
                  </a:cxn>
                  <a:cxn ang="0">
                    <a:pos x="11" y="11"/>
                  </a:cxn>
                  <a:cxn ang="0">
                    <a:pos x="11" y="10"/>
                  </a:cxn>
                  <a:cxn ang="0">
                    <a:pos x="11" y="10"/>
                  </a:cxn>
                  <a:cxn ang="0">
                    <a:pos x="11" y="10"/>
                  </a:cxn>
                  <a:cxn ang="0">
                    <a:pos x="12" y="11"/>
                  </a:cxn>
                  <a:cxn ang="0">
                    <a:pos x="13" y="11"/>
                  </a:cxn>
                  <a:cxn ang="0">
                    <a:pos x="15" y="13"/>
                  </a:cxn>
                  <a:cxn ang="0">
                    <a:pos x="16" y="13"/>
                  </a:cxn>
                  <a:cxn ang="0">
                    <a:pos x="19" y="13"/>
                  </a:cxn>
                  <a:cxn ang="0">
                    <a:pos x="19" y="13"/>
                  </a:cxn>
                  <a:cxn ang="0">
                    <a:pos x="21" y="13"/>
                  </a:cxn>
                  <a:cxn ang="0">
                    <a:pos x="22" y="12"/>
                  </a:cxn>
                  <a:cxn ang="0">
                    <a:pos x="22" y="7"/>
                  </a:cxn>
                  <a:cxn ang="0">
                    <a:pos x="21" y="6"/>
                  </a:cxn>
                  <a:cxn ang="0">
                    <a:pos x="21" y="5"/>
                  </a:cxn>
                  <a:cxn ang="0">
                    <a:pos x="19" y="5"/>
                  </a:cxn>
                  <a:cxn ang="0">
                    <a:pos x="19" y="3"/>
                  </a:cxn>
                  <a:cxn ang="0">
                    <a:pos x="19" y="3"/>
                  </a:cxn>
                  <a:cxn ang="0">
                    <a:pos x="19" y="3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6" y="2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4" y="1"/>
                  </a:cxn>
                  <a:cxn ang="0">
                    <a:pos x="12" y="3"/>
                  </a:cxn>
                  <a:cxn ang="0">
                    <a:pos x="11" y="2"/>
                  </a:cxn>
                  <a:cxn ang="0">
                    <a:pos x="11" y="5"/>
                  </a:cxn>
                  <a:cxn ang="0">
                    <a:pos x="5" y="6"/>
                  </a:cxn>
                  <a:cxn ang="0">
                    <a:pos x="4" y="8"/>
                  </a:cxn>
                  <a:cxn ang="0">
                    <a:pos x="4" y="9"/>
                  </a:cxn>
                  <a:cxn ang="0">
                    <a:pos x="3" y="9"/>
                  </a:cxn>
                  <a:cxn ang="0">
                    <a:pos x="2" y="9"/>
                  </a:cxn>
                  <a:cxn ang="0">
                    <a:pos x="0" y="10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</a:cxnLst>
                <a:rect l="0" t="0" r="r" b="b"/>
                <a:pathLst>
                  <a:path w="22" h="13">
                    <a:moveTo>
                      <a:pt x="0" y="13"/>
                    </a:moveTo>
                    <a:lnTo>
                      <a:pt x="1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2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6" y="11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5" y="13"/>
                    </a:lnTo>
                    <a:lnTo>
                      <a:pt x="16" y="13"/>
                    </a:lnTo>
                    <a:lnTo>
                      <a:pt x="19" y="13"/>
                    </a:lnTo>
                    <a:lnTo>
                      <a:pt x="19" y="13"/>
                    </a:lnTo>
                    <a:lnTo>
                      <a:pt x="21" y="13"/>
                    </a:lnTo>
                    <a:lnTo>
                      <a:pt x="22" y="12"/>
                    </a:lnTo>
                    <a:lnTo>
                      <a:pt x="22" y="7"/>
                    </a:lnTo>
                    <a:lnTo>
                      <a:pt x="21" y="6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6" y="1"/>
                    </a:lnTo>
                    <a:lnTo>
                      <a:pt x="16" y="0"/>
                    </a:lnTo>
                    <a:lnTo>
                      <a:pt x="14" y="1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1" y="5"/>
                    </a:lnTo>
                    <a:lnTo>
                      <a:pt x="5" y="6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1" name="Freeform 21"/>
              <p:cNvSpPr>
                <a:spLocks/>
              </p:cNvSpPr>
              <p:nvPr/>
            </p:nvSpPr>
            <p:spPr bwMode="auto">
              <a:xfrm>
                <a:off x="5078" y="3053"/>
                <a:ext cx="36" cy="3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4" y="26"/>
                  </a:cxn>
                  <a:cxn ang="0">
                    <a:pos x="7" y="31"/>
                  </a:cxn>
                  <a:cxn ang="0">
                    <a:pos x="11" y="32"/>
                  </a:cxn>
                  <a:cxn ang="0">
                    <a:pos x="14" y="33"/>
                  </a:cxn>
                  <a:cxn ang="0">
                    <a:pos x="16" y="28"/>
                  </a:cxn>
                  <a:cxn ang="0">
                    <a:pos x="15" y="26"/>
                  </a:cxn>
                  <a:cxn ang="0">
                    <a:pos x="17" y="28"/>
                  </a:cxn>
                  <a:cxn ang="0">
                    <a:pos x="18" y="29"/>
                  </a:cxn>
                  <a:cxn ang="0">
                    <a:pos x="17" y="30"/>
                  </a:cxn>
                  <a:cxn ang="0">
                    <a:pos x="18" y="31"/>
                  </a:cxn>
                  <a:cxn ang="0">
                    <a:pos x="23" y="28"/>
                  </a:cxn>
                  <a:cxn ang="0">
                    <a:pos x="29" y="25"/>
                  </a:cxn>
                  <a:cxn ang="0">
                    <a:pos x="29" y="27"/>
                  </a:cxn>
                  <a:cxn ang="0">
                    <a:pos x="31" y="30"/>
                  </a:cxn>
                  <a:cxn ang="0">
                    <a:pos x="32" y="28"/>
                  </a:cxn>
                  <a:cxn ang="0">
                    <a:pos x="36" y="28"/>
                  </a:cxn>
                  <a:cxn ang="0">
                    <a:pos x="36" y="27"/>
                  </a:cxn>
                  <a:cxn ang="0">
                    <a:pos x="32" y="25"/>
                  </a:cxn>
                  <a:cxn ang="0">
                    <a:pos x="30" y="18"/>
                  </a:cxn>
                  <a:cxn ang="0">
                    <a:pos x="32" y="11"/>
                  </a:cxn>
                  <a:cxn ang="0">
                    <a:pos x="30" y="11"/>
                  </a:cxn>
                  <a:cxn ang="0">
                    <a:pos x="27" y="5"/>
                  </a:cxn>
                  <a:cxn ang="0">
                    <a:pos x="24" y="3"/>
                  </a:cxn>
                  <a:cxn ang="0">
                    <a:pos x="23" y="9"/>
                  </a:cxn>
                  <a:cxn ang="0">
                    <a:pos x="23" y="11"/>
                  </a:cxn>
                  <a:cxn ang="0">
                    <a:pos x="23" y="14"/>
                  </a:cxn>
                  <a:cxn ang="0">
                    <a:pos x="21" y="14"/>
                  </a:cxn>
                  <a:cxn ang="0">
                    <a:pos x="20" y="14"/>
                  </a:cxn>
                  <a:cxn ang="0">
                    <a:pos x="20" y="12"/>
                  </a:cxn>
                  <a:cxn ang="0">
                    <a:pos x="20" y="10"/>
                  </a:cxn>
                  <a:cxn ang="0">
                    <a:pos x="20" y="10"/>
                  </a:cxn>
                  <a:cxn ang="0">
                    <a:pos x="18" y="10"/>
                  </a:cxn>
                  <a:cxn ang="0">
                    <a:pos x="18" y="9"/>
                  </a:cxn>
                  <a:cxn ang="0">
                    <a:pos x="17" y="8"/>
                  </a:cxn>
                  <a:cxn ang="0">
                    <a:pos x="17" y="6"/>
                  </a:cxn>
                  <a:cxn ang="0">
                    <a:pos x="15" y="6"/>
                  </a:cxn>
                  <a:cxn ang="0">
                    <a:pos x="12" y="3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8" y="2"/>
                  </a:cxn>
                  <a:cxn ang="0">
                    <a:pos x="4" y="6"/>
                  </a:cxn>
                  <a:cxn ang="0">
                    <a:pos x="3" y="6"/>
                  </a:cxn>
                  <a:cxn ang="0">
                    <a:pos x="4" y="8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3" y="13"/>
                  </a:cxn>
                  <a:cxn ang="0">
                    <a:pos x="2" y="15"/>
                  </a:cxn>
                  <a:cxn ang="0">
                    <a:pos x="1" y="14"/>
                  </a:cxn>
                  <a:cxn ang="0">
                    <a:pos x="3" y="16"/>
                  </a:cxn>
                  <a:cxn ang="0">
                    <a:pos x="2" y="17"/>
                  </a:cxn>
                  <a:cxn ang="0">
                    <a:pos x="2" y="18"/>
                  </a:cxn>
                  <a:cxn ang="0">
                    <a:pos x="3" y="19"/>
                  </a:cxn>
                  <a:cxn ang="0">
                    <a:pos x="1" y="19"/>
                  </a:cxn>
                </a:cxnLst>
                <a:rect l="0" t="0" r="r" b="b"/>
                <a:pathLst>
                  <a:path w="36" h="33">
                    <a:moveTo>
                      <a:pt x="1" y="19"/>
                    </a:moveTo>
                    <a:lnTo>
                      <a:pt x="0" y="20"/>
                    </a:lnTo>
                    <a:lnTo>
                      <a:pt x="2" y="24"/>
                    </a:lnTo>
                    <a:lnTo>
                      <a:pt x="4" y="26"/>
                    </a:lnTo>
                    <a:lnTo>
                      <a:pt x="6" y="26"/>
                    </a:lnTo>
                    <a:lnTo>
                      <a:pt x="7" y="31"/>
                    </a:lnTo>
                    <a:lnTo>
                      <a:pt x="9" y="32"/>
                    </a:lnTo>
                    <a:lnTo>
                      <a:pt x="11" y="32"/>
                    </a:lnTo>
                    <a:lnTo>
                      <a:pt x="13" y="33"/>
                    </a:lnTo>
                    <a:lnTo>
                      <a:pt x="14" y="33"/>
                    </a:lnTo>
                    <a:lnTo>
                      <a:pt x="14" y="32"/>
                    </a:lnTo>
                    <a:lnTo>
                      <a:pt x="16" y="28"/>
                    </a:lnTo>
                    <a:lnTo>
                      <a:pt x="14" y="29"/>
                    </a:lnTo>
                    <a:lnTo>
                      <a:pt x="15" y="26"/>
                    </a:lnTo>
                    <a:lnTo>
                      <a:pt x="17" y="25"/>
                    </a:lnTo>
                    <a:lnTo>
                      <a:pt x="17" y="28"/>
                    </a:lnTo>
                    <a:lnTo>
                      <a:pt x="18" y="29"/>
                    </a:lnTo>
                    <a:lnTo>
                      <a:pt x="18" y="29"/>
                    </a:lnTo>
                    <a:lnTo>
                      <a:pt x="18" y="30"/>
                    </a:lnTo>
                    <a:lnTo>
                      <a:pt x="17" y="30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8"/>
                    </a:lnTo>
                    <a:lnTo>
                      <a:pt x="27" y="27"/>
                    </a:lnTo>
                    <a:lnTo>
                      <a:pt x="29" y="25"/>
                    </a:lnTo>
                    <a:lnTo>
                      <a:pt x="29" y="26"/>
                    </a:lnTo>
                    <a:lnTo>
                      <a:pt x="29" y="27"/>
                    </a:lnTo>
                    <a:lnTo>
                      <a:pt x="29" y="28"/>
                    </a:lnTo>
                    <a:lnTo>
                      <a:pt x="31" y="30"/>
                    </a:lnTo>
                    <a:lnTo>
                      <a:pt x="32" y="29"/>
                    </a:lnTo>
                    <a:lnTo>
                      <a:pt x="32" y="28"/>
                    </a:lnTo>
                    <a:lnTo>
                      <a:pt x="35" y="29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27"/>
                    </a:lnTo>
                    <a:lnTo>
                      <a:pt x="35" y="26"/>
                    </a:lnTo>
                    <a:lnTo>
                      <a:pt x="32" y="25"/>
                    </a:lnTo>
                    <a:lnTo>
                      <a:pt x="31" y="24"/>
                    </a:lnTo>
                    <a:lnTo>
                      <a:pt x="30" y="18"/>
                    </a:lnTo>
                    <a:lnTo>
                      <a:pt x="32" y="13"/>
                    </a:lnTo>
                    <a:lnTo>
                      <a:pt x="32" y="11"/>
                    </a:lnTo>
                    <a:lnTo>
                      <a:pt x="31" y="11"/>
                    </a:lnTo>
                    <a:lnTo>
                      <a:pt x="30" y="11"/>
                    </a:lnTo>
                    <a:lnTo>
                      <a:pt x="29" y="8"/>
                    </a:lnTo>
                    <a:lnTo>
                      <a:pt x="27" y="5"/>
                    </a:lnTo>
                    <a:lnTo>
                      <a:pt x="25" y="3"/>
                    </a:lnTo>
                    <a:lnTo>
                      <a:pt x="24" y="3"/>
                    </a:lnTo>
                    <a:lnTo>
                      <a:pt x="23" y="5"/>
                    </a:lnTo>
                    <a:lnTo>
                      <a:pt x="23" y="9"/>
                    </a:lnTo>
                    <a:lnTo>
                      <a:pt x="24" y="10"/>
                    </a:lnTo>
                    <a:lnTo>
                      <a:pt x="23" y="11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0" y="14"/>
                    </a:lnTo>
                    <a:lnTo>
                      <a:pt x="20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18" y="9"/>
                    </a:lnTo>
                    <a:lnTo>
                      <a:pt x="18" y="10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18" y="6"/>
                    </a:lnTo>
                    <a:lnTo>
                      <a:pt x="17" y="6"/>
                    </a:lnTo>
                    <a:lnTo>
                      <a:pt x="16" y="5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2" y="3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4" y="6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2" y="14"/>
                    </a:lnTo>
                    <a:lnTo>
                      <a:pt x="2" y="15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5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3" y="17"/>
                    </a:lnTo>
                    <a:lnTo>
                      <a:pt x="3" y="19"/>
                    </a:lnTo>
                    <a:lnTo>
                      <a:pt x="2" y="20"/>
                    </a:lnTo>
                    <a:lnTo>
                      <a:pt x="1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2" name="Freeform 22"/>
              <p:cNvSpPr>
                <a:spLocks/>
              </p:cNvSpPr>
              <p:nvPr/>
            </p:nvSpPr>
            <p:spPr bwMode="auto">
              <a:xfrm>
                <a:off x="3765" y="3009"/>
                <a:ext cx="9" cy="7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2" y="7"/>
                  </a:cxn>
                  <a:cxn ang="0">
                    <a:pos x="5" y="6"/>
                  </a:cxn>
                  <a:cxn ang="0">
                    <a:pos x="6" y="5"/>
                  </a:cxn>
                  <a:cxn ang="0">
                    <a:pos x="7" y="5"/>
                  </a:cxn>
                  <a:cxn ang="0">
                    <a:pos x="9" y="5"/>
                  </a:cxn>
                  <a:cxn ang="0">
                    <a:pos x="9" y="4"/>
                  </a:cxn>
                  <a:cxn ang="0">
                    <a:pos x="5" y="0"/>
                  </a:cxn>
                </a:cxnLst>
                <a:rect l="0" t="0" r="r" b="b"/>
                <a:pathLst>
                  <a:path w="9" h="7">
                    <a:moveTo>
                      <a:pt x="5" y="0"/>
                    </a:moveTo>
                    <a:lnTo>
                      <a:pt x="3" y="1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3" name="Freeform 23"/>
              <p:cNvSpPr>
                <a:spLocks/>
              </p:cNvSpPr>
              <p:nvPr/>
            </p:nvSpPr>
            <p:spPr bwMode="auto">
              <a:xfrm>
                <a:off x="3852" y="3048"/>
                <a:ext cx="3" cy="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3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lnTo>
                      <a:pt x="3" y="3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4" name="Freeform 24"/>
              <p:cNvSpPr>
                <a:spLocks/>
              </p:cNvSpPr>
              <p:nvPr/>
            </p:nvSpPr>
            <p:spPr bwMode="auto">
              <a:xfrm>
                <a:off x="3890" y="3056"/>
                <a:ext cx="4" cy="7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0" y="6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2" y="6"/>
                  </a:cxn>
                  <a:cxn ang="0">
                    <a:pos x="4" y="6"/>
                  </a:cxn>
                  <a:cxn ang="0">
                    <a:pos x="4" y="5"/>
                  </a:cxn>
                  <a:cxn ang="0">
                    <a:pos x="3" y="4"/>
                  </a:cxn>
                  <a:cxn ang="0">
                    <a:pos x="4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7">
                    <a:moveTo>
                      <a:pt x="4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4"/>
                    </a:ln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5" name="Freeform 25"/>
              <p:cNvSpPr>
                <a:spLocks/>
              </p:cNvSpPr>
              <p:nvPr/>
            </p:nvSpPr>
            <p:spPr bwMode="auto">
              <a:xfrm>
                <a:off x="4826" y="2932"/>
                <a:ext cx="5" cy="4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7" y="3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5"/>
                  </a:cxn>
                  <a:cxn ang="0">
                    <a:pos x="1" y="5"/>
                  </a:cxn>
                </a:cxnLst>
                <a:rect l="0" t="0" r="r" b="b"/>
                <a:pathLst>
                  <a:path w="7" h="5">
                    <a:moveTo>
                      <a:pt x="1" y="5"/>
                    </a:move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7" y="2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3"/>
                      <a:pt x="0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6" name="Rectangle 26"/>
              <p:cNvSpPr>
                <a:spLocks noChangeArrowheads="1"/>
              </p:cNvSpPr>
              <p:nvPr/>
            </p:nvSpPr>
            <p:spPr bwMode="auto">
              <a:xfrm>
                <a:off x="4842" y="2951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7" name="Freeform 27"/>
              <p:cNvSpPr>
                <a:spLocks/>
              </p:cNvSpPr>
              <p:nvPr/>
            </p:nvSpPr>
            <p:spPr bwMode="auto">
              <a:xfrm>
                <a:off x="4828" y="2915"/>
                <a:ext cx="25" cy="36"/>
              </a:xfrm>
              <a:custGeom>
                <a:avLst/>
                <a:gdLst/>
                <a:ahLst/>
                <a:cxnLst>
                  <a:cxn ang="0">
                    <a:pos x="8" y="17"/>
                  </a:cxn>
                  <a:cxn ang="0">
                    <a:pos x="5" y="19"/>
                  </a:cxn>
                  <a:cxn ang="0">
                    <a:pos x="12" y="20"/>
                  </a:cxn>
                  <a:cxn ang="0">
                    <a:pos x="12" y="24"/>
                  </a:cxn>
                  <a:cxn ang="0">
                    <a:pos x="14" y="27"/>
                  </a:cxn>
                  <a:cxn ang="0">
                    <a:pos x="13" y="31"/>
                  </a:cxn>
                  <a:cxn ang="0">
                    <a:pos x="12" y="32"/>
                  </a:cxn>
                  <a:cxn ang="0">
                    <a:pos x="11" y="32"/>
                  </a:cxn>
                  <a:cxn ang="0">
                    <a:pos x="10" y="28"/>
                  </a:cxn>
                  <a:cxn ang="0">
                    <a:pos x="10" y="28"/>
                  </a:cxn>
                  <a:cxn ang="0">
                    <a:pos x="8" y="28"/>
                  </a:cxn>
                  <a:cxn ang="0">
                    <a:pos x="7" y="28"/>
                  </a:cxn>
                  <a:cxn ang="0">
                    <a:pos x="3" y="29"/>
                  </a:cxn>
                  <a:cxn ang="0">
                    <a:pos x="1" y="33"/>
                  </a:cxn>
                  <a:cxn ang="0">
                    <a:pos x="0" y="39"/>
                  </a:cxn>
                  <a:cxn ang="0">
                    <a:pos x="1" y="41"/>
                  </a:cxn>
                  <a:cxn ang="0">
                    <a:pos x="2" y="40"/>
                  </a:cxn>
                  <a:cxn ang="0">
                    <a:pos x="9" y="44"/>
                  </a:cxn>
                  <a:cxn ang="0">
                    <a:pos x="14" y="46"/>
                  </a:cxn>
                  <a:cxn ang="0">
                    <a:pos x="16" y="44"/>
                  </a:cxn>
                  <a:cxn ang="0">
                    <a:pos x="17" y="43"/>
                  </a:cxn>
                  <a:cxn ang="0">
                    <a:pos x="18" y="43"/>
                  </a:cxn>
                  <a:cxn ang="0">
                    <a:pos x="18" y="43"/>
                  </a:cxn>
                  <a:cxn ang="0">
                    <a:pos x="21" y="43"/>
                  </a:cxn>
                  <a:cxn ang="0">
                    <a:pos x="21" y="41"/>
                  </a:cxn>
                  <a:cxn ang="0">
                    <a:pos x="22" y="38"/>
                  </a:cxn>
                  <a:cxn ang="0">
                    <a:pos x="24" y="35"/>
                  </a:cxn>
                  <a:cxn ang="0">
                    <a:pos x="27" y="33"/>
                  </a:cxn>
                  <a:cxn ang="0">
                    <a:pos x="29" y="32"/>
                  </a:cxn>
                  <a:cxn ang="0">
                    <a:pos x="31" y="33"/>
                  </a:cxn>
                  <a:cxn ang="0">
                    <a:pos x="31" y="31"/>
                  </a:cxn>
                  <a:cxn ang="0">
                    <a:pos x="32" y="29"/>
                  </a:cxn>
                  <a:cxn ang="0">
                    <a:pos x="32" y="26"/>
                  </a:cxn>
                  <a:cxn ang="0">
                    <a:pos x="31" y="23"/>
                  </a:cxn>
                  <a:cxn ang="0">
                    <a:pos x="31" y="18"/>
                  </a:cxn>
                  <a:cxn ang="0">
                    <a:pos x="30" y="16"/>
                  </a:cxn>
                  <a:cxn ang="0">
                    <a:pos x="29" y="13"/>
                  </a:cxn>
                  <a:cxn ang="0">
                    <a:pos x="31" y="10"/>
                  </a:cxn>
                  <a:cxn ang="0">
                    <a:pos x="31" y="7"/>
                  </a:cxn>
                  <a:cxn ang="0">
                    <a:pos x="30" y="5"/>
                  </a:cxn>
                  <a:cxn ang="0">
                    <a:pos x="26" y="2"/>
                  </a:cxn>
                  <a:cxn ang="0">
                    <a:pos x="24" y="0"/>
                  </a:cxn>
                  <a:cxn ang="0">
                    <a:pos x="21" y="3"/>
                  </a:cxn>
                  <a:cxn ang="0">
                    <a:pos x="20" y="5"/>
                  </a:cxn>
                  <a:cxn ang="0">
                    <a:pos x="19" y="6"/>
                  </a:cxn>
                  <a:cxn ang="0">
                    <a:pos x="19" y="9"/>
                  </a:cxn>
                  <a:cxn ang="0">
                    <a:pos x="18" y="10"/>
                  </a:cxn>
                  <a:cxn ang="0">
                    <a:pos x="17" y="10"/>
                  </a:cxn>
                  <a:cxn ang="0">
                    <a:pos x="14" y="9"/>
                  </a:cxn>
                  <a:cxn ang="0">
                    <a:pos x="11" y="11"/>
                  </a:cxn>
                  <a:cxn ang="0">
                    <a:pos x="8" y="12"/>
                  </a:cxn>
                  <a:cxn ang="0">
                    <a:pos x="8" y="14"/>
                  </a:cxn>
                  <a:cxn ang="0">
                    <a:pos x="8" y="17"/>
                  </a:cxn>
                </a:cxnLst>
                <a:rect l="0" t="0" r="r" b="b"/>
                <a:pathLst>
                  <a:path w="32" h="46">
                    <a:moveTo>
                      <a:pt x="8" y="17"/>
                    </a:moveTo>
                    <a:cubicBezTo>
                      <a:pt x="8" y="18"/>
                      <a:pt x="5" y="18"/>
                      <a:pt x="5" y="19"/>
                    </a:cubicBezTo>
                    <a:cubicBezTo>
                      <a:pt x="4" y="19"/>
                      <a:pt x="12" y="20"/>
                      <a:pt x="12" y="20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6"/>
                      <a:pt x="14" y="27"/>
                    </a:cubicBezTo>
                    <a:cubicBezTo>
                      <a:pt x="15" y="28"/>
                      <a:pt x="13" y="29"/>
                      <a:pt x="13" y="31"/>
                    </a:cubicBezTo>
                    <a:cubicBezTo>
                      <a:pt x="13" y="32"/>
                      <a:pt x="12" y="32"/>
                      <a:pt x="12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0" y="29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4" y="29"/>
                      <a:pt x="3" y="29"/>
                    </a:cubicBezTo>
                    <a:cubicBezTo>
                      <a:pt x="2" y="29"/>
                      <a:pt x="1" y="32"/>
                      <a:pt x="1" y="33"/>
                    </a:cubicBezTo>
                    <a:cubicBezTo>
                      <a:pt x="0" y="34"/>
                      <a:pt x="0" y="36"/>
                      <a:pt x="0" y="39"/>
                    </a:cubicBezTo>
                    <a:cubicBezTo>
                      <a:pt x="0" y="40"/>
                      <a:pt x="0" y="41"/>
                      <a:pt x="1" y="41"/>
                    </a:cubicBezTo>
                    <a:cubicBezTo>
                      <a:pt x="1" y="41"/>
                      <a:pt x="2" y="40"/>
                      <a:pt x="2" y="40"/>
                    </a:cubicBezTo>
                    <a:cubicBezTo>
                      <a:pt x="2" y="40"/>
                      <a:pt x="9" y="43"/>
                      <a:pt x="9" y="44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6"/>
                      <a:pt x="15" y="45"/>
                      <a:pt x="16" y="44"/>
                    </a:cubicBezTo>
                    <a:cubicBezTo>
                      <a:pt x="16" y="43"/>
                      <a:pt x="17" y="43"/>
                      <a:pt x="17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3"/>
                      <a:pt x="20" y="43"/>
                      <a:pt x="21" y="43"/>
                    </a:cubicBezTo>
                    <a:cubicBezTo>
                      <a:pt x="22" y="43"/>
                      <a:pt x="21" y="41"/>
                      <a:pt x="21" y="41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3" y="36"/>
                      <a:pt x="24" y="35"/>
                    </a:cubicBezTo>
                    <a:cubicBezTo>
                      <a:pt x="25" y="34"/>
                      <a:pt x="26" y="34"/>
                      <a:pt x="27" y="33"/>
                    </a:cubicBezTo>
                    <a:cubicBezTo>
                      <a:pt x="28" y="32"/>
                      <a:pt x="29" y="32"/>
                      <a:pt x="29" y="32"/>
                    </a:cubicBezTo>
                    <a:cubicBezTo>
                      <a:pt x="30" y="32"/>
                      <a:pt x="31" y="33"/>
                      <a:pt x="31" y="33"/>
                    </a:cubicBezTo>
                    <a:cubicBezTo>
                      <a:pt x="31" y="33"/>
                      <a:pt x="31" y="32"/>
                      <a:pt x="31" y="31"/>
                    </a:cubicBezTo>
                    <a:cubicBezTo>
                      <a:pt x="31" y="30"/>
                      <a:pt x="32" y="29"/>
                      <a:pt x="32" y="29"/>
                    </a:cubicBezTo>
                    <a:cubicBezTo>
                      <a:pt x="32" y="29"/>
                      <a:pt x="32" y="27"/>
                      <a:pt x="32" y="26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0" y="22"/>
                      <a:pt x="31" y="20"/>
                      <a:pt x="31" y="18"/>
                    </a:cubicBezTo>
                    <a:cubicBezTo>
                      <a:pt x="31" y="17"/>
                      <a:pt x="30" y="16"/>
                      <a:pt x="30" y="16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29" y="12"/>
                      <a:pt x="31" y="10"/>
                    </a:cubicBezTo>
                    <a:cubicBezTo>
                      <a:pt x="32" y="9"/>
                      <a:pt x="31" y="9"/>
                      <a:pt x="31" y="7"/>
                    </a:cubicBezTo>
                    <a:cubicBezTo>
                      <a:pt x="31" y="6"/>
                      <a:pt x="30" y="5"/>
                      <a:pt x="30" y="5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2" y="1"/>
                      <a:pt x="21" y="3"/>
                    </a:cubicBezTo>
                    <a:cubicBezTo>
                      <a:pt x="19" y="5"/>
                      <a:pt x="20" y="4"/>
                      <a:pt x="20" y="5"/>
                    </a:cubicBezTo>
                    <a:cubicBezTo>
                      <a:pt x="20" y="6"/>
                      <a:pt x="19" y="6"/>
                      <a:pt x="19" y="6"/>
                    </a:cubicBezTo>
                    <a:cubicBezTo>
                      <a:pt x="19" y="6"/>
                      <a:pt x="19" y="7"/>
                      <a:pt x="19" y="9"/>
                    </a:cubicBezTo>
                    <a:cubicBezTo>
                      <a:pt x="19" y="10"/>
                      <a:pt x="19" y="10"/>
                      <a:pt x="18" y="10"/>
                    </a:cubicBezTo>
                    <a:cubicBezTo>
                      <a:pt x="18" y="10"/>
                      <a:pt x="17" y="10"/>
                      <a:pt x="17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2" y="10"/>
                      <a:pt x="11" y="11"/>
                    </a:cubicBezTo>
                    <a:cubicBezTo>
                      <a:pt x="10" y="12"/>
                      <a:pt x="8" y="12"/>
                      <a:pt x="8" y="12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6"/>
                      <a:pt x="8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8" name="Freeform 28"/>
              <p:cNvSpPr>
                <a:spLocks/>
              </p:cNvSpPr>
              <p:nvPr/>
            </p:nvSpPr>
            <p:spPr bwMode="auto">
              <a:xfrm>
                <a:off x="4827" y="2951"/>
                <a:ext cx="15" cy="11"/>
              </a:xfrm>
              <a:custGeom>
                <a:avLst/>
                <a:gdLst/>
                <a:ahLst/>
                <a:cxnLst>
                  <a:cxn ang="0">
                    <a:pos x="5" y="9"/>
                  </a:cxn>
                  <a:cxn ang="0">
                    <a:pos x="4" y="10"/>
                  </a:cxn>
                  <a:cxn ang="0">
                    <a:pos x="3" y="8"/>
                  </a:cxn>
                  <a:cxn ang="0">
                    <a:pos x="1" y="8"/>
                  </a:cxn>
                  <a:cxn ang="0">
                    <a:pos x="1" y="9"/>
                  </a:cxn>
                  <a:cxn ang="0">
                    <a:pos x="4" y="11"/>
                  </a:cxn>
                  <a:cxn ang="0">
                    <a:pos x="6" y="10"/>
                  </a:cxn>
                  <a:cxn ang="0">
                    <a:pos x="7" y="10"/>
                  </a:cxn>
                  <a:cxn ang="0">
                    <a:pos x="8" y="10"/>
                  </a:cxn>
                  <a:cxn ang="0">
                    <a:pos x="10" y="9"/>
                  </a:cxn>
                  <a:cxn ang="0">
                    <a:pos x="13" y="6"/>
                  </a:cxn>
                  <a:cxn ang="0">
                    <a:pos x="14" y="5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1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1" y="5"/>
                  </a:cxn>
                  <a:cxn ang="0">
                    <a:pos x="5" y="6"/>
                  </a:cxn>
                  <a:cxn ang="0">
                    <a:pos x="7" y="8"/>
                  </a:cxn>
                  <a:cxn ang="0">
                    <a:pos x="7" y="9"/>
                  </a:cxn>
                  <a:cxn ang="0">
                    <a:pos x="5" y="9"/>
                  </a:cxn>
                </a:cxnLst>
                <a:rect l="0" t="0" r="r" b="b"/>
                <a:pathLst>
                  <a:path w="15" h="11">
                    <a:moveTo>
                      <a:pt x="5" y="9"/>
                    </a:moveTo>
                    <a:lnTo>
                      <a:pt x="4" y="10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4" y="11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10" y="9"/>
                    </a:lnTo>
                    <a:lnTo>
                      <a:pt x="13" y="6"/>
                    </a:lnTo>
                    <a:lnTo>
                      <a:pt x="14" y="5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5" y="6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5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9" name="Freeform 29"/>
              <p:cNvSpPr>
                <a:spLocks/>
              </p:cNvSpPr>
              <p:nvPr/>
            </p:nvSpPr>
            <p:spPr bwMode="auto">
              <a:xfrm>
                <a:off x="4849" y="3030"/>
                <a:ext cx="7" cy="8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3" y="8"/>
                  </a:cxn>
                  <a:cxn ang="0">
                    <a:pos x="3" y="8"/>
                  </a:cxn>
                  <a:cxn ang="0">
                    <a:pos x="5" y="7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7" y="2"/>
                  </a:cxn>
                  <a:cxn ang="0">
                    <a:pos x="7" y="0"/>
                  </a:cxn>
                  <a:cxn ang="0">
                    <a:pos x="5" y="3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4" y="5"/>
                  </a:cxn>
                  <a:cxn ang="0">
                    <a:pos x="4" y="6"/>
                  </a:cxn>
                  <a:cxn ang="0">
                    <a:pos x="4" y="7"/>
                  </a:cxn>
                  <a:cxn ang="0">
                    <a:pos x="3" y="7"/>
                  </a:cxn>
                </a:cxnLst>
                <a:rect l="0" t="0" r="r" b="b"/>
                <a:pathLst>
                  <a:path w="7" h="8">
                    <a:moveTo>
                      <a:pt x="3" y="7"/>
                    </a:moveTo>
                    <a:lnTo>
                      <a:pt x="3" y="8"/>
                    </a:lnTo>
                    <a:lnTo>
                      <a:pt x="3" y="8"/>
                    </a:lnTo>
                    <a:lnTo>
                      <a:pt x="5" y="7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0" name="Freeform 30"/>
              <p:cNvSpPr>
                <a:spLocks/>
              </p:cNvSpPr>
              <p:nvPr/>
            </p:nvSpPr>
            <p:spPr bwMode="auto">
              <a:xfrm>
                <a:off x="4820" y="3027"/>
                <a:ext cx="3" cy="4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4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lnTo>
                      <a:pt x="1" y="3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1" name="Freeform 31"/>
              <p:cNvSpPr>
                <a:spLocks/>
              </p:cNvSpPr>
              <p:nvPr/>
            </p:nvSpPr>
            <p:spPr bwMode="auto">
              <a:xfrm>
                <a:off x="4850" y="3051"/>
                <a:ext cx="7" cy="4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7" y="1"/>
                  </a:cxn>
                  <a:cxn ang="0">
                    <a:pos x="7" y="3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3" y="4"/>
                  </a:cxn>
                  <a:cxn ang="0">
                    <a:pos x="6" y="4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6" y="1"/>
                  </a:cxn>
                  <a:cxn ang="0">
                    <a:pos x="6" y="1"/>
                  </a:cxn>
                </a:cxnLst>
                <a:rect l="0" t="0" r="r" b="b"/>
                <a:pathLst>
                  <a:path w="7" h="4">
                    <a:moveTo>
                      <a:pt x="6" y="1"/>
                    </a:moveTo>
                    <a:lnTo>
                      <a:pt x="7" y="1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3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2" name="Freeform 32"/>
              <p:cNvSpPr>
                <a:spLocks/>
              </p:cNvSpPr>
              <p:nvPr/>
            </p:nvSpPr>
            <p:spPr bwMode="auto">
              <a:xfrm>
                <a:off x="4827" y="2921"/>
                <a:ext cx="2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1" y="1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3" name="Freeform 33"/>
              <p:cNvSpPr>
                <a:spLocks/>
              </p:cNvSpPr>
              <p:nvPr/>
            </p:nvSpPr>
            <p:spPr bwMode="auto">
              <a:xfrm>
                <a:off x="3800" y="3014"/>
                <a:ext cx="17" cy="11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6" y="2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8"/>
                  </a:cxn>
                  <a:cxn ang="0">
                    <a:pos x="3" y="8"/>
                  </a:cxn>
                  <a:cxn ang="0">
                    <a:pos x="3" y="9"/>
                  </a:cxn>
                  <a:cxn ang="0">
                    <a:pos x="6" y="9"/>
                  </a:cxn>
                  <a:cxn ang="0">
                    <a:pos x="7" y="9"/>
                  </a:cxn>
                  <a:cxn ang="0">
                    <a:pos x="7" y="10"/>
                  </a:cxn>
                  <a:cxn ang="0">
                    <a:pos x="8" y="9"/>
                  </a:cxn>
                  <a:cxn ang="0">
                    <a:pos x="8" y="9"/>
                  </a:cxn>
                  <a:cxn ang="0">
                    <a:pos x="11" y="9"/>
                  </a:cxn>
                  <a:cxn ang="0">
                    <a:pos x="11" y="10"/>
                  </a:cxn>
                  <a:cxn ang="0">
                    <a:pos x="13" y="11"/>
                  </a:cxn>
                  <a:cxn ang="0">
                    <a:pos x="15" y="10"/>
                  </a:cxn>
                  <a:cxn ang="0">
                    <a:pos x="15" y="9"/>
                  </a:cxn>
                  <a:cxn ang="0">
                    <a:pos x="15" y="9"/>
                  </a:cxn>
                  <a:cxn ang="0">
                    <a:pos x="15" y="7"/>
                  </a:cxn>
                  <a:cxn ang="0">
                    <a:pos x="15" y="6"/>
                  </a:cxn>
                  <a:cxn ang="0">
                    <a:pos x="15" y="6"/>
                  </a:cxn>
                  <a:cxn ang="0">
                    <a:pos x="15" y="5"/>
                  </a:cxn>
                  <a:cxn ang="0">
                    <a:pos x="17" y="5"/>
                  </a:cxn>
                  <a:cxn ang="0">
                    <a:pos x="17" y="5"/>
                  </a:cxn>
                  <a:cxn ang="0">
                    <a:pos x="16" y="3"/>
                  </a:cxn>
                  <a:cxn ang="0">
                    <a:pos x="15" y="2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3" y="3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7" y="2"/>
                  </a:cxn>
                </a:cxnLst>
                <a:rect l="0" t="0" r="r" b="b"/>
                <a:pathLst>
                  <a:path w="17" h="11">
                    <a:moveTo>
                      <a:pt x="7" y="2"/>
                    </a:moveTo>
                    <a:lnTo>
                      <a:pt x="7" y="2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11" y="9"/>
                    </a:lnTo>
                    <a:lnTo>
                      <a:pt x="11" y="10"/>
                    </a:lnTo>
                    <a:lnTo>
                      <a:pt x="13" y="11"/>
                    </a:lnTo>
                    <a:lnTo>
                      <a:pt x="15" y="10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6" y="3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3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4" name="Freeform 34"/>
              <p:cNvSpPr>
                <a:spLocks/>
              </p:cNvSpPr>
              <p:nvPr/>
            </p:nvSpPr>
            <p:spPr bwMode="auto">
              <a:xfrm>
                <a:off x="3795" y="3064"/>
                <a:ext cx="6" cy="7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3"/>
                  </a:cxn>
                  <a:cxn ang="0">
                    <a:pos x="5" y="4"/>
                  </a:cxn>
                  <a:cxn ang="0">
                    <a:pos x="5" y="5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3" y="2"/>
                  </a:cxn>
                  <a:cxn ang="0">
                    <a:pos x="2" y="3"/>
                  </a:cxn>
                  <a:cxn ang="0">
                    <a:pos x="1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1" y="6"/>
                  </a:cxn>
                  <a:cxn ang="0">
                    <a:pos x="1" y="7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4" y="2"/>
                  </a:cxn>
                </a:cxnLst>
                <a:rect l="0" t="0" r="r" b="b"/>
                <a:pathLst>
                  <a:path w="6" h="7">
                    <a:moveTo>
                      <a:pt x="4" y="2"/>
                    </a:moveTo>
                    <a:lnTo>
                      <a:pt x="4" y="3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5" name="Freeform 35"/>
              <p:cNvSpPr>
                <a:spLocks/>
              </p:cNvSpPr>
              <p:nvPr/>
            </p:nvSpPr>
            <p:spPr bwMode="auto">
              <a:xfrm>
                <a:off x="3789" y="2983"/>
                <a:ext cx="19" cy="32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11" y="7"/>
                  </a:cxn>
                  <a:cxn ang="0">
                    <a:pos x="10" y="5"/>
                  </a:cxn>
                  <a:cxn ang="0">
                    <a:pos x="9" y="5"/>
                  </a:cxn>
                  <a:cxn ang="0">
                    <a:pos x="4" y="1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1" y="8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1" y="13"/>
                  </a:cxn>
                  <a:cxn ang="0">
                    <a:pos x="1" y="15"/>
                  </a:cxn>
                  <a:cxn ang="0">
                    <a:pos x="1" y="17"/>
                  </a:cxn>
                  <a:cxn ang="0">
                    <a:pos x="3" y="17"/>
                  </a:cxn>
                  <a:cxn ang="0">
                    <a:pos x="3" y="18"/>
                  </a:cxn>
                  <a:cxn ang="0">
                    <a:pos x="2" y="18"/>
                  </a:cxn>
                  <a:cxn ang="0">
                    <a:pos x="2" y="19"/>
                  </a:cxn>
                  <a:cxn ang="0">
                    <a:pos x="4" y="19"/>
                  </a:cxn>
                  <a:cxn ang="0">
                    <a:pos x="4" y="19"/>
                  </a:cxn>
                  <a:cxn ang="0">
                    <a:pos x="7" y="21"/>
                  </a:cxn>
                  <a:cxn ang="0">
                    <a:pos x="7" y="22"/>
                  </a:cxn>
                  <a:cxn ang="0">
                    <a:pos x="8" y="22"/>
                  </a:cxn>
                  <a:cxn ang="0">
                    <a:pos x="7" y="23"/>
                  </a:cxn>
                  <a:cxn ang="0">
                    <a:pos x="3" y="23"/>
                  </a:cxn>
                  <a:cxn ang="0">
                    <a:pos x="3" y="24"/>
                  </a:cxn>
                  <a:cxn ang="0">
                    <a:pos x="7" y="29"/>
                  </a:cxn>
                  <a:cxn ang="0">
                    <a:pos x="6" y="30"/>
                  </a:cxn>
                  <a:cxn ang="0">
                    <a:pos x="6" y="31"/>
                  </a:cxn>
                  <a:cxn ang="0">
                    <a:pos x="7" y="32"/>
                  </a:cxn>
                  <a:cxn ang="0">
                    <a:pos x="9" y="30"/>
                  </a:cxn>
                  <a:cxn ang="0">
                    <a:pos x="9" y="30"/>
                  </a:cxn>
                  <a:cxn ang="0">
                    <a:pos x="8" y="29"/>
                  </a:cxn>
                  <a:cxn ang="0">
                    <a:pos x="8" y="29"/>
                  </a:cxn>
                  <a:cxn ang="0">
                    <a:pos x="10" y="28"/>
                  </a:cxn>
                  <a:cxn ang="0">
                    <a:pos x="11" y="29"/>
                  </a:cxn>
                  <a:cxn ang="0">
                    <a:pos x="12" y="29"/>
                  </a:cxn>
                  <a:cxn ang="0">
                    <a:pos x="16" y="27"/>
                  </a:cxn>
                  <a:cxn ang="0">
                    <a:pos x="18" y="28"/>
                  </a:cxn>
                  <a:cxn ang="0">
                    <a:pos x="18" y="28"/>
                  </a:cxn>
                  <a:cxn ang="0">
                    <a:pos x="18" y="28"/>
                  </a:cxn>
                  <a:cxn ang="0">
                    <a:pos x="19" y="24"/>
                  </a:cxn>
                  <a:cxn ang="0">
                    <a:pos x="18" y="23"/>
                  </a:cxn>
                  <a:cxn ang="0">
                    <a:pos x="18" y="22"/>
                  </a:cxn>
                  <a:cxn ang="0">
                    <a:pos x="18" y="23"/>
                  </a:cxn>
                  <a:cxn ang="0">
                    <a:pos x="18" y="18"/>
                  </a:cxn>
                  <a:cxn ang="0">
                    <a:pos x="19" y="17"/>
                  </a:cxn>
                  <a:cxn ang="0">
                    <a:pos x="19" y="16"/>
                  </a:cxn>
                  <a:cxn ang="0">
                    <a:pos x="18" y="12"/>
                  </a:cxn>
                  <a:cxn ang="0">
                    <a:pos x="14" y="11"/>
                  </a:cxn>
                  <a:cxn ang="0">
                    <a:pos x="13" y="11"/>
                  </a:cxn>
                  <a:cxn ang="0">
                    <a:pos x="12" y="11"/>
                  </a:cxn>
                  <a:cxn ang="0">
                    <a:pos x="12" y="7"/>
                  </a:cxn>
                  <a:cxn ang="0">
                    <a:pos x="12" y="7"/>
                  </a:cxn>
                </a:cxnLst>
                <a:rect l="0" t="0" r="r" b="b"/>
                <a:pathLst>
                  <a:path w="19" h="32">
                    <a:moveTo>
                      <a:pt x="12" y="7"/>
                    </a:moveTo>
                    <a:lnTo>
                      <a:pt x="11" y="7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1" y="17"/>
                    </a:lnTo>
                    <a:lnTo>
                      <a:pt x="3" y="17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2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7" y="21"/>
                    </a:lnTo>
                    <a:lnTo>
                      <a:pt x="7" y="22"/>
                    </a:lnTo>
                    <a:lnTo>
                      <a:pt x="8" y="22"/>
                    </a:lnTo>
                    <a:lnTo>
                      <a:pt x="7" y="23"/>
                    </a:lnTo>
                    <a:lnTo>
                      <a:pt x="3" y="23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6" y="30"/>
                    </a:lnTo>
                    <a:lnTo>
                      <a:pt x="6" y="31"/>
                    </a:lnTo>
                    <a:lnTo>
                      <a:pt x="7" y="32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10" y="28"/>
                    </a:lnTo>
                    <a:lnTo>
                      <a:pt x="11" y="29"/>
                    </a:lnTo>
                    <a:lnTo>
                      <a:pt x="12" y="29"/>
                    </a:lnTo>
                    <a:lnTo>
                      <a:pt x="16" y="27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9" y="24"/>
                    </a:lnTo>
                    <a:lnTo>
                      <a:pt x="18" y="23"/>
                    </a:lnTo>
                    <a:lnTo>
                      <a:pt x="18" y="22"/>
                    </a:lnTo>
                    <a:lnTo>
                      <a:pt x="18" y="23"/>
                    </a:lnTo>
                    <a:lnTo>
                      <a:pt x="18" y="18"/>
                    </a:lnTo>
                    <a:lnTo>
                      <a:pt x="19" y="17"/>
                    </a:lnTo>
                    <a:lnTo>
                      <a:pt x="19" y="16"/>
                    </a:lnTo>
                    <a:lnTo>
                      <a:pt x="18" y="12"/>
                    </a:lnTo>
                    <a:lnTo>
                      <a:pt x="14" y="11"/>
                    </a:lnTo>
                    <a:lnTo>
                      <a:pt x="13" y="11"/>
                    </a:lnTo>
                    <a:lnTo>
                      <a:pt x="12" y="11"/>
                    </a:lnTo>
                    <a:lnTo>
                      <a:pt x="12" y="7"/>
                    </a:lnTo>
                    <a:lnTo>
                      <a:pt x="12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6" name="Freeform 36"/>
              <p:cNvSpPr>
                <a:spLocks/>
              </p:cNvSpPr>
              <p:nvPr/>
            </p:nvSpPr>
            <p:spPr bwMode="auto">
              <a:xfrm>
                <a:off x="3770" y="3040"/>
                <a:ext cx="6" cy="5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1"/>
                  </a:cxn>
                  <a:cxn ang="0">
                    <a:pos x="1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4" y="3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4" y="1"/>
                  </a:cxn>
                </a:cxnLst>
                <a:rect l="0" t="0" r="r" b="b"/>
                <a:pathLst>
                  <a:path w="6" h="5">
                    <a:moveTo>
                      <a:pt x="4" y="1"/>
                    </a:move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7" name="Freeform 37"/>
              <p:cNvSpPr>
                <a:spLocks/>
              </p:cNvSpPr>
              <p:nvPr/>
            </p:nvSpPr>
            <p:spPr bwMode="auto">
              <a:xfrm>
                <a:off x="3782" y="2951"/>
                <a:ext cx="7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6"/>
                  </a:cxn>
                  <a:cxn ang="0">
                    <a:pos x="3" y="7"/>
                  </a:cxn>
                  <a:cxn ang="0">
                    <a:pos x="3" y="8"/>
                  </a:cxn>
                  <a:cxn ang="0">
                    <a:pos x="5" y="11"/>
                  </a:cxn>
                  <a:cxn ang="0">
                    <a:pos x="6" y="12"/>
                  </a:cxn>
                  <a:cxn ang="0">
                    <a:pos x="7" y="3"/>
                  </a:cxn>
                  <a:cxn ang="0">
                    <a:pos x="7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12">
                    <a:moveTo>
                      <a:pt x="0" y="0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5" y="11"/>
                    </a:lnTo>
                    <a:lnTo>
                      <a:pt x="6" y="12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8" name="Freeform 38"/>
              <p:cNvSpPr>
                <a:spLocks/>
              </p:cNvSpPr>
              <p:nvPr/>
            </p:nvSpPr>
            <p:spPr bwMode="auto">
              <a:xfrm>
                <a:off x="3760" y="3058"/>
                <a:ext cx="7" cy="5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2" y="5"/>
                  </a:cxn>
                </a:cxnLst>
                <a:rect l="0" t="0" r="r" b="b"/>
                <a:pathLst>
                  <a:path w="7" h="5">
                    <a:moveTo>
                      <a:pt x="2" y="5"/>
                    </a:moveTo>
                    <a:lnTo>
                      <a:pt x="4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9" name="Freeform 39"/>
              <p:cNvSpPr>
                <a:spLocks/>
              </p:cNvSpPr>
              <p:nvPr/>
            </p:nvSpPr>
            <p:spPr bwMode="auto">
              <a:xfrm>
                <a:off x="4837" y="2943"/>
                <a:ext cx="41" cy="45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4" y="3"/>
                  </a:cxn>
                  <a:cxn ang="0">
                    <a:pos x="11" y="10"/>
                  </a:cxn>
                  <a:cxn ang="0">
                    <a:pos x="11" y="13"/>
                  </a:cxn>
                  <a:cxn ang="0">
                    <a:pos x="10" y="17"/>
                  </a:cxn>
                  <a:cxn ang="0">
                    <a:pos x="11" y="19"/>
                  </a:cxn>
                  <a:cxn ang="0">
                    <a:pos x="7" y="21"/>
                  </a:cxn>
                  <a:cxn ang="0">
                    <a:pos x="2" y="29"/>
                  </a:cxn>
                  <a:cxn ang="0">
                    <a:pos x="2" y="30"/>
                  </a:cxn>
                  <a:cxn ang="0">
                    <a:pos x="3" y="32"/>
                  </a:cxn>
                  <a:cxn ang="0">
                    <a:pos x="4" y="29"/>
                  </a:cxn>
                  <a:cxn ang="0">
                    <a:pos x="6" y="30"/>
                  </a:cxn>
                  <a:cxn ang="0">
                    <a:pos x="7" y="32"/>
                  </a:cxn>
                  <a:cxn ang="0">
                    <a:pos x="9" y="31"/>
                  </a:cxn>
                  <a:cxn ang="0">
                    <a:pos x="11" y="42"/>
                  </a:cxn>
                  <a:cxn ang="0">
                    <a:pos x="13" y="46"/>
                  </a:cxn>
                  <a:cxn ang="0">
                    <a:pos x="15" y="49"/>
                  </a:cxn>
                  <a:cxn ang="0">
                    <a:pos x="21" y="49"/>
                  </a:cxn>
                  <a:cxn ang="0">
                    <a:pos x="22" y="49"/>
                  </a:cxn>
                  <a:cxn ang="0">
                    <a:pos x="24" y="51"/>
                  </a:cxn>
                  <a:cxn ang="0">
                    <a:pos x="30" y="54"/>
                  </a:cxn>
                  <a:cxn ang="0">
                    <a:pos x="33" y="56"/>
                  </a:cxn>
                  <a:cxn ang="0">
                    <a:pos x="42" y="58"/>
                  </a:cxn>
                  <a:cxn ang="0">
                    <a:pos x="45" y="57"/>
                  </a:cxn>
                  <a:cxn ang="0">
                    <a:pos x="47" y="55"/>
                  </a:cxn>
                  <a:cxn ang="0">
                    <a:pos x="48" y="52"/>
                  </a:cxn>
                  <a:cxn ang="0">
                    <a:pos x="48" y="48"/>
                  </a:cxn>
                  <a:cxn ang="0">
                    <a:pos x="47" y="44"/>
                  </a:cxn>
                  <a:cxn ang="0">
                    <a:pos x="43" y="40"/>
                  </a:cxn>
                  <a:cxn ang="0">
                    <a:pos x="47" y="40"/>
                  </a:cxn>
                  <a:cxn ang="0">
                    <a:pos x="48" y="31"/>
                  </a:cxn>
                  <a:cxn ang="0">
                    <a:pos x="50" y="25"/>
                  </a:cxn>
                  <a:cxn ang="0">
                    <a:pos x="51" y="24"/>
                  </a:cxn>
                  <a:cxn ang="0">
                    <a:pos x="49" y="22"/>
                  </a:cxn>
                  <a:cxn ang="0">
                    <a:pos x="49" y="19"/>
                  </a:cxn>
                  <a:cxn ang="0">
                    <a:pos x="47" y="13"/>
                  </a:cxn>
                  <a:cxn ang="0">
                    <a:pos x="46" y="11"/>
                  </a:cxn>
                  <a:cxn ang="0">
                    <a:pos x="43" y="11"/>
                  </a:cxn>
                  <a:cxn ang="0">
                    <a:pos x="39" y="11"/>
                  </a:cxn>
                  <a:cxn ang="0">
                    <a:pos x="39" y="15"/>
                  </a:cxn>
                  <a:cxn ang="0">
                    <a:pos x="34" y="20"/>
                  </a:cxn>
                  <a:cxn ang="0">
                    <a:pos x="30" y="23"/>
                  </a:cxn>
                  <a:cxn ang="0">
                    <a:pos x="33" y="19"/>
                  </a:cxn>
                  <a:cxn ang="0">
                    <a:pos x="34" y="16"/>
                  </a:cxn>
                  <a:cxn ang="0">
                    <a:pos x="37" y="11"/>
                  </a:cxn>
                  <a:cxn ang="0">
                    <a:pos x="36" y="11"/>
                  </a:cxn>
                  <a:cxn ang="0">
                    <a:pos x="37" y="7"/>
                  </a:cxn>
                  <a:cxn ang="0">
                    <a:pos x="34" y="6"/>
                  </a:cxn>
                  <a:cxn ang="0">
                    <a:pos x="32" y="3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18" y="0"/>
                  </a:cxn>
                </a:cxnLst>
                <a:rect l="0" t="0" r="r" b="b"/>
                <a:pathLst>
                  <a:path w="52" h="5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7" y="0"/>
                      <a:pt x="16" y="1"/>
                    </a:cubicBezTo>
                    <a:cubicBezTo>
                      <a:pt x="15" y="3"/>
                      <a:pt x="14" y="2"/>
                      <a:pt x="14" y="3"/>
                    </a:cubicBezTo>
                    <a:cubicBezTo>
                      <a:pt x="14" y="4"/>
                      <a:pt x="14" y="3"/>
                      <a:pt x="13" y="5"/>
                    </a:cubicBezTo>
                    <a:cubicBezTo>
                      <a:pt x="12" y="6"/>
                      <a:pt x="11" y="10"/>
                      <a:pt x="11" y="10"/>
                    </a:cubicBezTo>
                    <a:cubicBezTo>
                      <a:pt x="11" y="10"/>
                      <a:pt x="11" y="11"/>
                      <a:pt x="12" y="12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43" y="57"/>
                      <a:pt x="43" y="57"/>
                      <a:pt x="43" y="57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9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6" y="7"/>
                      <a:pt x="35" y="7"/>
                      <a:pt x="34" y="6"/>
                    </a:cubicBezTo>
                    <a:cubicBezTo>
                      <a:pt x="33" y="5"/>
                      <a:pt x="33" y="4"/>
                      <a:pt x="33" y="4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5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3" y="0"/>
                      <a:pt x="22" y="0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19" y="0"/>
                      <a:pt x="19" y="0"/>
                      <a:pt x="1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00" name="Freeform 40"/>
              <p:cNvSpPr>
                <a:spLocks/>
              </p:cNvSpPr>
              <p:nvPr/>
            </p:nvSpPr>
            <p:spPr bwMode="auto">
              <a:xfrm>
                <a:off x="3757" y="3056"/>
                <a:ext cx="9" cy="4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1" y="3"/>
                  </a:cxn>
                  <a:cxn ang="0">
                    <a:pos x="0" y="4"/>
                  </a:cxn>
                  <a:cxn ang="0">
                    <a:pos x="8" y="2"/>
                  </a:cxn>
                  <a:cxn ang="0">
                    <a:pos x="9" y="1"/>
                  </a:cxn>
                </a:cxnLst>
                <a:rect l="0" t="0" r="r" b="b"/>
                <a:pathLst>
                  <a:path w="9" h="4">
                    <a:moveTo>
                      <a:pt x="9" y="1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8" y="2"/>
                    </a:lnTo>
                    <a:lnTo>
                      <a:pt x="9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01" name="Freeform 41"/>
              <p:cNvSpPr>
                <a:spLocks/>
              </p:cNvSpPr>
              <p:nvPr/>
            </p:nvSpPr>
            <p:spPr bwMode="auto">
              <a:xfrm>
                <a:off x="5071" y="3061"/>
                <a:ext cx="3" cy="11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11"/>
                  </a:cxn>
                  <a:cxn ang="0">
                    <a:pos x="2" y="11"/>
                  </a:cxn>
                  <a:cxn ang="0">
                    <a:pos x="3" y="10"/>
                  </a:cxn>
                  <a:cxn ang="0">
                    <a:pos x="2" y="9"/>
                  </a:cxn>
                  <a:cxn ang="0">
                    <a:pos x="3" y="8"/>
                  </a:cxn>
                  <a:cxn ang="0">
                    <a:pos x="3" y="7"/>
                  </a:cxn>
                  <a:cxn ang="0">
                    <a:pos x="3" y="6"/>
                  </a:cxn>
                  <a:cxn ang="0">
                    <a:pos x="3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0" y="8"/>
                  </a:cxn>
                  <a:cxn ang="0">
                    <a:pos x="0" y="9"/>
                  </a:cxn>
                  <a:cxn ang="0">
                    <a:pos x="0" y="9"/>
                  </a:cxn>
                </a:cxnLst>
                <a:rect l="0" t="0" r="r" b="b"/>
                <a:pathLst>
                  <a:path w="3" h="11">
                    <a:moveTo>
                      <a:pt x="0" y="9"/>
                    </a:moveTo>
                    <a:lnTo>
                      <a:pt x="0" y="11"/>
                    </a:lnTo>
                    <a:lnTo>
                      <a:pt x="2" y="11"/>
                    </a:lnTo>
                    <a:lnTo>
                      <a:pt x="3" y="10"/>
                    </a:lnTo>
                    <a:lnTo>
                      <a:pt x="2" y="9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02" name="Freeform 42"/>
              <p:cNvSpPr>
                <a:spLocks/>
              </p:cNvSpPr>
              <p:nvPr/>
            </p:nvSpPr>
            <p:spPr bwMode="auto">
              <a:xfrm>
                <a:off x="4873" y="2968"/>
                <a:ext cx="34" cy="43"/>
              </a:xfrm>
              <a:custGeom>
                <a:avLst/>
                <a:gdLst/>
                <a:ahLst/>
                <a:cxnLst>
                  <a:cxn ang="0">
                    <a:pos x="5" y="23"/>
                  </a:cxn>
                  <a:cxn ang="0">
                    <a:pos x="4" y="28"/>
                  </a:cxn>
                  <a:cxn ang="0">
                    <a:pos x="3" y="30"/>
                  </a:cxn>
                  <a:cxn ang="0">
                    <a:pos x="3" y="31"/>
                  </a:cxn>
                  <a:cxn ang="0">
                    <a:pos x="0" y="40"/>
                  </a:cxn>
                  <a:cxn ang="0">
                    <a:pos x="1" y="40"/>
                  </a:cxn>
                  <a:cxn ang="0">
                    <a:pos x="0" y="42"/>
                  </a:cxn>
                  <a:cxn ang="0">
                    <a:pos x="4" y="41"/>
                  </a:cxn>
                  <a:cxn ang="0">
                    <a:pos x="8" y="39"/>
                  </a:cxn>
                  <a:cxn ang="0">
                    <a:pos x="9" y="37"/>
                  </a:cxn>
                  <a:cxn ang="0">
                    <a:pos x="13" y="36"/>
                  </a:cxn>
                  <a:cxn ang="0">
                    <a:pos x="15" y="36"/>
                  </a:cxn>
                  <a:cxn ang="0">
                    <a:pos x="19" y="37"/>
                  </a:cxn>
                  <a:cxn ang="0">
                    <a:pos x="19" y="35"/>
                  </a:cxn>
                  <a:cxn ang="0">
                    <a:pos x="21" y="36"/>
                  </a:cxn>
                  <a:cxn ang="0">
                    <a:pos x="24" y="35"/>
                  </a:cxn>
                  <a:cxn ang="0">
                    <a:pos x="30" y="33"/>
                  </a:cxn>
                  <a:cxn ang="0">
                    <a:pos x="31" y="32"/>
                  </a:cxn>
                  <a:cxn ang="0">
                    <a:pos x="33" y="20"/>
                  </a:cxn>
                  <a:cxn ang="0">
                    <a:pos x="29" y="17"/>
                  </a:cxn>
                  <a:cxn ang="0">
                    <a:pos x="27" y="12"/>
                  </a:cxn>
                  <a:cxn ang="0">
                    <a:pos x="27" y="14"/>
                  </a:cxn>
                  <a:cxn ang="0">
                    <a:pos x="26" y="10"/>
                  </a:cxn>
                  <a:cxn ang="0">
                    <a:pos x="24" y="8"/>
                  </a:cxn>
                  <a:cxn ang="0">
                    <a:pos x="23" y="11"/>
                  </a:cxn>
                  <a:cxn ang="0">
                    <a:pos x="23" y="8"/>
                  </a:cxn>
                  <a:cxn ang="0">
                    <a:pos x="21" y="8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20" y="5"/>
                  </a:cxn>
                  <a:cxn ang="0">
                    <a:pos x="19" y="3"/>
                  </a:cxn>
                  <a:cxn ang="0">
                    <a:pos x="19" y="4"/>
                  </a:cxn>
                  <a:cxn ang="0">
                    <a:pos x="16" y="0"/>
                  </a:cxn>
                  <a:cxn ang="0">
                    <a:pos x="15" y="7"/>
                  </a:cxn>
                  <a:cxn ang="0">
                    <a:pos x="12" y="3"/>
                  </a:cxn>
                  <a:cxn ang="0">
                    <a:pos x="12" y="5"/>
                  </a:cxn>
                  <a:cxn ang="0">
                    <a:pos x="10" y="8"/>
                  </a:cxn>
                  <a:cxn ang="0">
                    <a:pos x="11" y="10"/>
                  </a:cxn>
                  <a:cxn ang="0">
                    <a:pos x="9" y="11"/>
                  </a:cxn>
                  <a:cxn ang="0">
                    <a:pos x="9" y="12"/>
                  </a:cxn>
                  <a:cxn ang="0">
                    <a:pos x="8" y="14"/>
                  </a:cxn>
                  <a:cxn ang="0">
                    <a:pos x="9" y="21"/>
                  </a:cxn>
                  <a:cxn ang="0">
                    <a:pos x="6" y="19"/>
                  </a:cxn>
                </a:cxnLst>
                <a:rect l="0" t="0" r="r" b="b"/>
                <a:pathLst>
                  <a:path w="34" h="43">
                    <a:moveTo>
                      <a:pt x="6" y="19"/>
                    </a:moveTo>
                    <a:lnTo>
                      <a:pt x="5" y="23"/>
                    </a:lnTo>
                    <a:lnTo>
                      <a:pt x="5" y="25"/>
                    </a:lnTo>
                    <a:lnTo>
                      <a:pt x="4" y="28"/>
                    </a:lnTo>
                    <a:lnTo>
                      <a:pt x="4" y="29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3" y="31"/>
                    </a:lnTo>
                    <a:lnTo>
                      <a:pt x="0" y="37"/>
                    </a:lnTo>
                    <a:lnTo>
                      <a:pt x="0" y="40"/>
                    </a:lnTo>
                    <a:lnTo>
                      <a:pt x="1" y="40"/>
                    </a:lnTo>
                    <a:lnTo>
                      <a:pt x="1" y="40"/>
                    </a:lnTo>
                    <a:lnTo>
                      <a:pt x="1" y="41"/>
                    </a:lnTo>
                    <a:lnTo>
                      <a:pt x="0" y="42"/>
                    </a:lnTo>
                    <a:lnTo>
                      <a:pt x="3" y="43"/>
                    </a:lnTo>
                    <a:lnTo>
                      <a:pt x="4" y="41"/>
                    </a:lnTo>
                    <a:lnTo>
                      <a:pt x="5" y="40"/>
                    </a:lnTo>
                    <a:lnTo>
                      <a:pt x="8" y="39"/>
                    </a:lnTo>
                    <a:lnTo>
                      <a:pt x="9" y="38"/>
                    </a:lnTo>
                    <a:lnTo>
                      <a:pt x="9" y="37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4" y="35"/>
                    </a:lnTo>
                    <a:lnTo>
                      <a:pt x="15" y="36"/>
                    </a:lnTo>
                    <a:lnTo>
                      <a:pt x="17" y="35"/>
                    </a:lnTo>
                    <a:lnTo>
                      <a:pt x="19" y="37"/>
                    </a:lnTo>
                    <a:lnTo>
                      <a:pt x="19" y="37"/>
                    </a:lnTo>
                    <a:lnTo>
                      <a:pt x="19" y="35"/>
                    </a:lnTo>
                    <a:lnTo>
                      <a:pt x="20" y="35"/>
                    </a:lnTo>
                    <a:lnTo>
                      <a:pt x="21" y="36"/>
                    </a:lnTo>
                    <a:lnTo>
                      <a:pt x="22" y="35"/>
                    </a:lnTo>
                    <a:lnTo>
                      <a:pt x="24" y="35"/>
                    </a:lnTo>
                    <a:lnTo>
                      <a:pt x="27" y="33"/>
                    </a:lnTo>
                    <a:lnTo>
                      <a:pt x="30" y="33"/>
                    </a:lnTo>
                    <a:lnTo>
                      <a:pt x="30" y="33"/>
                    </a:lnTo>
                    <a:lnTo>
                      <a:pt x="31" y="32"/>
                    </a:lnTo>
                    <a:lnTo>
                      <a:pt x="34" y="29"/>
                    </a:lnTo>
                    <a:lnTo>
                      <a:pt x="33" y="20"/>
                    </a:lnTo>
                    <a:lnTo>
                      <a:pt x="32" y="19"/>
                    </a:lnTo>
                    <a:lnTo>
                      <a:pt x="29" y="17"/>
                    </a:lnTo>
                    <a:lnTo>
                      <a:pt x="27" y="11"/>
                    </a:lnTo>
                    <a:lnTo>
                      <a:pt x="27" y="12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6" y="8"/>
                    </a:lnTo>
                    <a:lnTo>
                      <a:pt x="24" y="8"/>
                    </a:lnTo>
                    <a:lnTo>
                      <a:pt x="24" y="9"/>
                    </a:lnTo>
                    <a:lnTo>
                      <a:pt x="23" y="11"/>
                    </a:lnTo>
                    <a:lnTo>
                      <a:pt x="23" y="10"/>
                    </a:lnTo>
                    <a:lnTo>
                      <a:pt x="23" y="8"/>
                    </a:lnTo>
                    <a:lnTo>
                      <a:pt x="22" y="7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19" y="13"/>
                    </a:lnTo>
                    <a:lnTo>
                      <a:pt x="19" y="11"/>
                    </a:lnTo>
                    <a:lnTo>
                      <a:pt x="19" y="10"/>
                    </a:lnTo>
                    <a:lnTo>
                      <a:pt x="19" y="8"/>
                    </a:lnTo>
                    <a:lnTo>
                      <a:pt x="20" y="5"/>
                    </a:lnTo>
                    <a:lnTo>
                      <a:pt x="20" y="4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2"/>
                    </a:lnTo>
                    <a:lnTo>
                      <a:pt x="16" y="0"/>
                    </a:lnTo>
                    <a:lnTo>
                      <a:pt x="15" y="2"/>
                    </a:lnTo>
                    <a:lnTo>
                      <a:pt x="15" y="7"/>
                    </a:lnTo>
                    <a:lnTo>
                      <a:pt x="13" y="6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11" y="10"/>
                    </a:lnTo>
                    <a:lnTo>
                      <a:pt x="9" y="10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8" y="14"/>
                    </a:lnTo>
                    <a:lnTo>
                      <a:pt x="8" y="19"/>
                    </a:lnTo>
                    <a:lnTo>
                      <a:pt x="9" y="21"/>
                    </a:lnTo>
                    <a:lnTo>
                      <a:pt x="8" y="21"/>
                    </a:lnTo>
                    <a:lnTo>
                      <a:pt x="6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03" name="Freeform 43"/>
              <p:cNvSpPr>
                <a:spLocks/>
              </p:cNvSpPr>
              <p:nvPr/>
            </p:nvSpPr>
            <p:spPr bwMode="auto">
              <a:xfrm>
                <a:off x="4912" y="3004"/>
                <a:ext cx="7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3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6" y="4"/>
                  </a:cxn>
                  <a:cxn ang="0">
                    <a:pos x="6" y="4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lnTo>
                      <a:pt x="6" y="3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04" name="Freeform 44"/>
              <p:cNvSpPr>
                <a:spLocks/>
              </p:cNvSpPr>
              <p:nvPr/>
            </p:nvSpPr>
            <p:spPr bwMode="auto">
              <a:xfrm>
                <a:off x="4829" y="2910"/>
                <a:ext cx="5" cy="4"/>
              </a:xfrm>
              <a:custGeom>
                <a:avLst/>
                <a:gdLst/>
                <a:ahLst/>
                <a:cxnLst>
                  <a:cxn ang="0">
                    <a:pos x="3" y="6"/>
                  </a:cxn>
                  <a:cxn ang="0">
                    <a:pos x="5" y="6"/>
                  </a:cxn>
                  <a:cxn ang="0">
                    <a:pos x="6" y="6"/>
                  </a:cxn>
                  <a:cxn ang="0">
                    <a:pos x="7" y="5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1" y="3"/>
                  </a:cxn>
                  <a:cxn ang="0">
                    <a:pos x="3" y="6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cubicBezTo>
                      <a:pt x="3" y="6"/>
                      <a:pt x="4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7" y="4"/>
                      <a:pt x="6" y="0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0" y="3"/>
                      <a:pt x="1" y="3"/>
                    </a:cubicBezTo>
                    <a:cubicBezTo>
                      <a:pt x="2" y="4"/>
                      <a:pt x="3" y="6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05" name="Freeform 45"/>
              <p:cNvSpPr>
                <a:spLocks/>
              </p:cNvSpPr>
              <p:nvPr/>
            </p:nvSpPr>
            <p:spPr bwMode="auto">
              <a:xfrm>
                <a:off x="3966" y="2951"/>
                <a:ext cx="2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2" y="0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06" name="Freeform 46"/>
              <p:cNvSpPr>
                <a:spLocks/>
              </p:cNvSpPr>
              <p:nvPr/>
            </p:nvSpPr>
            <p:spPr bwMode="auto">
              <a:xfrm>
                <a:off x="3697" y="3037"/>
                <a:ext cx="7" cy="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5" y="0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07" name="Freeform 47"/>
              <p:cNvSpPr>
                <a:spLocks/>
              </p:cNvSpPr>
              <p:nvPr/>
            </p:nvSpPr>
            <p:spPr bwMode="auto">
              <a:xfrm>
                <a:off x="3950" y="3024"/>
                <a:ext cx="17" cy="6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6" y="5"/>
                  </a:cxn>
                  <a:cxn ang="0">
                    <a:pos x="13" y="6"/>
                  </a:cxn>
                  <a:cxn ang="0">
                    <a:pos x="16" y="6"/>
                  </a:cxn>
                  <a:cxn ang="0">
                    <a:pos x="17" y="5"/>
                  </a:cxn>
                  <a:cxn ang="0">
                    <a:pos x="17" y="4"/>
                  </a:cxn>
                  <a:cxn ang="0">
                    <a:pos x="14" y="3"/>
                  </a:cxn>
                  <a:cxn ang="0">
                    <a:pos x="13" y="2"/>
                  </a:cxn>
                  <a:cxn ang="0">
                    <a:pos x="12" y="1"/>
                  </a:cxn>
                  <a:cxn ang="0">
                    <a:pos x="10" y="0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3" y="5"/>
                  </a:cxn>
                  <a:cxn ang="0">
                    <a:pos x="5" y="5"/>
                  </a:cxn>
                </a:cxnLst>
                <a:rect l="0" t="0" r="r" b="b"/>
                <a:pathLst>
                  <a:path w="17" h="6">
                    <a:moveTo>
                      <a:pt x="5" y="5"/>
                    </a:moveTo>
                    <a:lnTo>
                      <a:pt x="6" y="5"/>
                    </a:lnTo>
                    <a:lnTo>
                      <a:pt x="13" y="6"/>
                    </a:lnTo>
                    <a:lnTo>
                      <a:pt x="16" y="6"/>
                    </a:lnTo>
                    <a:lnTo>
                      <a:pt x="17" y="5"/>
                    </a:lnTo>
                    <a:lnTo>
                      <a:pt x="17" y="4"/>
                    </a:lnTo>
                    <a:lnTo>
                      <a:pt x="14" y="3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3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08" name="Freeform 48"/>
              <p:cNvSpPr>
                <a:spLocks/>
              </p:cNvSpPr>
              <p:nvPr/>
            </p:nvSpPr>
            <p:spPr bwMode="auto">
              <a:xfrm>
                <a:off x="5103" y="3055"/>
                <a:ext cx="23" cy="25"/>
              </a:xfrm>
              <a:custGeom>
                <a:avLst/>
                <a:gdLst/>
                <a:ahLst/>
                <a:cxnLst>
                  <a:cxn ang="0">
                    <a:pos x="7" y="8"/>
                  </a:cxn>
                  <a:cxn ang="0">
                    <a:pos x="8" y="8"/>
                  </a:cxn>
                  <a:cxn ang="0">
                    <a:pos x="6" y="16"/>
                  </a:cxn>
                  <a:cxn ang="0">
                    <a:pos x="8" y="22"/>
                  </a:cxn>
                  <a:cxn ang="0">
                    <a:pos x="10" y="23"/>
                  </a:cxn>
                  <a:cxn ang="0">
                    <a:pos x="14" y="23"/>
                  </a:cxn>
                  <a:cxn ang="0">
                    <a:pos x="14" y="25"/>
                  </a:cxn>
                  <a:cxn ang="0">
                    <a:pos x="17" y="23"/>
                  </a:cxn>
                  <a:cxn ang="0">
                    <a:pos x="18" y="23"/>
                  </a:cxn>
                  <a:cxn ang="0">
                    <a:pos x="18" y="22"/>
                  </a:cxn>
                  <a:cxn ang="0">
                    <a:pos x="19" y="19"/>
                  </a:cxn>
                  <a:cxn ang="0">
                    <a:pos x="20" y="19"/>
                  </a:cxn>
                  <a:cxn ang="0">
                    <a:pos x="19" y="18"/>
                  </a:cxn>
                  <a:cxn ang="0">
                    <a:pos x="19" y="15"/>
                  </a:cxn>
                  <a:cxn ang="0">
                    <a:pos x="19" y="15"/>
                  </a:cxn>
                  <a:cxn ang="0">
                    <a:pos x="20" y="15"/>
                  </a:cxn>
                  <a:cxn ang="0">
                    <a:pos x="21" y="14"/>
                  </a:cxn>
                  <a:cxn ang="0">
                    <a:pos x="22" y="14"/>
                  </a:cxn>
                  <a:cxn ang="0">
                    <a:pos x="23" y="14"/>
                  </a:cxn>
                  <a:cxn ang="0">
                    <a:pos x="23" y="13"/>
                  </a:cxn>
                  <a:cxn ang="0">
                    <a:pos x="22" y="13"/>
                  </a:cxn>
                  <a:cxn ang="0">
                    <a:pos x="21" y="12"/>
                  </a:cxn>
                  <a:cxn ang="0">
                    <a:pos x="16" y="8"/>
                  </a:cxn>
                  <a:cxn ang="0">
                    <a:pos x="14" y="6"/>
                  </a:cxn>
                  <a:cxn ang="0">
                    <a:pos x="12" y="5"/>
                  </a:cxn>
                  <a:cxn ang="0">
                    <a:pos x="11" y="5"/>
                  </a:cxn>
                  <a:cxn ang="0">
                    <a:pos x="10" y="7"/>
                  </a:cxn>
                  <a:cxn ang="0">
                    <a:pos x="7" y="6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" y="7"/>
                  </a:cxn>
                  <a:cxn ang="0">
                    <a:pos x="7" y="8"/>
                  </a:cxn>
                </a:cxnLst>
                <a:rect l="0" t="0" r="r" b="b"/>
                <a:pathLst>
                  <a:path w="23" h="25">
                    <a:moveTo>
                      <a:pt x="7" y="8"/>
                    </a:moveTo>
                    <a:lnTo>
                      <a:pt x="8" y="8"/>
                    </a:lnTo>
                    <a:lnTo>
                      <a:pt x="6" y="16"/>
                    </a:lnTo>
                    <a:lnTo>
                      <a:pt x="8" y="22"/>
                    </a:lnTo>
                    <a:lnTo>
                      <a:pt x="10" y="23"/>
                    </a:lnTo>
                    <a:lnTo>
                      <a:pt x="14" y="23"/>
                    </a:lnTo>
                    <a:lnTo>
                      <a:pt x="14" y="25"/>
                    </a:lnTo>
                    <a:lnTo>
                      <a:pt x="17" y="23"/>
                    </a:lnTo>
                    <a:lnTo>
                      <a:pt x="18" y="23"/>
                    </a:lnTo>
                    <a:lnTo>
                      <a:pt x="18" y="22"/>
                    </a:lnTo>
                    <a:lnTo>
                      <a:pt x="19" y="19"/>
                    </a:lnTo>
                    <a:lnTo>
                      <a:pt x="20" y="19"/>
                    </a:lnTo>
                    <a:lnTo>
                      <a:pt x="19" y="18"/>
                    </a:lnTo>
                    <a:lnTo>
                      <a:pt x="19" y="15"/>
                    </a:lnTo>
                    <a:lnTo>
                      <a:pt x="19" y="15"/>
                    </a:lnTo>
                    <a:lnTo>
                      <a:pt x="20" y="15"/>
                    </a:lnTo>
                    <a:lnTo>
                      <a:pt x="21" y="14"/>
                    </a:lnTo>
                    <a:lnTo>
                      <a:pt x="22" y="14"/>
                    </a:lnTo>
                    <a:lnTo>
                      <a:pt x="23" y="14"/>
                    </a:lnTo>
                    <a:lnTo>
                      <a:pt x="23" y="13"/>
                    </a:lnTo>
                    <a:lnTo>
                      <a:pt x="22" y="13"/>
                    </a:lnTo>
                    <a:lnTo>
                      <a:pt x="21" y="12"/>
                    </a:lnTo>
                    <a:lnTo>
                      <a:pt x="16" y="8"/>
                    </a:lnTo>
                    <a:lnTo>
                      <a:pt x="14" y="6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10" y="7"/>
                    </a:lnTo>
                    <a:lnTo>
                      <a:pt x="7" y="6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" y="7"/>
                    </a:lnTo>
                    <a:lnTo>
                      <a:pt x="7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09" name="Freeform 49"/>
              <p:cNvSpPr>
                <a:spLocks/>
              </p:cNvSpPr>
              <p:nvPr/>
            </p:nvSpPr>
            <p:spPr bwMode="auto">
              <a:xfrm>
                <a:off x="3673" y="3055"/>
                <a:ext cx="10" cy="1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3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2"/>
                  </a:cxn>
                  <a:cxn ang="0">
                    <a:pos x="3" y="14"/>
                  </a:cxn>
                  <a:cxn ang="0">
                    <a:pos x="4" y="13"/>
                  </a:cxn>
                  <a:cxn ang="0">
                    <a:pos x="6" y="12"/>
                  </a:cxn>
                  <a:cxn ang="0">
                    <a:pos x="7" y="7"/>
                  </a:cxn>
                  <a:cxn ang="0">
                    <a:pos x="8" y="6"/>
                  </a:cxn>
                  <a:cxn ang="0">
                    <a:pos x="10" y="2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7" y="2"/>
                  </a:cxn>
                  <a:cxn ang="0">
                    <a:pos x="7" y="1"/>
                  </a:cxn>
                  <a:cxn ang="0">
                    <a:pos x="6" y="2"/>
                  </a:cxn>
                </a:cxnLst>
                <a:rect l="0" t="0" r="r" b="b"/>
                <a:pathLst>
                  <a:path w="10" h="14">
                    <a:moveTo>
                      <a:pt x="6" y="2"/>
                    </a:moveTo>
                    <a:lnTo>
                      <a:pt x="6" y="3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3" y="14"/>
                    </a:lnTo>
                    <a:lnTo>
                      <a:pt x="4" y="13"/>
                    </a:lnTo>
                    <a:lnTo>
                      <a:pt x="6" y="12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0" name="Freeform 50"/>
              <p:cNvSpPr>
                <a:spLocks/>
              </p:cNvSpPr>
              <p:nvPr/>
            </p:nvSpPr>
            <p:spPr bwMode="auto">
              <a:xfrm>
                <a:off x="3682" y="3038"/>
                <a:ext cx="67" cy="54"/>
              </a:xfrm>
              <a:custGeom>
                <a:avLst/>
                <a:gdLst/>
                <a:ahLst/>
                <a:cxnLst>
                  <a:cxn ang="0">
                    <a:pos x="14" y="14"/>
                  </a:cxn>
                  <a:cxn ang="0">
                    <a:pos x="8" y="15"/>
                  </a:cxn>
                  <a:cxn ang="0">
                    <a:pos x="5" y="20"/>
                  </a:cxn>
                  <a:cxn ang="0">
                    <a:pos x="5" y="23"/>
                  </a:cxn>
                  <a:cxn ang="0">
                    <a:pos x="8" y="24"/>
                  </a:cxn>
                  <a:cxn ang="0">
                    <a:pos x="5" y="29"/>
                  </a:cxn>
                  <a:cxn ang="0">
                    <a:pos x="14" y="26"/>
                  </a:cxn>
                  <a:cxn ang="0">
                    <a:pos x="9" y="31"/>
                  </a:cxn>
                  <a:cxn ang="0">
                    <a:pos x="1" y="37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3" y="40"/>
                  </a:cxn>
                  <a:cxn ang="0">
                    <a:pos x="17" y="40"/>
                  </a:cxn>
                  <a:cxn ang="0">
                    <a:pos x="18" y="35"/>
                  </a:cxn>
                  <a:cxn ang="0">
                    <a:pos x="22" y="32"/>
                  </a:cxn>
                  <a:cxn ang="0">
                    <a:pos x="21" y="34"/>
                  </a:cxn>
                  <a:cxn ang="0">
                    <a:pos x="20" y="40"/>
                  </a:cxn>
                  <a:cxn ang="0">
                    <a:pos x="24" y="38"/>
                  </a:cxn>
                  <a:cxn ang="0">
                    <a:pos x="27" y="36"/>
                  </a:cxn>
                  <a:cxn ang="0">
                    <a:pos x="29" y="37"/>
                  </a:cxn>
                  <a:cxn ang="0">
                    <a:pos x="35" y="36"/>
                  </a:cxn>
                  <a:cxn ang="0">
                    <a:pos x="35" y="38"/>
                  </a:cxn>
                  <a:cxn ang="0">
                    <a:pos x="31" y="42"/>
                  </a:cxn>
                  <a:cxn ang="0">
                    <a:pos x="24" y="44"/>
                  </a:cxn>
                  <a:cxn ang="0">
                    <a:pos x="21" y="44"/>
                  </a:cxn>
                  <a:cxn ang="0">
                    <a:pos x="17" y="48"/>
                  </a:cxn>
                  <a:cxn ang="0">
                    <a:pos x="27" y="54"/>
                  </a:cxn>
                  <a:cxn ang="0">
                    <a:pos x="34" y="50"/>
                  </a:cxn>
                  <a:cxn ang="0">
                    <a:pos x="38" y="47"/>
                  </a:cxn>
                  <a:cxn ang="0">
                    <a:pos x="42" y="44"/>
                  </a:cxn>
                  <a:cxn ang="0">
                    <a:pos x="48" y="40"/>
                  </a:cxn>
                  <a:cxn ang="0">
                    <a:pos x="50" y="41"/>
                  </a:cxn>
                  <a:cxn ang="0">
                    <a:pos x="55" y="40"/>
                  </a:cxn>
                  <a:cxn ang="0">
                    <a:pos x="60" y="43"/>
                  </a:cxn>
                  <a:cxn ang="0">
                    <a:pos x="66" y="30"/>
                  </a:cxn>
                  <a:cxn ang="0">
                    <a:pos x="67" y="25"/>
                  </a:cxn>
                  <a:cxn ang="0">
                    <a:pos x="60" y="21"/>
                  </a:cxn>
                  <a:cxn ang="0">
                    <a:pos x="60" y="26"/>
                  </a:cxn>
                  <a:cxn ang="0">
                    <a:pos x="53" y="24"/>
                  </a:cxn>
                  <a:cxn ang="0">
                    <a:pos x="56" y="19"/>
                  </a:cxn>
                  <a:cxn ang="0">
                    <a:pos x="51" y="17"/>
                  </a:cxn>
                  <a:cxn ang="0">
                    <a:pos x="53" y="13"/>
                  </a:cxn>
                  <a:cxn ang="0">
                    <a:pos x="50" y="9"/>
                  </a:cxn>
                  <a:cxn ang="0">
                    <a:pos x="49" y="5"/>
                  </a:cxn>
                  <a:cxn ang="0">
                    <a:pos x="48" y="0"/>
                  </a:cxn>
                  <a:cxn ang="0">
                    <a:pos x="44" y="7"/>
                  </a:cxn>
                  <a:cxn ang="0">
                    <a:pos x="42" y="8"/>
                  </a:cxn>
                  <a:cxn ang="0">
                    <a:pos x="40" y="12"/>
                  </a:cxn>
                  <a:cxn ang="0">
                    <a:pos x="45" y="15"/>
                  </a:cxn>
                  <a:cxn ang="0">
                    <a:pos x="45" y="20"/>
                  </a:cxn>
                  <a:cxn ang="0">
                    <a:pos x="45" y="23"/>
                  </a:cxn>
                  <a:cxn ang="0">
                    <a:pos x="48" y="26"/>
                  </a:cxn>
                  <a:cxn ang="0">
                    <a:pos x="40" y="29"/>
                  </a:cxn>
                  <a:cxn ang="0">
                    <a:pos x="37" y="29"/>
                  </a:cxn>
                  <a:cxn ang="0">
                    <a:pos x="34" y="27"/>
                  </a:cxn>
                  <a:cxn ang="0">
                    <a:pos x="34" y="24"/>
                  </a:cxn>
                  <a:cxn ang="0">
                    <a:pos x="30" y="23"/>
                  </a:cxn>
                  <a:cxn ang="0">
                    <a:pos x="30" y="20"/>
                  </a:cxn>
                  <a:cxn ang="0">
                    <a:pos x="26" y="14"/>
                  </a:cxn>
                  <a:cxn ang="0">
                    <a:pos x="19" y="12"/>
                  </a:cxn>
                  <a:cxn ang="0">
                    <a:pos x="16" y="7"/>
                  </a:cxn>
                  <a:cxn ang="0">
                    <a:pos x="10" y="10"/>
                  </a:cxn>
                </a:cxnLst>
                <a:rect l="0" t="0" r="r" b="b"/>
                <a:pathLst>
                  <a:path w="67" h="54">
                    <a:moveTo>
                      <a:pt x="10" y="10"/>
                    </a:moveTo>
                    <a:lnTo>
                      <a:pt x="9" y="13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5" y="15"/>
                    </a:lnTo>
                    <a:lnTo>
                      <a:pt x="16" y="15"/>
                    </a:lnTo>
                    <a:lnTo>
                      <a:pt x="16" y="16"/>
                    </a:lnTo>
                    <a:lnTo>
                      <a:pt x="8" y="15"/>
                    </a:lnTo>
                    <a:lnTo>
                      <a:pt x="6" y="16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5" y="23"/>
                    </a:lnTo>
                    <a:lnTo>
                      <a:pt x="16" y="21"/>
                    </a:lnTo>
                    <a:lnTo>
                      <a:pt x="14" y="22"/>
                    </a:lnTo>
                    <a:lnTo>
                      <a:pt x="10" y="23"/>
                    </a:lnTo>
                    <a:lnTo>
                      <a:pt x="8" y="24"/>
                    </a:lnTo>
                    <a:lnTo>
                      <a:pt x="3" y="25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5" y="29"/>
                    </a:lnTo>
                    <a:lnTo>
                      <a:pt x="9" y="29"/>
                    </a:lnTo>
                    <a:lnTo>
                      <a:pt x="10" y="28"/>
                    </a:lnTo>
                    <a:lnTo>
                      <a:pt x="12" y="27"/>
                    </a:lnTo>
                    <a:lnTo>
                      <a:pt x="14" y="26"/>
                    </a:lnTo>
                    <a:lnTo>
                      <a:pt x="13" y="28"/>
                    </a:lnTo>
                    <a:lnTo>
                      <a:pt x="10" y="29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2" y="31"/>
                    </a:lnTo>
                    <a:lnTo>
                      <a:pt x="1" y="32"/>
                    </a:lnTo>
                    <a:lnTo>
                      <a:pt x="0" y="36"/>
                    </a:lnTo>
                    <a:lnTo>
                      <a:pt x="1" y="37"/>
                    </a:lnTo>
                    <a:lnTo>
                      <a:pt x="5" y="39"/>
                    </a:lnTo>
                    <a:lnTo>
                      <a:pt x="6" y="37"/>
                    </a:lnTo>
                    <a:lnTo>
                      <a:pt x="8" y="37"/>
                    </a:lnTo>
                    <a:lnTo>
                      <a:pt x="8" y="38"/>
                    </a:lnTo>
                    <a:lnTo>
                      <a:pt x="9" y="39"/>
                    </a:lnTo>
                    <a:lnTo>
                      <a:pt x="8" y="40"/>
                    </a:lnTo>
                    <a:lnTo>
                      <a:pt x="10" y="42"/>
                    </a:lnTo>
                    <a:lnTo>
                      <a:pt x="11" y="42"/>
                    </a:lnTo>
                    <a:lnTo>
                      <a:pt x="11" y="39"/>
                    </a:lnTo>
                    <a:lnTo>
                      <a:pt x="13" y="39"/>
                    </a:lnTo>
                    <a:lnTo>
                      <a:pt x="13" y="38"/>
                    </a:lnTo>
                    <a:lnTo>
                      <a:pt x="13" y="40"/>
                    </a:lnTo>
                    <a:lnTo>
                      <a:pt x="14" y="41"/>
                    </a:lnTo>
                    <a:lnTo>
                      <a:pt x="16" y="42"/>
                    </a:lnTo>
                    <a:lnTo>
                      <a:pt x="17" y="40"/>
                    </a:lnTo>
                    <a:lnTo>
                      <a:pt x="17" y="40"/>
                    </a:lnTo>
                    <a:lnTo>
                      <a:pt x="18" y="37"/>
                    </a:lnTo>
                    <a:lnTo>
                      <a:pt x="17" y="36"/>
                    </a:lnTo>
                    <a:lnTo>
                      <a:pt x="17" y="35"/>
                    </a:lnTo>
                    <a:lnTo>
                      <a:pt x="18" y="35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20" y="32"/>
                    </a:lnTo>
                    <a:lnTo>
                      <a:pt x="22" y="32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3"/>
                    </a:lnTo>
                    <a:lnTo>
                      <a:pt x="21" y="34"/>
                    </a:lnTo>
                    <a:lnTo>
                      <a:pt x="21" y="37"/>
                    </a:lnTo>
                    <a:lnTo>
                      <a:pt x="21" y="37"/>
                    </a:lnTo>
                    <a:lnTo>
                      <a:pt x="20" y="39"/>
                    </a:lnTo>
                    <a:lnTo>
                      <a:pt x="20" y="40"/>
                    </a:lnTo>
                    <a:lnTo>
                      <a:pt x="20" y="41"/>
                    </a:lnTo>
                    <a:lnTo>
                      <a:pt x="22" y="40"/>
                    </a:lnTo>
                    <a:lnTo>
                      <a:pt x="23" y="40"/>
                    </a:lnTo>
                    <a:lnTo>
                      <a:pt x="24" y="38"/>
                    </a:lnTo>
                    <a:lnTo>
                      <a:pt x="25" y="39"/>
                    </a:lnTo>
                    <a:lnTo>
                      <a:pt x="26" y="39"/>
                    </a:lnTo>
                    <a:lnTo>
                      <a:pt x="27" y="37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7" y="37"/>
                    </a:lnTo>
                    <a:lnTo>
                      <a:pt x="29" y="36"/>
                    </a:lnTo>
                    <a:lnTo>
                      <a:pt x="29" y="37"/>
                    </a:lnTo>
                    <a:lnTo>
                      <a:pt x="29" y="38"/>
                    </a:lnTo>
                    <a:lnTo>
                      <a:pt x="33" y="37"/>
                    </a:lnTo>
                    <a:lnTo>
                      <a:pt x="34" y="37"/>
                    </a:lnTo>
                    <a:lnTo>
                      <a:pt x="35" y="36"/>
                    </a:lnTo>
                    <a:lnTo>
                      <a:pt x="37" y="36"/>
                    </a:lnTo>
                    <a:lnTo>
                      <a:pt x="37" y="36"/>
                    </a:lnTo>
                    <a:lnTo>
                      <a:pt x="36" y="37"/>
                    </a:lnTo>
                    <a:lnTo>
                      <a:pt x="35" y="38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3" y="42"/>
                    </a:lnTo>
                    <a:lnTo>
                      <a:pt x="31" y="42"/>
                    </a:lnTo>
                    <a:lnTo>
                      <a:pt x="31" y="41"/>
                    </a:lnTo>
                    <a:lnTo>
                      <a:pt x="25" y="41"/>
                    </a:lnTo>
                    <a:lnTo>
                      <a:pt x="24" y="43"/>
                    </a:lnTo>
                    <a:lnTo>
                      <a:pt x="24" y="44"/>
                    </a:lnTo>
                    <a:lnTo>
                      <a:pt x="23" y="45"/>
                    </a:lnTo>
                    <a:lnTo>
                      <a:pt x="23" y="45"/>
                    </a:lnTo>
                    <a:lnTo>
                      <a:pt x="22" y="44"/>
                    </a:lnTo>
                    <a:lnTo>
                      <a:pt x="21" y="44"/>
                    </a:lnTo>
                    <a:lnTo>
                      <a:pt x="20" y="46"/>
                    </a:lnTo>
                    <a:lnTo>
                      <a:pt x="19" y="46"/>
                    </a:lnTo>
                    <a:lnTo>
                      <a:pt x="18" y="47"/>
                    </a:lnTo>
                    <a:lnTo>
                      <a:pt x="17" y="48"/>
                    </a:lnTo>
                    <a:lnTo>
                      <a:pt x="17" y="48"/>
                    </a:lnTo>
                    <a:lnTo>
                      <a:pt x="18" y="50"/>
                    </a:lnTo>
                    <a:lnTo>
                      <a:pt x="23" y="53"/>
                    </a:lnTo>
                    <a:lnTo>
                      <a:pt x="27" y="54"/>
                    </a:lnTo>
                    <a:lnTo>
                      <a:pt x="32" y="51"/>
                    </a:lnTo>
                    <a:lnTo>
                      <a:pt x="33" y="51"/>
                    </a:lnTo>
                    <a:lnTo>
                      <a:pt x="34" y="51"/>
                    </a:lnTo>
                    <a:lnTo>
                      <a:pt x="34" y="50"/>
                    </a:lnTo>
                    <a:lnTo>
                      <a:pt x="36" y="50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38" y="47"/>
                    </a:lnTo>
                    <a:lnTo>
                      <a:pt x="38" y="47"/>
                    </a:lnTo>
                    <a:lnTo>
                      <a:pt x="38" y="46"/>
                    </a:lnTo>
                    <a:lnTo>
                      <a:pt x="42" y="44"/>
                    </a:lnTo>
                    <a:lnTo>
                      <a:pt x="42" y="44"/>
                    </a:lnTo>
                    <a:lnTo>
                      <a:pt x="45" y="43"/>
                    </a:lnTo>
                    <a:lnTo>
                      <a:pt x="46" y="42"/>
                    </a:lnTo>
                    <a:lnTo>
                      <a:pt x="47" y="42"/>
                    </a:lnTo>
                    <a:lnTo>
                      <a:pt x="48" y="40"/>
                    </a:lnTo>
                    <a:lnTo>
                      <a:pt x="49" y="40"/>
                    </a:lnTo>
                    <a:lnTo>
                      <a:pt x="49" y="39"/>
                    </a:lnTo>
                    <a:lnTo>
                      <a:pt x="49" y="40"/>
                    </a:lnTo>
                    <a:lnTo>
                      <a:pt x="50" y="41"/>
                    </a:lnTo>
                    <a:lnTo>
                      <a:pt x="49" y="42"/>
                    </a:lnTo>
                    <a:lnTo>
                      <a:pt x="51" y="43"/>
                    </a:lnTo>
                    <a:lnTo>
                      <a:pt x="53" y="43"/>
                    </a:lnTo>
                    <a:lnTo>
                      <a:pt x="55" y="40"/>
                    </a:lnTo>
                    <a:lnTo>
                      <a:pt x="55" y="41"/>
                    </a:lnTo>
                    <a:lnTo>
                      <a:pt x="56" y="43"/>
                    </a:lnTo>
                    <a:lnTo>
                      <a:pt x="57" y="43"/>
                    </a:lnTo>
                    <a:lnTo>
                      <a:pt x="60" y="43"/>
                    </a:lnTo>
                    <a:lnTo>
                      <a:pt x="61" y="41"/>
                    </a:lnTo>
                    <a:lnTo>
                      <a:pt x="62" y="40"/>
                    </a:lnTo>
                    <a:lnTo>
                      <a:pt x="63" y="40"/>
                    </a:lnTo>
                    <a:lnTo>
                      <a:pt x="66" y="30"/>
                    </a:lnTo>
                    <a:lnTo>
                      <a:pt x="67" y="29"/>
                    </a:lnTo>
                    <a:lnTo>
                      <a:pt x="67" y="26"/>
                    </a:lnTo>
                    <a:lnTo>
                      <a:pt x="67" y="25"/>
                    </a:lnTo>
                    <a:lnTo>
                      <a:pt x="67" y="25"/>
                    </a:lnTo>
                    <a:lnTo>
                      <a:pt x="66" y="21"/>
                    </a:lnTo>
                    <a:lnTo>
                      <a:pt x="63" y="19"/>
                    </a:lnTo>
                    <a:lnTo>
                      <a:pt x="60" y="18"/>
                    </a:lnTo>
                    <a:lnTo>
                      <a:pt x="60" y="21"/>
                    </a:lnTo>
                    <a:lnTo>
                      <a:pt x="60" y="23"/>
                    </a:lnTo>
                    <a:lnTo>
                      <a:pt x="60" y="24"/>
                    </a:lnTo>
                    <a:lnTo>
                      <a:pt x="60" y="24"/>
                    </a:lnTo>
                    <a:lnTo>
                      <a:pt x="60" y="26"/>
                    </a:lnTo>
                    <a:lnTo>
                      <a:pt x="58" y="21"/>
                    </a:lnTo>
                    <a:lnTo>
                      <a:pt x="56" y="21"/>
                    </a:lnTo>
                    <a:lnTo>
                      <a:pt x="54" y="22"/>
                    </a:lnTo>
                    <a:lnTo>
                      <a:pt x="53" y="24"/>
                    </a:lnTo>
                    <a:lnTo>
                      <a:pt x="53" y="23"/>
                    </a:lnTo>
                    <a:lnTo>
                      <a:pt x="54" y="21"/>
                    </a:lnTo>
                    <a:lnTo>
                      <a:pt x="55" y="21"/>
                    </a:lnTo>
                    <a:lnTo>
                      <a:pt x="56" y="19"/>
                    </a:lnTo>
                    <a:lnTo>
                      <a:pt x="53" y="18"/>
                    </a:lnTo>
                    <a:lnTo>
                      <a:pt x="51" y="18"/>
                    </a:lnTo>
                    <a:lnTo>
                      <a:pt x="50" y="18"/>
                    </a:lnTo>
                    <a:lnTo>
                      <a:pt x="51" y="17"/>
                    </a:lnTo>
                    <a:lnTo>
                      <a:pt x="52" y="15"/>
                    </a:lnTo>
                    <a:lnTo>
                      <a:pt x="53" y="14"/>
                    </a:lnTo>
                    <a:lnTo>
                      <a:pt x="53" y="14"/>
                    </a:lnTo>
                    <a:lnTo>
                      <a:pt x="53" y="13"/>
                    </a:lnTo>
                    <a:lnTo>
                      <a:pt x="53" y="12"/>
                    </a:lnTo>
                    <a:lnTo>
                      <a:pt x="51" y="10"/>
                    </a:lnTo>
                    <a:lnTo>
                      <a:pt x="50" y="10"/>
                    </a:lnTo>
                    <a:lnTo>
                      <a:pt x="50" y="9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49" y="6"/>
                    </a:lnTo>
                    <a:lnTo>
                      <a:pt x="49" y="5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49" y="0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5" y="0"/>
                    </a:lnTo>
                    <a:lnTo>
                      <a:pt x="44" y="6"/>
                    </a:lnTo>
                    <a:lnTo>
                      <a:pt x="44" y="7"/>
                    </a:lnTo>
                    <a:lnTo>
                      <a:pt x="43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2" y="9"/>
                    </a:lnTo>
                    <a:lnTo>
                      <a:pt x="39" y="9"/>
                    </a:lnTo>
                    <a:lnTo>
                      <a:pt x="40" y="10"/>
                    </a:lnTo>
                    <a:lnTo>
                      <a:pt x="40" y="12"/>
                    </a:lnTo>
                    <a:lnTo>
                      <a:pt x="42" y="14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5" y="15"/>
                    </a:lnTo>
                    <a:lnTo>
                      <a:pt x="45" y="16"/>
                    </a:lnTo>
                    <a:lnTo>
                      <a:pt x="46" y="19"/>
                    </a:lnTo>
                    <a:lnTo>
                      <a:pt x="45" y="19"/>
                    </a:lnTo>
                    <a:lnTo>
                      <a:pt x="45" y="20"/>
                    </a:lnTo>
                    <a:lnTo>
                      <a:pt x="42" y="21"/>
                    </a:lnTo>
                    <a:lnTo>
                      <a:pt x="43" y="23"/>
                    </a:lnTo>
                    <a:lnTo>
                      <a:pt x="44" y="22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6" y="23"/>
                    </a:lnTo>
                    <a:lnTo>
                      <a:pt x="47" y="25"/>
                    </a:lnTo>
                    <a:lnTo>
                      <a:pt x="48" y="26"/>
                    </a:lnTo>
                    <a:lnTo>
                      <a:pt x="48" y="30"/>
                    </a:lnTo>
                    <a:lnTo>
                      <a:pt x="47" y="30"/>
                    </a:lnTo>
                    <a:lnTo>
                      <a:pt x="42" y="29"/>
                    </a:lnTo>
                    <a:lnTo>
                      <a:pt x="40" y="29"/>
                    </a:lnTo>
                    <a:lnTo>
                      <a:pt x="39" y="29"/>
                    </a:lnTo>
                    <a:lnTo>
                      <a:pt x="38" y="29"/>
                    </a:lnTo>
                    <a:lnTo>
                      <a:pt x="37" y="29"/>
                    </a:lnTo>
                    <a:lnTo>
                      <a:pt x="37" y="29"/>
                    </a:lnTo>
                    <a:lnTo>
                      <a:pt x="36" y="30"/>
                    </a:lnTo>
                    <a:lnTo>
                      <a:pt x="35" y="29"/>
                    </a:lnTo>
                    <a:lnTo>
                      <a:pt x="34" y="29"/>
                    </a:lnTo>
                    <a:lnTo>
                      <a:pt x="34" y="27"/>
                    </a:lnTo>
                    <a:lnTo>
                      <a:pt x="34" y="25"/>
                    </a:lnTo>
                    <a:lnTo>
                      <a:pt x="34" y="25"/>
                    </a:lnTo>
                    <a:lnTo>
                      <a:pt x="34" y="25"/>
                    </a:lnTo>
                    <a:lnTo>
                      <a:pt x="34" y="24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1" y="24"/>
                    </a:lnTo>
                    <a:lnTo>
                      <a:pt x="30" y="23"/>
                    </a:lnTo>
                    <a:lnTo>
                      <a:pt x="30" y="22"/>
                    </a:lnTo>
                    <a:lnTo>
                      <a:pt x="32" y="21"/>
                    </a:lnTo>
                    <a:lnTo>
                      <a:pt x="31" y="20"/>
                    </a:lnTo>
                    <a:lnTo>
                      <a:pt x="30" y="20"/>
                    </a:lnTo>
                    <a:lnTo>
                      <a:pt x="29" y="18"/>
                    </a:lnTo>
                    <a:lnTo>
                      <a:pt x="28" y="15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3" y="14"/>
                    </a:lnTo>
                    <a:lnTo>
                      <a:pt x="22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9" y="11"/>
                    </a:lnTo>
                    <a:lnTo>
                      <a:pt x="19" y="10"/>
                    </a:lnTo>
                    <a:lnTo>
                      <a:pt x="18" y="8"/>
                    </a:lnTo>
                    <a:lnTo>
                      <a:pt x="16" y="7"/>
                    </a:lnTo>
                    <a:lnTo>
                      <a:pt x="15" y="7"/>
                    </a:lnTo>
                    <a:lnTo>
                      <a:pt x="13" y="9"/>
                    </a:lnTo>
                    <a:lnTo>
                      <a:pt x="11" y="9"/>
                    </a:lnTo>
                    <a:lnTo>
                      <a:pt x="10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1" name="Freeform 51"/>
              <p:cNvSpPr>
                <a:spLocks/>
              </p:cNvSpPr>
              <p:nvPr/>
            </p:nvSpPr>
            <p:spPr bwMode="auto">
              <a:xfrm>
                <a:off x="3653" y="3020"/>
                <a:ext cx="40" cy="42"/>
              </a:xfrm>
              <a:custGeom>
                <a:avLst/>
                <a:gdLst/>
                <a:ahLst/>
                <a:cxnLst>
                  <a:cxn ang="0">
                    <a:pos x="2" y="38"/>
                  </a:cxn>
                  <a:cxn ang="0">
                    <a:pos x="5" y="37"/>
                  </a:cxn>
                  <a:cxn ang="0">
                    <a:pos x="6" y="36"/>
                  </a:cxn>
                  <a:cxn ang="0">
                    <a:pos x="9" y="38"/>
                  </a:cxn>
                  <a:cxn ang="0">
                    <a:pos x="10" y="33"/>
                  </a:cxn>
                  <a:cxn ang="0">
                    <a:pos x="12" y="36"/>
                  </a:cxn>
                  <a:cxn ang="0">
                    <a:pos x="13" y="40"/>
                  </a:cxn>
                  <a:cxn ang="0">
                    <a:pos x="16" y="40"/>
                  </a:cxn>
                  <a:cxn ang="0">
                    <a:pos x="17" y="38"/>
                  </a:cxn>
                  <a:cxn ang="0">
                    <a:pos x="16" y="36"/>
                  </a:cxn>
                  <a:cxn ang="0">
                    <a:pos x="18" y="33"/>
                  </a:cxn>
                  <a:cxn ang="0">
                    <a:pos x="18" y="30"/>
                  </a:cxn>
                  <a:cxn ang="0">
                    <a:pos x="21" y="35"/>
                  </a:cxn>
                  <a:cxn ang="0">
                    <a:pos x="23" y="31"/>
                  </a:cxn>
                  <a:cxn ang="0">
                    <a:pos x="22" y="27"/>
                  </a:cxn>
                  <a:cxn ang="0">
                    <a:pos x="22" y="25"/>
                  </a:cxn>
                  <a:cxn ang="0">
                    <a:pos x="25" y="25"/>
                  </a:cxn>
                  <a:cxn ang="0">
                    <a:pos x="25" y="21"/>
                  </a:cxn>
                  <a:cxn ang="0">
                    <a:pos x="27" y="19"/>
                  </a:cxn>
                  <a:cxn ang="0">
                    <a:pos x="29" y="32"/>
                  </a:cxn>
                  <a:cxn ang="0">
                    <a:pos x="32" y="29"/>
                  </a:cxn>
                  <a:cxn ang="0">
                    <a:pos x="33" y="25"/>
                  </a:cxn>
                  <a:cxn ang="0">
                    <a:pos x="37" y="20"/>
                  </a:cxn>
                  <a:cxn ang="0">
                    <a:pos x="36" y="18"/>
                  </a:cxn>
                  <a:cxn ang="0">
                    <a:pos x="37" y="17"/>
                  </a:cxn>
                  <a:cxn ang="0">
                    <a:pos x="35" y="13"/>
                  </a:cxn>
                  <a:cxn ang="0">
                    <a:pos x="36" y="10"/>
                  </a:cxn>
                  <a:cxn ang="0">
                    <a:pos x="40" y="8"/>
                  </a:cxn>
                  <a:cxn ang="0">
                    <a:pos x="37" y="3"/>
                  </a:cxn>
                  <a:cxn ang="0">
                    <a:pos x="32" y="1"/>
                  </a:cxn>
                  <a:cxn ang="0">
                    <a:pos x="31" y="4"/>
                  </a:cxn>
                  <a:cxn ang="0">
                    <a:pos x="33" y="6"/>
                  </a:cxn>
                  <a:cxn ang="0">
                    <a:pos x="31" y="7"/>
                  </a:cxn>
                  <a:cxn ang="0">
                    <a:pos x="27" y="5"/>
                  </a:cxn>
                  <a:cxn ang="0">
                    <a:pos x="27" y="8"/>
                  </a:cxn>
                  <a:cxn ang="0">
                    <a:pos x="26" y="5"/>
                  </a:cxn>
                  <a:cxn ang="0">
                    <a:pos x="24" y="7"/>
                  </a:cxn>
                  <a:cxn ang="0">
                    <a:pos x="22" y="7"/>
                  </a:cxn>
                  <a:cxn ang="0">
                    <a:pos x="19" y="10"/>
                  </a:cxn>
                  <a:cxn ang="0">
                    <a:pos x="17" y="11"/>
                  </a:cxn>
                  <a:cxn ang="0">
                    <a:pos x="16" y="14"/>
                  </a:cxn>
                  <a:cxn ang="0">
                    <a:pos x="14" y="18"/>
                  </a:cxn>
                  <a:cxn ang="0">
                    <a:pos x="13" y="21"/>
                  </a:cxn>
                  <a:cxn ang="0">
                    <a:pos x="10" y="22"/>
                  </a:cxn>
                  <a:cxn ang="0">
                    <a:pos x="9" y="24"/>
                  </a:cxn>
                  <a:cxn ang="0">
                    <a:pos x="6" y="28"/>
                  </a:cxn>
                  <a:cxn ang="0">
                    <a:pos x="4" y="27"/>
                  </a:cxn>
                  <a:cxn ang="0">
                    <a:pos x="2" y="29"/>
                  </a:cxn>
                  <a:cxn ang="0">
                    <a:pos x="0" y="33"/>
                  </a:cxn>
                </a:cxnLst>
                <a:rect l="0" t="0" r="r" b="b"/>
                <a:pathLst>
                  <a:path w="40" h="42">
                    <a:moveTo>
                      <a:pt x="2" y="33"/>
                    </a:moveTo>
                    <a:lnTo>
                      <a:pt x="2" y="34"/>
                    </a:lnTo>
                    <a:lnTo>
                      <a:pt x="2" y="38"/>
                    </a:lnTo>
                    <a:lnTo>
                      <a:pt x="2" y="39"/>
                    </a:lnTo>
                    <a:lnTo>
                      <a:pt x="4" y="39"/>
                    </a:lnTo>
                    <a:lnTo>
                      <a:pt x="5" y="37"/>
                    </a:lnTo>
                    <a:lnTo>
                      <a:pt x="5" y="36"/>
                    </a:lnTo>
                    <a:lnTo>
                      <a:pt x="5" y="34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5" y="36"/>
                    </a:lnTo>
                    <a:lnTo>
                      <a:pt x="9" y="38"/>
                    </a:lnTo>
                    <a:lnTo>
                      <a:pt x="9" y="39"/>
                    </a:lnTo>
                    <a:lnTo>
                      <a:pt x="10" y="36"/>
                    </a:lnTo>
                    <a:lnTo>
                      <a:pt x="10" y="33"/>
                    </a:lnTo>
                    <a:lnTo>
                      <a:pt x="12" y="32"/>
                    </a:lnTo>
                    <a:lnTo>
                      <a:pt x="12" y="35"/>
                    </a:lnTo>
                    <a:lnTo>
                      <a:pt x="12" y="36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3" y="40"/>
                    </a:lnTo>
                    <a:lnTo>
                      <a:pt x="14" y="42"/>
                    </a:lnTo>
                    <a:lnTo>
                      <a:pt x="15" y="39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7" y="40"/>
                    </a:lnTo>
                    <a:lnTo>
                      <a:pt x="17" y="38"/>
                    </a:lnTo>
                    <a:lnTo>
                      <a:pt x="18" y="38"/>
                    </a:lnTo>
                    <a:lnTo>
                      <a:pt x="17" y="36"/>
                    </a:lnTo>
                    <a:lnTo>
                      <a:pt x="16" y="36"/>
                    </a:lnTo>
                    <a:lnTo>
                      <a:pt x="18" y="34"/>
                    </a:lnTo>
                    <a:lnTo>
                      <a:pt x="17" y="34"/>
                    </a:lnTo>
                    <a:lnTo>
                      <a:pt x="18" y="33"/>
                    </a:lnTo>
                    <a:lnTo>
                      <a:pt x="17" y="32"/>
                    </a:lnTo>
                    <a:lnTo>
                      <a:pt x="17" y="29"/>
                    </a:lnTo>
                    <a:lnTo>
                      <a:pt x="18" y="30"/>
                    </a:lnTo>
                    <a:lnTo>
                      <a:pt x="19" y="29"/>
                    </a:lnTo>
                    <a:lnTo>
                      <a:pt x="20" y="35"/>
                    </a:lnTo>
                    <a:lnTo>
                      <a:pt x="21" y="35"/>
                    </a:lnTo>
                    <a:lnTo>
                      <a:pt x="21" y="35"/>
                    </a:lnTo>
                    <a:lnTo>
                      <a:pt x="22" y="32"/>
                    </a:lnTo>
                    <a:lnTo>
                      <a:pt x="23" y="31"/>
                    </a:lnTo>
                    <a:lnTo>
                      <a:pt x="23" y="30"/>
                    </a:lnTo>
                    <a:lnTo>
                      <a:pt x="23" y="28"/>
                    </a:lnTo>
                    <a:lnTo>
                      <a:pt x="22" y="27"/>
                    </a:lnTo>
                    <a:lnTo>
                      <a:pt x="21" y="26"/>
                    </a:lnTo>
                    <a:lnTo>
                      <a:pt x="22" y="25"/>
                    </a:lnTo>
                    <a:lnTo>
                      <a:pt x="22" y="25"/>
                    </a:lnTo>
                    <a:lnTo>
                      <a:pt x="23" y="25"/>
                    </a:lnTo>
                    <a:lnTo>
                      <a:pt x="23" y="26"/>
                    </a:lnTo>
                    <a:lnTo>
                      <a:pt x="25" y="25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5" y="21"/>
                    </a:lnTo>
                    <a:lnTo>
                      <a:pt x="25" y="20"/>
                    </a:lnTo>
                    <a:lnTo>
                      <a:pt x="27" y="20"/>
                    </a:lnTo>
                    <a:lnTo>
                      <a:pt x="27" y="19"/>
                    </a:lnTo>
                    <a:lnTo>
                      <a:pt x="28" y="19"/>
                    </a:lnTo>
                    <a:lnTo>
                      <a:pt x="27" y="28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1" y="31"/>
                    </a:lnTo>
                    <a:lnTo>
                      <a:pt x="32" y="29"/>
                    </a:lnTo>
                    <a:lnTo>
                      <a:pt x="31" y="26"/>
                    </a:lnTo>
                    <a:lnTo>
                      <a:pt x="32" y="25"/>
                    </a:lnTo>
                    <a:lnTo>
                      <a:pt x="33" y="25"/>
                    </a:lnTo>
                    <a:lnTo>
                      <a:pt x="35" y="25"/>
                    </a:lnTo>
                    <a:lnTo>
                      <a:pt x="38" y="21"/>
                    </a:lnTo>
                    <a:lnTo>
                      <a:pt x="37" y="20"/>
                    </a:lnTo>
                    <a:lnTo>
                      <a:pt x="37" y="19"/>
                    </a:lnTo>
                    <a:lnTo>
                      <a:pt x="37" y="18"/>
                    </a:lnTo>
                    <a:lnTo>
                      <a:pt x="36" y="18"/>
                    </a:lnTo>
                    <a:lnTo>
                      <a:pt x="35" y="17"/>
                    </a:lnTo>
                    <a:lnTo>
                      <a:pt x="36" y="16"/>
                    </a:lnTo>
                    <a:lnTo>
                      <a:pt x="37" y="17"/>
                    </a:lnTo>
                    <a:lnTo>
                      <a:pt x="38" y="17"/>
                    </a:lnTo>
                    <a:lnTo>
                      <a:pt x="38" y="15"/>
                    </a:lnTo>
                    <a:lnTo>
                      <a:pt x="35" y="13"/>
                    </a:lnTo>
                    <a:lnTo>
                      <a:pt x="35" y="11"/>
                    </a:lnTo>
                    <a:lnTo>
                      <a:pt x="35" y="10"/>
                    </a:lnTo>
                    <a:lnTo>
                      <a:pt x="36" y="10"/>
                    </a:lnTo>
                    <a:lnTo>
                      <a:pt x="38" y="9"/>
                    </a:lnTo>
                    <a:lnTo>
                      <a:pt x="38" y="8"/>
                    </a:lnTo>
                    <a:lnTo>
                      <a:pt x="40" y="8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34" y="0"/>
                    </a:lnTo>
                    <a:lnTo>
                      <a:pt x="32" y="1"/>
                    </a:lnTo>
                    <a:lnTo>
                      <a:pt x="32" y="3"/>
                    </a:lnTo>
                    <a:lnTo>
                      <a:pt x="31" y="3"/>
                    </a:lnTo>
                    <a:lnTo>
                      <a:pt x="31" y="4"/>
                    </a:lnTo>
                    <a:lnTo>
                      <a:pt x="32" y="5"/>
                    </a:lnTo>
                    <a:lnTo>
                      <a:pt x="33" y="5"/>
                    </a:lnTo>
                    <a:lnTo>
                      <a:pt x="33" y="6"/>
                    </a:lnTo>
                    <a:lnTo>
                      <a:pt x="32" y="7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0" y="7"/>
                    </a:lnTo>
                    <a:lnTo>
                      <a:pt x="29" y="7"/>
                    </a:lnTo>
                    <a:lnTo>
                      <a:pt x="27" y="5"/>
                    </a:lnTo>
                    <a:lnTo>
                      <a:pt x="27" y="7"/>
                    </a:lnTo>
                    <a:lnTo>
                      <a:pt x="27" y="8"/>
                    </a:lnTo>
                    <a:lnTo>
                      <a:pt x="27" y="8"/>
                    </a:lnTo>
                    <a:lnTo>
                      <a:pt x="27" y="7"/>
                    </a:lnTo>
                    <a:lnTo>
                      <a:pt x="27" y="5"/>
                    </a:lnTo>
                    <a:lnTo>
                      <a:pt x="26" y="5"/>
                    </a:lnTo>
                    <a:lnTo>
                      <a:pt x="26" y="6"/>
                    </a:lnTo>
                    <a:lnTo>
                      <a:pt x="24" y="6"/>
                    </a:lnTo>
                    <a:lnTo>
                      <a:pt x="24" y="7"/>
                    </a:lnTo>
                    <a:lnTo>
                      <a:pt x="23" y="6"/>
                    </a:lnTo>
                    <a:lnTo>
                      <a:pt x="23" y="5"/>
                    </a:lnTo>
                    <a:lnTo>
                      <a:pt x="22" y="7"/>
                    </a:lnTo>
                    <a:lnTo>
                      <a:pt x="20" y="7"/>
                    </a:lnTo>
                    <a:lnTo>
                      <a:pt x="20" y="8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8" y="10"/>
                    </a:lnTo>
                    <a:lnTo>
                      <a:pt x="17" y="11"/>
                    </a:lnTo>
                    <a:lnTo>
                      <a:pt x="16" y="13"/>
                    </a:lnTo>
                    <a:lnTo>
                      <a:pt x="16" y="13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5" y="14"/>
                    </a:lnTo>
                    <a:lnTo>
                      <a:pt x="14" y="18"/>
                    </a:lnTo>
                    <a:lnTo>
                      <a:pt x="15" y="18"/>
                    </a:lnTo>
                    <a:lnTo>
                      <a:pt x="13" y="18"/>
                    </a:lnTo>
                    <a:lnTo>
                      <a:pt x="13" y="21"/>
                    </a:lnTo>
                    <a:lnTo>
                      <a:pt x="12" y="21"/>
                    </a:lnTo>
                    <a:lnTo>
                      <a:pt x="11" y="21"/>
                    </a:lnTo>
                    <a:lnTo>
                      <a:pt x="10" y="22"/>
                    </a:lnTo>
                    <a:lnTo>
                      <a:pt x="9" y="22"/>
                    </a:lnTo>
                    <a:lnTo>
                      <a:pt x="9" y="21"/>
                    </a:lnTo>
                    <a:lnTo>
                      <a:pt x="9" y="24"/>
                    </a:lnTo>
                    <a:lnTo>
                      <a:pt x="9" y="25"/>
                    </a:lnTo>
                    <a:lnTo>
                      <a:pt x="7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5" y="27"/>
                    </a:lnTo>
                    <a:lnTo>
                      <a:pt x="4" y="27"/>
                    </a:lnTo>
                    <a:lnTo>
                      <a:pt x="3" y="28"/>
                    </a:lnTo>
                    <a:lnTo>
                      <a:pt x="3" y="29"/>
                    </a:lnTo>
                    <a:lnTo>
                      <a:pt x="2" y="29"/>
                    </a:lnTo>
                    <a:lnTo>
                      <a:pt x="2" y="32"/>
                    </a:lnTo>
                    <a:lnTo>
                      <a:pt x="1" y="32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2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2" name="Freeform 52"/>
              <p:cNvSpPr>
                <a:spLocks/>
              </p:cNvSpPr>
              <p:nvPr/>
            </p:nvSpPr>
            <p:spPr bwMode="auto">
              <a:xfrm>
                <a:off x="4778" y="3069"/>
                <a:ext cx="5" cy="7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3" y="7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2" y="6"/>
                  </a:cxn>
                  <a:cxn ang="0">
                    <a:pos x="1" y="2"/>
                  </a:cxn>
                </a:cxnLst>
                <a:rect l="0" t="0" r="r" b="b"/>
                <a:pathLst>
                  <a:path w="5" h="7">
                    <a:moveTo>
                      <a:pt x="1" y="2"/>
                    </a:moveTo>
                    <a:lnTo>
                      <a:pt x="2" y="3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6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3" name="Freeform 53"/>
              <p:cNvSpPr>
                <a:spLocks/>
              </p:cNvSpPr>
              <p:nvPr/>
            </p:nvSpPr>
            <p:spPr bwMode="auto">
              <a:xfrm>
                <a:off x="5092" y="3129"/>
                <a:ext cx="8" cy="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6"/>
                  </a:cxn>
                  <a:cxn ang="0">
                    <a:pos x="1" y="6"/>
                  </a:cxn>
                  <a:cxn ang="0">
                    <a:pos x="2" y="5"/>
                  </a:cxn>
                  <a:cxn ang="0">
                    <a:pos x="4" y="5"/>
                  </a:cxn>
                  <a:cxn ang="0">
                    <a:pos x="4" y="4"/>
                  </a:cxn>
                  <a:cxn ang="0">
                    <a:pos x="5" y="5"/>
                  </a:cxn>
                  <a:cxn ang="0">
                    <a:pos x="6" y="5"/>
                  </a:cxn>
                  <a:cxn ang="0">
                    <a:pos x="7" y="3"/>
                  </a:cxn>
                  <a:cxn ang="0">
                    <a:pos x="7" y="4"/>
                  </a:cxn>
                  <a:cxn ang="0">
                    <a:pos x="7" y="3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2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8" h="6">
                    <a:moveTo>
                      <a:pt x="0" y="4"/>
                    </a:moveTo>
                    <a:lnTo>
                      <a:pt x="1" y="6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4" name="Freeform 54"/>
              <p:cNvSpPr>
                <a:spLocks/>
              </p:cNvSpPr>
              <p:nvPr/>
            </p:nvSpPr>
            <p:spPr bwMode="auto">
              <a:xfrm>
                <a:off x="4940" y="3089"/>
                <a:ext cx="10" cy="10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3" y="9"/>
                  </a:cxn>
                  <a:cxn ang="0">
                    <a:pos x="4" y="9"/>
                  </a:cxn>
                  <a:cxn ang="0">
                    <a:pos x="7" y="10"/>
                  </a:cxn>
                  <a:cxn ang="0">
                    <a:pos x="9" y="7"/>
                  </a:cxn>
                  <a:cxn ang="0">
                    <a:pos x="10" y="3"/>
                  </a:cxn>
                  <a:cxn ang="0">
                    <a:pos x="10" y="2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3" y="3"/>
                  </a:cxn>
                  <a:cxn ang="0">
                    <a:pos x="2" y="4"/>
                  </a:cxn>
                  <a:cxn ang="0">
                    <a:pos x="1" y="5"/>
                  </a:cxn>
                </a:cxnLst>
                <a:rect l="0" t="0" r="r" b="b"/>
                <a:pathLst>
                  <a:path w="10" h="10">
                    <a:moveTo>
                      <a:pt x="1" y="5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7" y="10"/>
                    </a:lnTo>
                    <a:lnTo>
                      <a:pt x="9" y="7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5" name="Freeform 55"/>
              <p:cNvSpPr>
                <a:spLocks/>
              </p:cNvSpPr>
              <p:nvPr/>
            </p:nvSpPr>
            <p:spPr bwMode="auto">
              <a:xfrm>
                <a:off x="3674" y="3113"/>
                <a:ext cx="100" cy="82"/>
              </a:xfrm>
              <a:custGeom>
                <a:avLst/>
                <a:gdLst/>
                <a:ahLst/>
                <a:cxnLst>
                  <a:cxn ang="0">
                    <a:pos x="97" y="56"/>
                  </a:cxn>
                  <a:cxn ang="0">
                    <a:pos x="89" y="48"/>
                  </a:cxn>
                  <a:cxn ang="0">
                    <a:pos x="85" y="46"/>
                  </a:cxn>
                  <a:cxn ang="0">
                    <a:pos x="81" y="36"/>
                  </a:cxn>
                  <a:cxn ang="0">
                    <a:pos x="78" y="25"/>
                  </a:cxn>
                  <a:cxn ang="0">
                    <a:pos x="75" y="9"/>
                  </a:cxn>
                  <a:cxn ang="0">
                    <a:pos x="68" y="3"/>
                  </a:cxn>
                  <a:cxn ang="0">
                    <a:pos x="67" y="4"/>
                  </a:cxn>
                  <a:cxn ang="0">
                    <a:pos x="61" y="1"/>
                  </a:cxn>
                  <a:cxn ang="0">
                    <a:pos x="61" y="5"/>
                  </a:cxn>
                  <a:cxn ang="0">
                    <a:pos x="62" y="19"/>
                  </a:cxn>
                  <a:cxn ang="0">
                    <a:pos x="64" y="27"/>
                  </a:cxn>
                  <a:cxn ang="0">
                    <a:pos x="60" y="30"/>
                  </a:cxn>
                  <a:cxn ang="0">
                    <a:pos x="57" y="16"/>
                  </a:cxn>
                  <a:cxn ang="0">
                    <a:pos x="54" y="12"/>
                  </a:cxn>
                  <a:cxn ang="0">
                    <a:pos x="48" y="7"/>
                  </a:cxn>
                  <a:cxn ang="0">
                    <a:pos x="49" y="12"/>
                  </a:cxn>
                  <a:cxn ang="0">
                    <a:pos x="49" y="15"/>
                  </a:cxn>
                  <a:cxn ang="0">
                    <a:pos x="45" y="16"/>
                  </a:cxn>
                  <a:cxn ang="0">
                    <a:pos x="42" y="18"/>
                  </a:cxn>
                  <a:cxn ang="0">
                    <a:pos x="41" y="11"/>
                  </a:cxn>
                  <a:cxn ang="0">
                    <a:pos x="31" y="8"/>
                  </a:cxn>
                  <a:cxn ang="0">
                    <a:pos x="28" y="12"/>
                  </a:cxn>
                  <a:cxn ang="0">
                    <a:pos x="26" y="12"/>
                  </a:cxn>
                  <a:cxn ang="0">
                    <a:pos x="26" y="1"/>
                  </a:cxn>
                  <a:cxn ang="0">
                    <a:pos x="4" y="16"/>
                  </a:cxn>
                  <a:cxn ang="0">
                    <a:pos x="6" y="21"/>
                  </a:cxn>
                  <a:cxn ang="0">
                    <a:pos x="4" y="32"/>
                  </a:cxn>
                  <a:cxn ang="0">
                    <a:pos x="5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6"/>
                  </a:cxn>
                  <a:cxn ang="0">
                    <a:pos x="5" y="42"/>
                  </a:cxn>
                  <a:cxn ang="0">
                    <a:pos x="12" y="49"/>
                  </a:cxn>
                  <a:cxn ang="0">
                    <a:pos x="29" y="48"/>
                  </a:cxn>
                  <a:cxn ang="0">
                    <a:pos x="37" y="51"/>
                  </a:cxn>
                  <a:cxn ang="0">
                    <a:pos x="37" y="54"/>
                  </a:cxn>
                  <a:cxn ang="0">
                    <a:pos x="13" y="67"/>
                  </a:cxn>
                  <a:cxn ang="0">
                    <a:pos x="24" y="70"/>
                  </a:cxn>
                  <a:cxn ang="0">
                    <a:pos x="31" y="74"/>
                  </a:cxn>
                  <a:cxn ang="0">
                    <a:pos x="32" y="82"/>
                  </a:cxn>
                  <a:cxn ang="0">
                    <a:pos x="44" y="81"/>
                  </a:cxn>
                  <a:cxn ang="0">
                    <a:pos x="53" y="80"/>
                  </a:cxn>
                  <a:cxn ang="0">
                    <a:pos x="67" y="70"/>
                  </a:cxn>
                  <a:cxn ang="0">
                    <a:pos x="70" y="71"/>
                  </a:cxn>
                  <a:cxn ang="0">
                    <a:pos x="78" y="73"/>
                  </a:cxn>
                  <a:cxn ang="0">
                    <a:pos x="84" y="77"/>
                  </a:cxn>
                  <a:cxn ang="0">
                    <a:pos x="90" y="76"/>
                  </a:cxn>
                  <a:cxn ang="0">
                    <a:pos x="96" y="74"/>
                  </a:cxn>
                  <a:cxn ang="0">
                    <a:pos x="94" y="70"/>
                  </a:cxn>
                  <a:cxn ang="0">
                    <a:pos x="94" y="69"/>
                  </a:cxn>
                  <a:cxn ang="0">
                    <a:pos x="90" y="69"/>
                  </a:cxn>
                  <a:cxn ang="0">
                    <a:pos x="90" y="67"/>
                  </a:cxn>
                  <a:cxn ang="0">
                    <a:pos x="93" y="61"/>
                  </a:cxn>
                  <a:cxn ang="0">
                    <a:pos x="95" y="63"/>
                  </a:cxn>
                  <a:cxn ang="0">
                    <a:pos x="99" y="64"/>
                  </a:cxn>
                </a:cxnLst>
                <a:rect l="0" t="0" r="r" b="b"/>
                <a:pathLst>
                  <a:path w="100" h="82">
                    <a:moveTo>
                      <a:pt x="100" y="56"/>
                    </a:moveTo>
                    <a:lnTo>
                      <a:pt x="100" y="56"/>
                    </a:lnTo>
                    <a:lnTo>
                      <a:pt x="99" y="56"/>
                    </a:lnTo>
                    <a:lnTo>
                      <a:pt x="98" y="56"/>
                    </a:lnTo>
                    <a:lnTo>
                      <a:pt x="98" y="56"/>
                    </a:lnTo>
                    <a:lnTo>
                      <a:pt x="97" y="56"/>
                    </a:lnTo>
                    <a:lnTo>
                      <a:pt x="97" y="56"/>
                    </a:lnTo>
                    <a:lnTo>
                      <a:pt x="97" y="55"/>
                    </a:lnTo>
                    <a:lnTo>
                      <a:pt x="97" y="54"/>
                    </a:lnTo>
                    <a:lnTo>
                      <a:pt x="95" y="54"/>
                    </a:lnTo>
                    <a:lnTo>
                      <a:pt x="90" y="50"/>
                    </a:lnTo>
                    <a:lnTo>
                      <a:pt x="91" y="49"/>
                    </a:lnTo>
                    <a:lnTo>
                      <a:pt x="90" y="48"/>
                    </a:lnTo>
                    <a:lnTo>
                      <a:pt x="89" y="48"/>
                    </a:lnTo>
                    <a:lnTo>
                      <a:pt x="89" y="48"/>
                    </a:lnTo>
                    <a:lnTo>
                      <a:pt x="89" y="49"/>
                    </a:lnTo>
                    <a:lnTo>
                      <a:pt x="88" y="49"/>
                    </a:lnTo>
                    <a:lnTo>
                      <a:pt x="88" y="48"/>
                    </a:lnTo>
                    <a:lnTo>
                      <a:pt x="86" y="48"/>
                    </a:lnTo>
                    <a:lnTo>
                      <a:pt x="86" y="48"/>
                    </a:lnTo>
                    <a:lnTo>
                      <a:pt x="85" y="46"/>
                    </a:lnTo>
                    <a:lnTo>
                      <a:pt x="83" y="46"/>
                    </a:lnTo>
                    <a:lnTo>
                      <a:pt x="82" y="42"/>
                    </a:lnTo>
                    <a:lnTo>
                      <a:pt x="80" y="41"/>
                    </a:lnTo>
                    <a:lnTo>
                      <a:pt x="80" y="40"/>
                    </a:lnTo>
                    <a:lnTo>
                      <a:pt x="80" y="39"/>
                    </a:lnTo>
                    <a:lnTo>
                      <a:pt x="80" y="36"/>
                    </a:lnTo>
                    <a:lnTo>
                      <a:pt x="81" y="36"/>
                    </a:lnTo>
                    <a:lnTo>
                      <a:pt x="81" y="36"/>
                    </a:lnTo>
                    <a:lnTo>
                      <a:pt x="81" y="34"/>
                    </a:lnTo>
                    <a:lnTo>
                      <a:pt x="81" y="34"/>
                    </a:lnTo>
                    <a:lnTo>
                      <a:pt x="81" y="33"/>
                    </a:lnTo>
                    <a:lnTo>
                      <a:pt x="80" y="31"/>
                    </a:lnTo>
                    <a:lnTo>
                      <a:pt x="78" y="27"/>
                    </a:lnTo>
                    <a:lnTo>
                      <a:pt x="78" y="25"/>
                    </a:lnTo>
                    <a:lnTo>
                      <a:pt x="77" y="25"/>
                    </a:lnTo>
                    <a:lnTo>
                      <a:pt x="75" y="12"/>
                    </a:lnTo>
                    <a:lnTo>
                      <a:pt x="75" y="12"/>
                    </a:lnTo>
                    <a:lnTo>
                      <a:pt x="75" y="11"/>
                    </a:lnTo>
                    <a:lnTo>
                      <a:pt x="75" y="11"/>
                    </a:lnTo>
                    <a:lnTo>
                      <a:pt x="75" y="10"/>
                    </a:lnTo>
                    <a:lnTo>
                      <a:pt x="75" y="9"/>
                    </a:lnTo>
                    <a:lnTo>
                      <a:pt x="74" y="8"/>
                    </a:lnTo>
                    <a:lnTo>
                      <a:pt x="72" y="8"/>
                    </a:lnTo>
                    <a:lnTo>
                      <a:pt x="72" y="7"/>
                    </a:lnTo>
                    <a:lnTo>
                      <a:pt x="70" y="5"/>
                    </a:lnTo>
                    <a:lnTo>
                      <a:pt x="70" y="5"/>
                    </a:lnTo>
                    <a:lnTo>
                      <a:pt x="69" y="3"/>
                    </a:lnTo>
                    <a:lnTo>
                      <a:pt x="68" y="3"/>
                    </a:lnTo>
                    <a:lnTo>
                      <a:pt x="68" y="2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7" y="3"/>
                    </a:lnTo>
                    <a:lnTo>
                      <a:pt x="68" y="3"/>
                    </a:lnTo>
                    <a:lnTo>
                      <a:pt x="68" y="4"/>
                    </a:lnTo>
                    <a:lnTo>
                      <a:pt x="67" y="4"/>
                    </a:lnTo>
                    <a:lnTo>
                      <a:pt x="65" y="4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1" y="2"/>
                    </a:lnTo>
                    <a:lnTo>
                      <a:pt x="61" y="3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0" y="4"/>
                    </a:lnTo>
                    <a:lnTo>
                      <a:pt x="60" y="5"/>
                    </a:lnTo>
                    <a:lnTo>
                      <a:pt x="61" y="5"/>
                    </a:lnTo>
                    <a:lnTo>
                      <a:pt x="61" y="6"/>
                    </a:lnTo>
                    <a:lnTo>
                      <a:pt x="60" y="6"/>
                    </a:lnTo>
                    <a:lnTo>
                      <a:pt x="61" y="7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2" y="18"/>
                    </a:lnTo>
                    <a:lnTo>
                      <a:pt x="62" y="19"/>
                    </a:lnTo>
                    <a:lnTo>
                      <a:pt x="62" y="19"/>
                    </a:lnTo>
                    <a:lnTo>
                      <a:pt x="62" y="23"/>
                    </a:lnTo>
                    <a:lnTo>
                      <a:pt x="63" y="23"/>
                    </a:lnTo>
                    <a:lnTo>
                      <a:pt x="63" y="24"/>
                    </a:lnTo>
                    <a:lnTo>
                      <a:pt x="63" y="25"/>
                    </a:lnTo>
                    <a:lnTo>
                      <a:pt x="64" y="27"/>
                    </a:lnTo>
                    <a:lnTo>
                      <a:pt x="64" y="27"/>
                    </a:lnTo>
                    <a:lnTo>
                      <a:pt x="64" y="28"/>
                    </a:lnTo>
                    <a:lnTo>
                      <a:pt x="64" y="29"/>
                    </a:lnTo>
                    <a:lnTo>
                      <a:pt x="63" y="30"/>
                    </a:lnTo>
                    <a:lnTo>
                      <a:pt x="61" y="30"/>
                    </a:lnTo>
                    <a:lnTo>
                      <a:pt x="61" y="31"/>
                    </a:lnTo>
                    <a:lnTo>
                      <a:pt x="61" y="31"/>
                    </a:lnTo>
                    <a:lnTo>
                      <a:pt x="60" y="30"/>
                    </a:lnTo>
                    <a:lnTo>
                      <a:pt x="59" y="30"/>
                    </a:lnTo>
                    <a:lnTo>
                      <a:pt x="59" y="27"/>
                    </a:lnTo>
                    <a:lnTo>
                      <a:pt x="60" y="26"/>
                    </a:lnTo>
                    <a:lnTo>
                      <a:pt x="58" y="25"/>
                    </a:lnTo>
                    <a:lnTo>
                      <a:pt x="58" y="22"/>
                    </a:lnTo>
                    <a:lnTo>
                      <a:pt x="57" y="20"/>
                    </a:lnTo>
                    <a:lnTo>
                      <a:pt x="57" y="16"/>
                    </a:lnTo>
                    <a:lnTo>
                      <a:pt x="57" y="14"/>
                    </a:lnTo>
                    <a:lnTo>
                      <a:pt x="56" y="14"/>
                    </a:lnTo>
                    <a:lnTo>
                      <a:pt x="56" y="13"/>
                    </a:lnTo>
                    <a:lnTo>
                      <a:pt x="56" y="13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4" y="12"/>
                    </a:lnTo>
                    <a:lnTo>
                      <a:pt x="53" y="12"/>
                    </a:lnTo>
                    <a:lnTo>
                      <a:pt x="53" y="11"/>
                    </a:lnTo>
                    <a:lnTo>
                      <a:pt x="53" y="9"/>
                    </a:lnTo>
                    <a:lnTo>
                      <a:pt x="53" y="8"/>
                    </a:lnTo>
                    <a:lnTo>
                      <a:pt x="51" y="9"/>
                    </a:lnTo>
                    <a:lnTo>
                      <a:pt x="51" y="8"/>
                    </a:lnTo>
                    <a:lnTo>
                      <a:pt x="48" y="7"/>
                    </a:lnTo>
                    <a:lnTo>
                      <a:pt x="47" y="7"/>
                    </a:lnTo>
                    <a:lnTo>
                      <a:pt x="47" y="8"/>
                    </a:lnTo>
                    <a:lnTo>
                      <a:pt x="49" y="10"/>
                    </a:lnTo>
                    <a:lnTo>
                      <a:pt x="50" y="11"/>
                    </a:lnTo>
                    <a:lnTo>
                      <a:pt x="50" y="12"/>
                    </a:lnTo>
                    <a:lnTo>
                      <a:pt x="50" y="13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3"/>
                    </a:lnTo>
                    <a:lnTo>
                      <a:pt x="50" y="14"/>
                    </a:lnTo>
                    <a:lnTo>
                      <a:pt x="50" y="15"/>
                    </a:lnTo>
                    <a:lnTo>
                      <a:pt x="50" y="16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50" y="16"/>
                    </a:lnTo>
                    <a:lnTo>
                      <a:pt x="49" y="16"/>
                    </a:lnTo>
                    <a:lnTo>
                      <a:pt x="48" y="15"/>
                    </a:lnTo>
                    <a:lnTo>
                      <a:pt x="47" y="16"/>
                    </a:lnTo>
                    <a:lnTo>
                      <a:pt x="46" y="15"/>
                    </a:lnTo>
                    <a:lnTo>
                      <a:pt x="45" y="16"/>
                    </a:lnTo>
                    <a:lnTo>
                      <a:pt x="44" y="16"/>
                    </a:lnTo>
                    <a:lnTo>
                      <a:pt x="44" y="19"/>
                    </a:lnTo>
                    <a:lnTo>
                      <a:pt x="43" y="19"/>
                    </a:lnTo>
                    <a:lnTo>
                      <a:pt x="42" y="19"/>
                    </a:lnTo>
                    <a:lnTo>
                      <a:pt x="43" y="18"/>
                    </a:lnTo>
                    <a:lnTo>
                      <a:pt x="43" y="17"/>
                    </a:lnTo>
                    <a:lnTo>
                      <a:pt x="42" y="18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43" y="15"/>
                    </a:lnTo>
                    <a:lnTo>
                      <a:pt x="42" y="13"/>
                    </a:lnTo>
                    <a:lnTo>
                      <a:pt x="42" y="12"/>
                    </a:lnTo>
                    <a:lnTo>
                      <a:pt x="41" y="11"/>
                    </a:lnTo>
                    <a:lnTo>
                      <a:pt x="40" y="10"/>
                    </a:lnTo>
                    <a:lnTo>
                      <a:pt x="39" y="9"/>
                    </a:lnTo>
                    <a:lnTo>
                      <a:pt x="36" y="8"/>
                    </a:lnTo>
                    <a:lnTo>
                      <a:pt x="33" y="6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0" y="10"/>
                    </a:lnTo>
                    <a:lnTo>
                      <a:pt x="30" y="11"/>
                    </a:lnTo>
                    <a:lnTo>
                      <a:pt x="31" y="12"/>
                    </a:lnTo>
                    <a:lnTo>
                      <a:pt x="30" y="13"/>
                    </a:lnTo>
                    <a:lnTo>
                      <a:pt x="28" y="14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4" y="15"/>
                    </a:lnTo>
                    <a:lnTo>
                      <a:pt x="24" y="14"/>
                    </a:lnTo>
                    <a:lnTo>
                      <a:pt x="24" y="13"/>
                    </a:lnTo>
                    <a:lnTo>
                      <a:pt x="25" y="13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8" y="9"/>
                    </a:lnTo>
                    <a:lnTo>
                      <a:pt x="28" y="3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24" y="0"/>
                    </a:lnTo>
                    <a:lnTo>
                      <a:pt x="17" y="5"/>
                    </a:lnTo>
                    <a:lnTo>
                      <a:pt x="15" y="5"/>
                    </a:lnTo>
                    <a:lnTo>
                      <a:pt x="14" y="6"/>
                    </a:lnTo>
                    <a:lnTo>
                      <a:pt x="13" y="6"/>
                    </a:lnTo>
                    <a:lnTo>
                      <a:pt x="4" y="16"/>
                    </a:lnTo>
                    <a:lnTo>
                      <a:pt x="3" y="17"/>
                    </a:lnTo>
                    <a:lnTo>
                      <a:pt x="3" y="19"/>
                    </a:lnTo>
                    <a:lnTo>
                      <a:pt x="4" y="19"/>
                    </a:lnTo>
                    <a:lnTo>
                      <a:pt x="5" y="19"/>
                    </a:lnTo>
                    <a:lnTo>
                      <a:pt x="6" y="19"/>
                    </a:lnTo>
                    <a:lnTo>
                      <a:pt x="6" y="20"/>
                    </a:lnTo>
                    <a:lnTo>
                      <a:pt x="6" y="21"/>
                    </a:lnTo>
                    <a:lnTo>
                      <a:pt x="3" y="22"/>
                    </a:lnTo>
                    <a:lnTo>
                      <a:pt x="1" y="26"/>
                    </a:lnTo>
                    <a:lnTo>
                      <a:pt x="0" y="27"/>
                    </a:lnTo>
                    <a:lnTo>
                      <a:pt x="1" y="32"/>
                    </a:lnTo>
                    <a:lnTo>
                      <a:pt x="3" y="31"/>
                    </a:lnTo>
                    <a:lnTo>
                      <a:pt x="3" y="31"/>
                    </a:lnTo>
                    <a:lnTo>
                      <a:pt x="4" y="32"/>
                    </a:lnTo>
                    <a:lnTo>
                      <a:pt x="4" y="33"/>
                    </a:lnTo>
                    <a:lnTo>
                      <a:pt x="6" y="32"/>
                    </a:lnTo>
                    <a:lnTo>
                      <a:pt x="7" y="31"/>
                    </a:lnTo>
                    <a:lnTo>
                      <a:pt x="7" y="34"/>
                    </a:lnTo>
                    <a:lnTo>
                      <a:pt x="6" y="34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5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9" y="36"/>
                    </a:lnTo>
                    <a:lnTo>
                      <a:pt x="9" y="35"/>
                    </a:lnTo>
                    <a:lnTo>
                      <a:pt x="8" y="35"/>
                    </a:lnTo>
                    <a:lnTo>
                      <a:pt x="9" y="34"/>
                    </a:lnTo>
                    <a:lnTo>
                      <a:pt x="10" y="34"/>
                    </a:lnTo>
                    <a:lnTo>
                      <a:pt x="10" y="35"/>
                    </a:lnTo>
                    <a:lnTo>
                      <a:pt x="10" y="35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13" y="35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19" y="34"/>
                    </a:lnTo>
                    <a:lnTo>
                      <a:pt x="17" y="34"/>
                    </a:lnTo>
                    <a:lnTo>
                      <a:pt x="17" y="35"/>
                    </a:lnTo>
                    <a:lnTo>
                      <a:pt x="18" y="36"/>
                    </a:lnTo>
                    <a:lnTo>
                      <a:pt x="19" y="36"/>
                    </a:lnTo>
                    <a:lnTo>
                      <a:pt x="18" y="37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17" y="36"/>
                    </a:lnTo>
                    <a:lnTo>
                      <a:pt x="6" y="40"/>
                    </a:lnTo>
                    <a:lnTo>
                      <a:pt x="5" y="42"/>
                    </a:lnTo>
                    <a:lnTo>
                      <a:pt x="5" y="44"/>
                    </a:lnTo>
                    <a:lnTo>
                      <a:pt x="7" y="47"/>
                    </a:lnTo>
                    <a:lnTo>
                      <a:pt x="9" y="48"/>
                    </a:lnTo>
                    <a:lnTo>
                      <a:pt x="9" y="48"/>
                    </a:lnTo>
                    <a:lnTo>
                      <a:pt x="9" y="48"/>
                    </a:lnTo>
                    <a:lnTo>
                      <a:pt x="10" y="48"/>
                    </a:lnTo>
                    <a:lnTo>
                      <a:pt x="12" y="49"/>
                    </a:lnTo>
                    <a:lnTo>
                      <a:pt x="16" y="48"/>
                    </a:lnTo>
                    <a:lnTo>
                      <a:pt x="17" y="49"/>
                    </a:lnTo>
                    <a:lnTo>
                      <a:pt x="17" y="50"/>
                    </a:lnTo>
                    <a:lnTo>
                      <a:pt x="19" y="50"/>
                    </a:lnTo>
                    <a:lnTo>
                      <a:pt x="20" y="50"/>
                    </a:lnTo>
                    <a:lnTo>
                      <a:pt x="28" y="48"/>
                    </a:lnTo>
                    <a:lnTo>
                      <a:pt x="29" y="48"/>
                    </a:lnTo>
                    <a:lnTo>
                      <a:pt x="30" y="48"/>
                    </a:lnTo>
                    <a:lnTo>
                      <a:pt x="31" y="48"/>
                    </a:lnTo>
                    <a:lnTo>
                      <a:pt x="32" y="49"/>
                    </a:lnTo>
                    <a:lnTo>
                      <a:pt x="34" y="50"/>
                    </a:lnTo>
                    <a:lnTo>
                      <a:pt x="35" y="50"/>
                    </a:lnTo>
                    <a:lnTo>
                      <a:pt x="35" y="51"/>
                    </a:lnTo>
                    <a:lnTo>
                      <a:pt x="37" y="51"/>
                    </a:lnTo>
                    <a:lnTo>
                      <a:pt x="38" y="52"/>
                    </a:lnTo>
                    <a:lnTo>
                      <a:pt x="39" y="52"/>
                    </a:lnTo>
                    <a:lnTo>
                      <a:pt x="39" y="53"/>
                    </a:lnTo>
                    <a:lnTo>
                      <a:pt x="38" y="53"/>
                    </a:lnTo>
                    <a:lnTo>
                      <a:pt x="37" y="52"/>
                    </a:lnTo>
                    <a:lnTo>
                      <a:pt x="37" y="53"/>
                    </a:lnTo>
                    <a:lnTo>
                      <a:pt x="37" y="54"/>
                    </a:lnTo>
                    <a:lnTo>
                      <a:pt x="36" y="55"/>
                    </a:lnTo>
                    <a:lnTo>
                      <a:pt x="27" y="53"/>
                    </a:lnTo>
                    <a:lnTo>
                      <a:pt x="10" y="59"/>
                    </a:lnTo>
                    <a:lnTo>
                      <a:pt x="11" y="63"/>
                    </a:lnTo>
                    <a:lnTo>
                      <a:pt x="12" y="63"/>
                    </a:lnTo>
                    <a:lnTo>
                      <a:pt x="12" y="66"/>
                    </a:lnTo>
                    <a:lnTo>
                      <a:pt x="13" y="67"/>
                    </a:lnTo>
                    <a:lnTo>
                      <a:pt x="14" y="67"/>
                    </a:lnTo>
                    <a:lnTo>
                      <a:pt x="14" y="67"/>
                    </a:lnTo>
                    <a:lnTo>
                      <a:pt x="17" y="70"/>
                    </a:lnTo>
                    <a:lnTo>
                      <a:pt x="20" y="70"/>
                    </a:lnTo>
                    <a:lnTo>
                      <a:pt x="21" y="71"/>
                    </a:lnTo>
                    <a:lnTo>
                      <a:pt x="23" y="71"/>
                    </a:lnTo>
                    <a:lnTo>
                      <a:pt x="24" y="70"/>
                    </a:lnTo>
                    <a:lnTo>
                      <a:pt x="26" y="70"/>
                    </a:lnTo>
                    <a:lnTo>
                      <a:pt x="28" y="70"/>
                    </a:lnTo>
                    <a:lnTo>
                      <a:pt x="28" y="71"/>
                    </a:lnTo>
                    <a:lnTo>
                      <a:pt x="29" y="72"/>
                    </a:lnTo>
                    <a:lnTo>
                      <a:pt x="29" y="73"/>
                    </a:lnTo>
                    <a:lnTo>
                      <a:pt x="29" y="73"/>
                    </a:lnTo>
                    <a:lnTo>
                      <a:pt x="31" y="74"/>
                    </a:lnTo>
                    <a:lnTo>
                      <a:pt x="31" y="74"/>
                    </a:lnTo>
                    <a:lnTo>
                      <a:pt x="30" y="75"/>
                    </a:lnTo>
                    <a:lnTo>
                      <a:pt x="30" y="76"/>
                    </a:lnTo>
                    <a:lnTo>
                      <a:pt x="31" y="80"/>
                    </a:lnTo>
                    <a:lnTo>
                      <a:pt x="34" y="81"/>
                    </a:lnTo>
                    <a:lnTo>
                      <a:pt x="32" y="82"/>
                    </a:lnTo>
                    <a:lnTo>
                      <a:pt x="32" y="82"/>
                    </a:lnTo>
                    <a:lnTo>
                      <a:pt x="39" y="82"/>
                    </a:lnTo>
                    <a:lnTo>
                      <a:pt x="39" y="82"/>
                    </a:lnTo>
                    <a:lnTo>
                      <a:pt x="43" y="81"/>
                    </a:lnTo>
                    <a:lnTo>
                      <a:pt x="43" y="81"/>
                    </a:lnTo>
                    <a:lnTo>
                      <a:pt x="42" y="81"/>
                    </a:lnTo>
                    <a:lnTo>
                      <a:pt x="43" y="81"/>
                    </a:lnTo>
                    <a:lnTo>
                      <a:pt x="44" y="81"/>
                    </a:lnTo>
                    <a:lnTo>
                      <a:pt x="46" y="80"/>
                    </a:lnTo>
                    <a:lnTo>
                      <a:pt x="46" y="81"/>
                    </a:lnTo>
                    <a:lnTo>
                      <a:pt x="47" y="80"/>
                    </a:lnTo>
                    <a:lnTo>
                      <a:pt x="49" y="81"/>
                    </a:lnTo>
                    <a:lnTo>
                      <a:pt x="50" y="80"/>
                    </a:lnTo>
                    <a:lnTo>
                      <a:pt x="50" y="81"/>
                    </a:lnTo>
                    <a:lnTo>
                      <a:pt x="53" y="80"/>
                    </a:lnTo>
                    <a:lnTo>
                      <a:pt x="57" y="78"/>
                    </a:lnTo>
                    <a:lnTo>
                      <a:pt x="58" y="76"/>
                    </a:lnTo>
                    <a:lnTo>
                      <a:pt x="57" y="75"/>
                    </a:lnTo>
                    <a:lnTo>
                      <a:pt x="64" y="74"/>
                    </a:lnTo>
                    <a:lnTo>
                      <a:pt x="66" y="72"/>
                    </a:lnTo>
                    <a:lnTo>
                      <a:pt x="67" y="71"/>
                    </a:lnTo>
                    <a:lnTo>
                      <a:pt x="67" y="70"/>
                    </a:lnTo>
                    <a:lnTo>
                      <a:pt x="67" y="69"/>
                    </a:lnTo>
                    <a:lnTo>
                      <a:pt x="68" y="68"/>
                    </a:lnTo>
                    <a:lnTo>
                      <a:pt x="68" y="67"/>
                    </a:lnTo>
                    <a:lnTo>
                      <a:pt x="70" y="67"/>
                    </a:lnTo>
                    <a:lnTo>
                      <a:pt x="71" y="70"/>
                    </a:lnTo>
                    <a:lnTo>
                      <a:pt x="70" y="70"/>
                    </a:lnTo>
                    <a:lnTo>
                      <a:pt x="70" y="71"/>
                    </a:lnTo>
                    <a:lnTo>
                      <a:pt x="72" y="72"/>
                    </a:lnTo>
                    <a:lnTo>
                      <a:pt x="73" y="72"/>
                    </a:lnTo>
                    <a:lnTo>
                      <a:pt x="75" y="72"/>
                    </a:lnTo>
                    <a:lnTo>
                      <a:pt x="75" y="73"/>
                    </a:lnTo>
                    <a:lnTo>
                      <a:pt x="76" y="73"/>
                    </a:lnTo>
                    <a:lnTo>
                      <a:pt x="77" y="73"/>
                    </a:lnTo>
                    <a:lnTo>
                      <a:pt x="78" y="73"/>
                    </a:lnTo>
                    <a:lnTo>
                      <a:pt x="76" y="75"/>
                    </a:lnTo>
                    <a:lnTo>
                      <a:pt x="76" y="75"/>
                    </a:lnTo>
                    <a:lnTo>
                      <a:pt x="80" y="76"/>
                    </a:lnTo>
                    <a:lnTo>
                      <a:pt x="81" y="75"/>
                    </a:lnTo>
                    <a:lnTo>
                      <a:pt x="82" y="75"/>
                    </a:lnTo>
                    <a:lnTo>
                      <a:pt x="82" y="76"/>
                    </a:lnTo>
                    <a:lnTo>
                      <a:pt x="84" y="77"/>
                    </a:lnTo>
                    <a:lnTo>
                      <a:pt x="84" y="78"/>
                    </a:lnTo>
                    <a:lnTo>
                      <a:pt x="87" y="78"/>
                    </a:lnTo>
                    <a:lnTo>
                      <a:pt x="88" y="78"/>
                    </a:lnTo>
                    <a:lnTo>
                      <a:pt x="89" y="78"/>
                    </a:lnTo>
                    <a:lnTo>
                      <a:pt x="90" y="78"/>
                    </a:lnTo>
                    <a:lnTo>
                      <a:pt x="90" y="78"/>
                    </a:lnTo>
                    <a:lnTo>
                      <a:pt x="90" y="76"/>
                    </a:lnTo>
                    <a:lnTo>
                      <a:pt x="90" y="77"/>
                    </a:lnTo>
                    <a:lnTo>
                      <a:pt x="92" y="77"/>
                    </a:lnTo>
                    <a:lnTo>
                      <a:pt x="92" y="76"/>
                    </a:lnTo>
                    <a:lnTo>
                      <a:pt x="94" y="75"/>
                    </a:lnTo>
                    <a:lnTo>
                      <a:pt x="95" y="75"/>
                    </a:lnTo>
                    <a:lnTo>
                      <a:pt x="95" y="74"/>
                    </a:lnTo>
                    <a:lnTo>
                      <a:pt x="96" y="74"/>
                    </a:lnTo>
                    <a:lnTo>
                      <a:pt x="96" y="73"/>
                    </a:lnTo>
                    <a:lnTo>
                      <a:pt x="96" y="74"/>
                    </a:lnTo>
                    <a:lnTo>
                      <a:pt x="97" y="74"/>
                    </a:lnTo>
                    <a:lnTo>
                      <a:pt x="97" y="72"/>
                    </a:lnTo>
                    <a:lnTo>
                      <a:pt x="97" y="71"/>
                    </a:lnTo>
                    <a:lnTo>
                      <a:pt x="95" y="71"/>
                    </a:lnTo>
                    <a:lnTo>
                      <a:pt x="94" y="70"/>
                    </a:lnTo>
                    <a:lnTo>
                      <a:pt x="94" y="72"/>
                    </a:lnTo>
                    <a:lnTo>
                      <a:pt x="93" y="71"/>
                    </a:lnTo>
                    <a:lnTo>
                      <a:pt x="93" y="70"/>
                    </a:lnTo>
                    <a:lnTo>
                      <a:pt x="93" y="70"/>
                    </a:lnTo>
                    <a:lnTo>
                      <a:pt x="93" y="70"/>
                    </a:lnTo>
                    <a:lnTo>
                      <a:pt x="93" y="70"/>
                    </a:lnTo>
                    <a:lnTo>
                      <a:pt x="94" y="69"/>
                    </a:lnTo>
                    <a:lnTo>
                      <a:pt x="94" y="68"/>
                    </a:lnTo>
                    <a:lnTo>
                      <a:pt x="95" y="67"/>
                    </a:lnTo>
                    <a:lnTo>
                      <a:pt x="93" y="67"/>
                    </a:lnTo>
                    <a:lnTo>
                      <a:pt x="93" y="67"/>
                    </a:lnTo>
                    <a:lnTo>
                      <a:pt x="91" y="67"/>
                    </a:lnTo>
                    <a:lnTo>
                      <a:pt x="91" y="67"/>
                    </a:lnTo>
                    <a:lnTo>
                      <a:pt x="90" y="69"/>
                    </a:lnTo>
                    <a:lnTo>
                      <a:pt x="89" y="70"/>
                    </a:lnTo>
                    <a:lnTo>
                      <a:pt x="89" y="68"/>
                    </a:lnTo>
                    <a:lnTo>
                      <a:pt x="88" y="67"/>
                    </a:lnTo>
                    <a:lnTo>
                      <a:pt x="88" y="66"/>
                    </a:lnTo>
                    <a:lnTo>
                      <a:pt x="89" y="66"/>
                    </a:lnTo>
                    <a:lnTo>
                      <a:pt x="90" y="66"/>
                    </a:lnTo>
                    <a:lnTo>
                      <a:pt x="90" y="67"/>
                    </a:lnTo>
                    <a:lnTo>
                      <a:pt x="91" y="66"/>
                    </a:lnTo>
                    <a:lnTo>
                      <a:pt x="91" y="63"/>
                    </a:lnTo>
                    <a:lnTo>
                      <a:pt x="91" y="63"/>
                    </a:lnTo>
                    <a:lnTo>
                      <a:pt x="91" y="63"/>
                    </a:lnTo>
                    <a:lnTo>
                      <a:pt x="92" y="62"/>
                    </a:lnTo>
                    <a:lnTo>
                      <a:pt x="93" y="62"/>
                    </a:lnTo>
                    <a:lnTo>
                      <a:pt x="93" y="61"/>
                    </a:lnTo>
                    <a:lnTo>
                      <a:pt x="93" y="61"/>
                    </a:lnTo>
                    <a:lnTo>
                      <a:pt x="93" y="61"/>
                    </a:lnTo>
                    <a:lnTo>
                      <a:pt x="94" y="60"/>
                    </a:lnTo>
                    <a:lnTo>
                      <a:pt x="94" y="62"/>
                    </a:lnTo>
                    <a:lnTo>
                      <a:pt x="94" y="63"/>
                    </a:lnTo>
                    <a:lnTo>
                      <a:pt x="95" y="63"/>
                    </a:lnTo>
                    <a:lnTo>
                      <a:pt x="95" y="63"/>
                    </a:lnTo>
                    <a:lnTo>
                      <a:pt x="96" y="63"/>
                    </a:lnTo>
                    <a:lnTo>
                      <a:pt x="97" y="64"/>
                    </a:lnTo>
                    <a:lnTo>
                      <a:pt x="97" y="64"/>
                    </a:lnTo>
                    <a:lnTo>
                      <a:pt x="97" y="60"/>
                    </a:lnTo>
                    <a:lnTo>
                      <a:pt x="97" y="62"/>
                    </a:lnTo>
                    <a:lnTo>
                      <a:pt x="98" y="64"/>
                    </a:lnTo>
                    <a:lnTo>
                      <a:pt x="99" y="64"/>
                    </a:lnTo>
                    <a:lnTo>
                      <a:pt x="100" y="64"/>
                    </a:lnTo>
                    <a:lnTo>
                      <a:pt x="100" y="63"/>
                    </a:lnTo>
                    <a:lnTo>
                      <a:pt x="100" y="60"/>
                    </a:lnTo>
                    <a:lnTo>
                      <a:pt x="100" y="59"/>
                    </a:lnTo>
                    <a:lnTo>
                      <a:pt x="100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6" name="Freeform 56"/>
              <p:cNvSpPr>
                <a:spLocks/>
              </p:cNvSpPr>
              <p:nvPr/>
            </p:nvSpPr>
            <p:spPr bwMode="auto">
              <a:xfrm>
                <a:off x="5095" y="3102"/>
                <a:ext cx="21" cy="13"/>
              </a:xfrm>
              <a:custGeom>
                <a:avLst/>
                <a:gdLst/>
                <a:ahLst/>
                <a:cxnLst>
                  <a:cxn ang="0">
                    <a:pos x="8" y="11"/>
                  </a:cxn>
                  <a:cxn ang="0">
                    <a:pos x="10" y="12"/>
                  </a:cxn>
                  <a:cxn ang="0">
                    <a:pos x="11" y="11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6" y="12"/>
                  </a:cxn>
                  <a:cxn ang="0">
                    <a:pos x="18" y="13"/>
                  </a:cxn>
                  <a:cxn ang="0">
                    <a:pos x="19" y="13"/>
                  </a:cxn>
                  <a:cxn ang="0">
                    <a:pos x="19" y="13"/>
                  </a:cxn>
                  <a:cxn ang="0">
                    <a:pos x="21" y="13"/>
                  </a:cxn>
                  <a:cxn ang="0">
                    <a:pos x="20" y="9"/>
                  </a:cxn>
                  <a:cxn ang="0">
                    <a:pos x="19" y="5"/>
                  </a:cxn>
                  <a:cxn ang="0">
                    <a:pos x="16" y="4"/>
                  </a:cxn>
                  <a:cxn ang="0">
                    <a:pos x="15" y="1"/>
                  </a:cxn>
                  <a:cxn ang="0">
                    <a:pos x="14" y="1"/>
                  </a:cxn>
                  <a:cxn ang="0">
                    <a:pos x="13" y="1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8" y="1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5" y="3"/>
                  </a:cxn>
                  <a:cxn ang="0">
                    <a:pos x="3" y="8"/>
                  </a:cxn>
                  <a:cxn ang="0">
                    <a:pos x="1" y="8"/>
                  </a:cxn>
                  <a:cxn ang="0">
                    <a:pos x="0" y="9"/>
                  </a:cxn>
                  <a:cxn ang="0">
                    <a:pos x="1" y="11"/>
                  </a:cxn>
                  <a:cxn ang="0">
                    <a:pos x="1" y="11"/>
                  </a:cxn>
                  <a:cxn ang="0">
                    <a:pos x="4" y="9"/>
                  </a:cxn>
                  <a:cxn ang="0">
                    <a:pos x="6" y="10"/>
                  </a:cxn>
                  <a:cxn ang="0">
                    <a:pos x="8" y="11"/>
                  </a:cxn>
                </a:cxnLst>
                <a:rect l="0" t="0" r="r" b="b"/>
                <a:pathLst>
                  <a:path w="21" h="13">
                    <a:moveTo>
                      <a:pt x="8" y="11"/>
                    </a:moveTo>
                    <a:lnTo>
                      <a:pt x="10" y="12"/>
                    </a:lnTo>
                    <a:lnTo>
                      <a:pt x="11" y="11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8" y="13"/>
                    </a:lnTo>
                    <a:lnTo>
                      <a:pt x="19" y="13"/>
                    </a:lnTo>
                    <a:lnTo>
                      <a:pt x="19" y="13"/>
                    </a:lnTo>
                    <a:lnTo>
                      <a:pt x="21" y="13"/>
                    </a:lnTo>
                    <a:lnTo>
                      <a:pt x="20" y="9"/>
                    </a:lnTo>
                    <a:lnTo>
                      <a:pt x="19" y="5"/>
                    </a:lnTo>
                    <a:lnTo>
                      <a:pt x="16" y="4"/>
                    </a:lnTo>
                    <a:lnTo>
                      <a:pt x="15" y="1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4" y="9"/>
                    </a:lnTo>
                    <a:lnTo>
                      <a:pt x="6" y="10"/>
                    </a:lnTo>
                    <a:lnTo>
                      <a:pt x="8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7" name="Freeform 57"/>
              <p:cNvSpPr>
                <a:spLocks/>
              </p:cNvSpPr>
              <p:nvPr/>
            </p:nvSpPr>
            <p:spPr bwMode="auto">
              <a:xfrm>
                <a:off x="4754" y="3128"/>
                <a:ext cx="7" cy="6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5" y="4"/>
                  </a:cxn>
                  <a:cxn ang="0">
                    <a:pos x="7" y="3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4" y="5"/>
                  </a:cxn>
                </a:cxnLst>
                <a:rect l="0" t="0" r="r" b="b"/>
                <a:pathLst>
                  <a:path w="7" h="6">
                    <a:moveTo>
                      <a:pt x="4" y="5"/>
                    </a:moveTo>
                    <a:lnTo>
                      <a:pt x="5" y="4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8" name="Freeform 58"/>
              <p:cNvSpPr>
                <a:spLocks/>
              </p:cNvSpPr>
              <p:nvPr/>
            </p:nvSpPr>
            <p:spPr bwMode="auto">
              <a:xfrm>
                <a:off x="4738" y="3118"/>
                <a:ext cx="4" cy="5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3" y="2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2" y="5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lnTo>
                      <a:pt x="3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9" name="Freeform 59"/>
              <p:cNvSpPr>
                <a:spLocks/>
              </p:cNvSpPr>
              <p:nvPr/>
            </p:nvSpPr>
            <p:spPr bwMode="auto">
              <a:xfrm>
                <a:off x="4763" y="3119"/>
                <a:ext cx="4" cy="7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3" y="6"/>
                  </a:cxn>
                  <a:cxn ang="0">
                    <a:pos x="4" y="7"/>
                  </a:cxn>
                  <a:cxn ang="0">
                    <a:pos x="4" y="6"/>
                  </a:cxn>
                  <a:cxn ang="0">
                    <a:pos x="4" y="2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1" y="6"/>
                  </a:cxn>
                  <a:cxn ang="0">
                    <a:pos x="2" y="6"/>
                  </a:cxn>
                </a:cxnLst>
                <a:rect l="0" t="0" r="r" b="b"/>
                <a:pathLst>
                  <a:path w="4" h="7">
                    <a:moveTo>
                      <a:pt x="2" y="6"/>
                    </a:moveTo>
                    <a:lnTo>
                      <a:pt x="3" y="6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0" name="Freeform 60"/>
              <p:cNvSpPr>
                <a:spLocks/>
              </p:cNvSpPr>
              <p:nvPr/>
            </p:nvSpPr>
            <p:spPr bwMode="auto">
              <a:xfrm>
                <a:off x="4716" y="3111"/>
                <a:ext cx="8" cy="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2" y="8"/>
                  </a:cxn>
                  <a:cxn ang="0">
                    <a:pos x="4" y="7"/>
                  </a:cxn>
                  <a:cxn ang="0">
                    <a:pos x="6" y="7"/>
                  </a:cxn>
                  <a:cxn ang="0">
                    <a:pos x="6" y="6"/>
                  </a:cxn>
                  <a:cxn ang="0">
                    <a:pos x="8" y="6"/>
                  </a:cxn>
                  <a:cxn ang="0">
                    <a:pos x="7" y="4"/>
                  </a:cxn>
                  <a:cxn ang="0">
                    <a:pos x="5" y="4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" y="7"/>
                  </a:cxn>
                  <a:cxn ang="0">
                    <a:pos x="0" y="8"/>
                  </a:cxn>
                  <a:cxn ang="0">
                    <a:pos x="0" y="9"/>
                  </a:cxn>
                </a:cxnLst>
                <a:rect l="0" t="0" r="r" b="b"/>
                <a:pathLst>
                  <a:path w="8" h="9">
                    <a:moveTo>
                      <a:pt x="0" y="9"/>
                    </a:moveTo>
                    <a:lnTo>
                      <a:pt x="1" y="9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8" y="6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1" name="Freeform 61"/>
              <p:cNvSpPr>
                <a:spLocks/>
              </p:cNvSpPr>
              <p:nvPr/>
            </p:nvSpPr>
            <p:spPr bwMode="auto">
              <a:xfrm>
                <a:off x="4717" y="3220"/>
                <a:ext cx="7" cy="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4" y="0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5" y="2"/>
                  </a:cxn>
                  <a:cxn ang="0">
                    <a:pos x="7" y="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7" h="4">
                    <a:moveTo>
                      <a:pt x="6" y="0"/>
                    </a:moveTo>
                    <a:lnTo>
                      <a:pt x="4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2" name="Freeform 62"/>
              <p:cNvSpPr>
                <a:spLocks/>
              </p:cNvSpPr>
              <p:nvPr/>
            </p:nvSpPr>
            <p:spPr bwMode="auto">
              <a:xfrm>
                <a:off x="3794" y="3117"/>
                <a:ext cx="4" cy="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2" y="5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0"/>
                  </a:cxn>
                </a:cxnLst>
                <a:rect l="0" t="0" r="r" b="b"/>
                <a:pathLst>
                  <a:path w="4" h="5">
                    <a:moveTo>
                      <a:pt x="3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3" name="Freeform 63"/>
              <p:cNvSpPr>
                <a:spLocks/>
              </p:cNvSpPr>
              <p:nvPr/>
            </p:nvSpPr>
            <p:spPr bwMode="auto">
              <a:xfrm>
                <a:off x="4783" y="3164"/>
                <a:ext cx="3" cy="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3" y="4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5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3" y="4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4" name="Freeform 64"/>
              <p:cNvSpPr>
                <a:spLocks/>
              </p:cNvSpPr>
              <p:nvPr/>
            </p:nvSpPr>
            <p:spPr bwMode="auto">
              <a:xfrm>
                <a:off x="3833" y="3104"/>
                <a:ext cx="159" cy="179"/>
              </a:xfrm>
              <a:custGeom>
                <a:avLst/>
                <a:gdLst/>
                <a:ahLst/>
                <a:cxnLst>
                  <a:cxn ang="0">
                    <a:pos x="94" y="46"/>
                  </a:cxn>
                  <a:cxn ang="0">
                    <a:pos x="87" y="39"/>
                  </a:cxn>
                  <a:cxn ang="0">
                    <a:pos x="83" y="27"/>
                  </a:cxn>
                  <a:cxn ang="0">
                    <a:pos x="62" y="28"/>
                  </a:cxn>
                  <a:cxn ang="0">
                    <a:pos x="51" y="35"/>
                  </a:cxn>
                  <a:cxn ang="0">
                    <a:pos x="53" y="15"/>
                  </a:cxn>
                  <a:cxn ang="0">
                    <a:pos x="36" y="10"/>
                  </a:cxn>
                  <a:cxn ang="0">
                    <a:pos x="35" y="16"/>
                  </a:cxn>
                  <a:cxn ang="0">
                    <a:pos x="26" y="17"/>
                  </a:cxn>
                  <a:cxn ang="0">
                    <a:pos x="28" y="30"/>
                  </a:cxn>
                  <a:cxn ang="0">
                    <a:pos x="29" y="46"/>
                  </a:cxn>
                  <a:cxn ang="0">
                    <a:pos x="25" y="48"/>
                  </a:cxn>
                  <a:cxn ang="0">
                    <a:pos x="21" y="16"/>
                  </a:cxn>
                  <a:cxn ang="0">
                    <a:pos x="6" y="17"/>
                  </a:cxn>
                  <a:cxn ang="0">
                    <a:pos x="0" y="35"/>
                  </a:cxn>
                  <a:cxn ang="0">
                    <a:pos x="5" y="52"/>
                  </a:cxn>
                  <a:cxn ang="0">
                    <a:pos x="21" y="66"/>
                  </a:cxn>
                  <a:cxn ang="0">
                    <a:pos x="45" y="70"/>
                  </a:cxn>
                  <a:cxn ang="0">
                    <a:pos x="54" y="68"/>
                  </a:cxn>
                  <a:cxn ang="0">
                    <a:pos x="66" y="65"/>
                  </a:cxn>
                  <a:cxn ang="0">
                    <a:pos x="73" y="74"/>
                  </a:cxn>
                  <a:cxn ang="0">
                    <a:pos x="86" y="83"/>
                  </a:cxn>
                  <a:cxn ang="0">
                    <a:pos x="92" y="95"/>
                  </a:cxn>
                  <a:cxn ang="0">
                    <a:pos x="95" y="113"/>
                  </a:cxn>
                  <a:cxn ang="0">
                    <a:pos x="90" y="134"/>
                  </a:cxn>
                  <a:cxn ang="0">
                    <a:pos x="72" y="135"/>
                  </a:cxn>
                  <a:cxn ang="0">
                    <a:pos x="68" y="148"/>
                  </a:cxn>
                  <a:cxn ang="0">
                    <a:pos x="79" y="146"/>
                  </a:cxn>
                  <a:cxn ang="0">
                    <a:pos x="86" y="142"/>
                  </a:cxn>
                  <a:cxn ang="0">
                    <a:pos x="92" y="147"/>
                  </a:cxn>
                  <a:cxn ang="0">
                    <a:pos x="98" y="155"/>
                  </a:cxn>
                  <a:cxn ang="0">
                    <a:pos x="101" y="160"/>
                  </a:cxn>
                  <a:cxn ang="0">
                    <a:pos x="112" y="167"/>
                  </a:cxn>
                  <a:cxn ang="0">
                    <a:pos x="118" y="173"/>
                  </a:cxn>
                  <a:cxn ang="0">
                    <a:pos x="127" y="177"/>
                  </a:cxn>
                  <a:cxn ang="0">
                    <a:pos x="126" y="167"/>
                  </a:cxn>
                  <a:cxn ang="0">
                    <a:pos x="123" y="159"/>
                  </a:cxn>
                  <a:cxn ang="0">
                    <a:pos x="137" y="166"/>
                  </a:cxn>
                  <a:cxn ang="0">
                    <a:pos x="140" y="167"/>
                  </a:cxn>
                  <a:cxn ang="0">
                    <a:pos x="141" y="161"/>
                  </a:cxn>
                  <a:cxn ang="0">
                    <a:pos x="137" y="146"/>
                  </a:cxn>
                  <a:cxn ang="0">
                    <a:pos x="130" y="141"/>
                  </a:cxn>
                  <a:cxn ang="0">
                    <a:pos x="126" y="133"/>
                  </a:cxn>
                  <a:cxn ang="0">
                    <a:pos x="125" y="125"/>
                  </a:cxn>
                  <a:cxn ang="0">
                    <a:pos x="126" y="119"/>
                  </a:cxn>
                  <a:cxn ang="0">
                    <a:pos x="139" y="134"/>
                  </a:cxn>
                  <a:cxn ang="0">
                    <a:pos x="148" y="137"/>
                  </a:cxn>
                  <a:cxn ang="0">
                    <a:pos x="152" y="125"/>
                  </a:cxn>
                  <a:cxn ang="0">
                    <a:pos x="158" y="117"/>
                  </a:cxn>
                  <a:cxn ang="0">
                    <a:pos x="148" y="110"/>
                  </a:cxn>
                  <a:cxn ang="0">
                    <a:pos x="138" y="101"/>
                  </a:cxn>
                  <a:cxn ang="0">
                    <a:pos x="130" y="94"/>
                  </a:cxn>
                  <a:cxn ang="0">
                    <a:pos x="123" y="84"/>
                  </a:cxn>
                  <a:cxn ang="0">
                    <a:pos x="130" y="81"/>
                  </a:cxn>
                  <a:cxn ang="0">
                    <a:pos x="123" y="72"/>
                  </a:cxn>
                  <a:cxn ang="0">
                    <a:pos x="119" y="65"/>
                  </a:cxn>
                  <a:cxn ang="0">
                    <a:pos x="112" y="57"/>
                  </a:cxn>
                  <a:cxn ang="0">
                    <a:pos x="107" y="57"/>
                  </a:cxn>
                </a:cxnLst>
                <a:rect l="0" t="0" r="r" b="b"/>
                <a:pathLst>
                  <a:path w="159" h="179">
                    <a:moveTo>
                      <a:pt x="104" y="50"/>
                    </a:moveTo>
                    <a:lnTo>
                      <a:pt x="105" y="48"/>
                    </a:lnTo>
                    <a:lnTo>
                      <a:pt x="105" y="46"/>
                    </a:lnTo>
                    <a:lnTo>
                      <a:pt x="104" y="43"/>
                    </a:lnTo>
                    <a:lnTo>
                      <a:pt x="99" y="42"/>
                    </a:lnTo>
                    <a:lnTo>
                      <a:pt x="98" y="39"/>
                    </a:lnTo>
                    <a:lnTo>
                      <a:pt x="98" y="39"/>
                    </a:lnTo>
                    <a:lnTo>
                      <a:pt x="97" y="41"/>
                    </a:lnTo>
                    <a:lnTo>
                      <a:pt x="95" y="43"/>
                    </a:lnTo>
                    <a:lnTo>
                      <a:pt x="94" y="42"/>
                    </a:lnTo>
                    <a:lnTo>
                      <a:pt x="93" y="43"/>
                    </a:lnTo>
                    <a:lnTo>
                      <a:pt x="94" y="46"/>
                    </a:lnTo>
                    <a:lnTo>
                      <a:pt x="94" y="47"/>
                    </a:lnTo>
                    <a:lnTo>
                      <a:pt x="94" y="46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1" y="44"/>
                    </a:lnTo>
                    <a:lnTo>
                      <a:pt x="91" y="42"/>
                    </a:lnTo>
                    <a:lnTo>
                      <a:pt x="90" y="42"/>
                    </a:lnTo>
                    <a:lnTo>
                      <a:pt x="89" y="44"/>
                    </a:lnTo>
                    <a:lnTo>
                      <a:pt x="92" y="39"/>
                    </a:lnTo>
                    <a:lnTo>
                      <a:pt x="92" y="38"/>
                    </a:lnTo>
                    <a:lnTo>
                      <a:pt x="89" y="39"/>
                    </a:lnTo>
                    <a:lnTo>
                      <a:pt x="87" y="39"/>
                    </a:lnTo>
                    <a:lnTo>
                      <a:pt x="86" y="41"/>
                    </a:lnTo>
                    <a:lnTo>
                      <a:pt x="85" y="41"/>
                    </a:lnTo>
                    <a:lnTo>
                      <a:pt x="85" y="39"/>
                    </a:lnTo>
                    <a:lnTo>
                      <a:pt x="83" y="40"/>
                    </a:lnTo>
                    <a:lnTo>
                      <a:pt x="87" y="37"/>
                    </a:lnTo>
                    <a:lnTo>
                      <a:pt x="87" y="36"/>
                    </a:lnTo>
                    <a:lnTo>
                      <a:pt x="87" y="34"/>
                    </a:lnTo>
                    <a:lnTo>
                      <a:pt x="85" y="33"/>
                    </a:lnTo>
                    <a:lnTo>
                      <a:pt x="83" y="33"/>
                    </a:lnTo>
                    <a:lnTo>
                      <a:pt x="83" y="32"/>
                    </a:lnTo>
                    <a:lnTo>
                      <a:pt x="83" y="31"/>
                    </a:lnTo>
                    <a:lnTo>
                      <a:pt x="83" y="27"/>
                    </a:lnTo>
                    <a:lnTo>
                      <a:pt x="82" y="26"/>
                    </a:lnTo>
                    <a:lnTo>
                      <a:pt x="82" y="25"/>
                    </a:lnTo>
                    <a:lnTo>
                      <a:pt x="79" y="24"/>
                    </a:lnTo>
                    <a:lnTo>
                      <a:pt x="78" y="24"/>
                    </a:lnTo>
                    <a:lnTo>
                      <a:pt x="72" y="21"/>
                    </a:lnTo>
                    <a:lnTo>
                      <a:pt x="69" y="21"/>
                    </a:lnTo>
                    <a:lnTo>
                      <a:pt x="66" y="22"/>
                    </a:lnTo>
                    <a:lnTo>
                      <a:pt x="64" y="25"/>
                    </a:lnTo>
                    <a:lnTo>
                      <a:pt x="64" y="27"/>
                    </a:lnTo>
                    <a:lnTo>
                      <a:pt x="65" y="28"/>
                    </a:lnTo>
                    <a:lnTo>
                      <a:pt x="64" y="28"/>
                    </a:lnTo>
                    <a:lnTo>
                      <a:pt x="62" y="28"/>
                    </a:lnTo>
                    <a:lnTo>
                      <a:pt x="61" y="30"/>
                    </a:lnTo>
                    <a:lnTo>
                      <a:pt x="59" y="28"/>
                    </a:lnTo>
                    <a:lnTo>
                      <a:pt x="58" y="29"/>
                    </a:lnTo>
                    <a:lnTo>
                      <a:pt x="57" y="28"/>
                    </a:lnTo>
                    <a:lnTo>
                      <a:pt x="57" y="25"/>
                    </a:lnTo>
                    <a:lnTo>
                      <a:pt x="55" y="28"/>
                    </a:lnTo>
                    <a:lnTo>
                      <a:pt x="55" y="31"/>
                    </a:lnTo>
                    <a:lnTo>
                      <a:pt x="54" y="31"/>
                    </a:lnTo>
                    <a:lnTo>
                      <a:pt x="54" y="32"/>
                    </a:lnTo>
                    <a:lnTo>
                      <a:pt x="53" y="35"/>
                    </a:lnTo>
                    <a:lnTo>
                      <a:pt x="50" y="36"/>
                    </a:lnTo>
                    <a:lnTo>
                      <a:pt x="51" y="35"/>
                    </a:lnTo>
                    <a:lnTo>
                      <a:pt x="50" y="34"/>
                    </a:lnTo>
                    <a:lnTo>
                      <a:pt x="50" y="32"/>
                    </a:lnTo>
                    <a:lnTo>
                      <a:pt x="52" y="33"/>
                    </a:lnTo>
                    <a:lnTo>
                      <a:pt x="53" y="32"/>
                    </a:lnTo>
                    <a:lnTo>
                      <a:pt x="51" y="32"/>
                    </a:lnTo>
                    <a:lnTo>
                      <a:pt x="51" y="32"/>
                    </a:lnTo>
                    <a:lnTo>
                      <a:pt x="54" y="21"/>
                    </a:lnTo>
                    <a:lnTo>
                      <a:pt x="52" y="20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2" y="16"/>
                    </a:lnTo>
                    <a:lnTo>
                      <a:pt x="53" y="15"/>
                    </a:lnTo>
                    <a:lnTo>
                      <a:pt x="52" y="14"/>
                    </a:lnTo>
                    <a:lnTo>
                      <a:pt x="50" y="12"/>
                    </a:lnTo>
                    <a:lnTo>
                      <a:pt x="48" y="11"/>
                    </a:lnTo>
                    <a:lnTo>
                      <a:pt x="50" y="10"/>
                    </a:lnTo>
                    <a:lnTo>
                      <a:pt x="49" y="5"/>
                    </a:lnTo>
                    <a:lnTo>
                      <a:pt x="47" y="3"/>
                    </a:lnTo>
                    <a:lnTo>
                      <a:pt x="40" y="3"/>
                    </a:lnTo>
                    <a:lnTo>
                      <a:pt x="39" y="3"/>
                    </a:lnTo>
                    <a:lnTo>
                      <a:pt x="38" y="3"/>
                    </a:lnTo>
                    <a:lnTo>
                      <a:pt x="34" y="6"/>
                    </a:lnTo>
                    <a:lnTo>
                      <a:pt x="36" y="8"/>
                    </a:lnTo>
                    <a:lnTo>
                      <a:pt x="36" y="10"/>
                    </a:lnTo>
                    <a:lnTo>
                      <a:pt x="35" y="8"/>
                    </a:lnTo>
                    <a:lnTo>
                      <a:pt x="33" y="7"/>
                    </a:lnTo>
                    <a:lnTo>
                      <a:pt x="31" y="8"/>
                    </a:lnTo>
                    <a:lnTo>
                      <a:pt x="31" y="10"/>
                    </a:lnTo>
                    <a:lnTo>
                      <a:pt x="32" y="12"/>
                    </a:lnTo>
                    <a:lnTo>
                      <a:pt x="31" y="11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28" y="11"/>
                    </a:lnTo>
                    <a:lnTo>
                      <a:pt x="29" y="13"/>
                    </a:lnTo>
                    <a:lnTo>
                      <a:pt x="35" y="15"/>
                    </a:lnTo>
                    <a:lnTo>
                      <a:pt x="35" y="16"/>
                    </a:lnTo>
                    <a:lnTo>
                      <a:pt x="27" y="14"/>
                    </a:lnTo>
                    <a:lnTo>
                      <a:pt x="27" y="15"/>
                    </a:lnTo>
                    <a:lnTo>
                      <a:pt x="26" y="14"/>
                    </a:lnTo>
                    <a:lnTo>
                      <a:pt x="25" y="15"/>
                    </a:lnTo>
                    <a:lnTo>
                      <a:pt x="26" y="16"/>
                    </a:lnTo>
                    <a:lnTo>
                      <a:pt x="28" y="16"/>
                    </a:lnTo>
                    <a:lnTo>
                      <a:pt x="30" y="17"/>
                    </a:lnTo>
                    <a:lnTo>
                      <a:pt x="32" y="19"/>
                    </a:lnTo>
                    <a:lnTo>
                      <a:pt x="33" y="21"/>
                    </a:lnTo>
                    <a:lnTo>
                      <a:pt x="32" y="21"/>
                    </a:lnTo>
                    <a:lnTo>
                      <a:pt x="29" y="17"/>
                    </a:lnTo>
                    <a:lnTo>
                      <a:pt x="26" y="17"/>
                    </a:lnTo>
                    <a:lnTo>
                      <a:pt x="25" y="17"/>
                    </a:lnTo>
                    <a:lnTo>
                      <a:pt x="24" y="18"/>
                    </a:lnTo>
                    <a:lnTo>
                      <a:pt x="25" y="21"/>
                    </a:lnTo>
                    <a:lnTo>
                      <a:pt x="25" y="24"/>
                    </a:lnTo>
                    <a:lnTo>
                      <a:pt x="25" y="25"/>
                    </a:lnTo>
                    <a:lnTo>
                      <a:pt x="25" y="26"/>
                    </a:lnTo>
                    <a:lnTo>
                      <a:pt x="27" y="28"/>
                    </a:lnTo>
                    <a:lnTo>
                      <a:pt x="29" y="28"/>
                    </a:lnTo>
                    <a:lnTo>
                      <a:pt x="29" y="27"/>
                    </a:lnTo>
                    <a:lnTo>
                      <a:pt x="29" y="28"/>
                    </a:lnTo>
                    <a:lnTo>
                      <a:pt x="29" y="29"/>
                    </a:lnTo>
                    <a:lnTo>
                      <a:pt x="28" y="30"/>
                    </a:lnTo>
                    <a:lnTo>
                      <a:pt x="25" y="30"/>
                    </a:lnTo>
                    <a:lnTo>
                      <a:pt x="25" y="32"/>
                    </a:lnTo>
                    <a:lnTo>
                      <a:pt x="23" y="35"/>
                    </a:lnTo>
                    <a:lnTo>
                      <a:pt x="23" y="36"/>
                    </a:lnTo>
                    <a:lnTo>
                      <a:pt x="25" y="36"/>
                    </a:lnTo>
                    <a:lnTo>
                      <a:pt x="25" y="39"/>
                    </a:lnTo>
                    <a:lnTo>
                      <a:pt x="26" y="40"/>
                    </a:lnTo>
                    <a:lnTo>
                      <a:pt x="29" y="41"/>
                    </a:lnTo>
                    <a:lnTo>
                      <a:pt x="30" y="41"/>
                    </a:lnTo>
                    <a:lnTo>
                      <a:pt x="30" y="42"/>
                    </a:lnTo>
                    <a:lnTo>
                      <a:pt x="30" y="45"/>
                    </a:lnTo>
                    <a:lnTo>
                      <a:pt x="29" y="46"/>
                    </a:lnTo>
                    <a:lnTo>
                      <a:pt x="29" y="50"/>
                    </a:lnTo>
                    <a:lnTo>
                      <a:pt x="29" y="53"/>
                    </a:lnTo>
                    <a:lnTo>
                      <a:pt x="28" y="52"/>
                    </a:lnTo>
                    <a:lnTo>
                      <a:pt x="29" y="50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5" y="49"/>
                    </a:lnTo>
                    <a:lnTo>
                      <a:pt x="23" y="50"/>
                    </a:lnTo>
                    <a:lnTo>
                      <a:pt x="21" y="52"/>
                    </a:lnTo>
                    <a:lnTo>
                      <a:pt x="19" y="51"/>
                    </a:lnTo>
                    <a:lnTo>
                      <a:pt x="23" y="48"/>
                    </a:lnTo>
                    <a:lnTo>
                      <a:pt x="25" y="48"/>
                    </a:lnTo>
                    <a:lnTo>
                      <a:pt x="26" y="47"/>
                    </a:lnTo>
                    <a:lnTo>
                      <a:pt x="27" y="47"/>
                    </a:lnTo>
                    <a:lnTo>
                      <a:pt x="29" y="47"/>
                    </a:lnTo>
                    <a:lnTo>
                      <a:pt x="29" y="45"/>
                    </a:lnTo>
                    <a:lnTo>
                      <a:pt x="28" y="44"/>
                    </a:lnTo>
                    <a:lnTo>
                      <a:pt x="26" y="43"/>
                    </a:lnTo>
                    <a:lnTo>
                      <a:pt x="21" y="36"/>
                    </a:lnTo>
                    <a:lnTo>
                      <a:pt x="20" y="34"/>
                    </a:lnTo>
                    <a:lnTo>
                      <a:pt x="21" y="28"/>
                    </a:lnTo>
                    <a:lnTo>
                      <a:pt x="19" y="23"/>
                    </a:lnTo>
                    <a:lnTo>
                      <a:pt x="19" y="20"/>
                    </a:lnTo>
                    <a:lnTo>
                      <a:pt x="21" y="16"/>
                    </a:lnTo>
                    <a:lnTo>
                      <a:pt x="21" y="1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4"/>
                    </a:lnTo>
                    <a:lnTo>
                      <a:pt x="8" y="8"/>
                    </a:lnTo>
                    <a:lnTo>
                      <a:pt x="7" y="10"/>
                    </a:lnTo>
                    <a:lnTo>
                      <a:pt x="7" y="12"/>
                    </a:lnTo>
                    <a:lnTo>
                      <a:pt x="6" y="13"/>
                    </a:lnTo>
                    <a:lnTo>
                      <a:pt x="5" y="15"/>
                    </a:lnTo>
                    <a:lnTo>
                      <a:pt x="6" y="17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5" y="21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1" y="28"/>
                    </a:lnTo>
                    <a:lnTo>
                      <a:pt x="2" y="31"/>
                    </a:lnTo>
                    <a:lnTo>
                      <a:pt x="3" y="31"/>
                    </a:lnTo>
                    <a:lnTo>
                      <a:pt x="2" y="32"/>
                    </a:lnTo>
                    <a:lnTo>
                      <a:pt x="0" y="35"/>
                    </a:lnTo>
                    <a:lnTo>
                      <a:pt x="2" y="39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2" y="47"/>
                    </a:lnTo>
                    <a:lnTo>
                      <a:pt x="12" y="48"/>
                    </a:lnTo>
                    <a:lnTo>
                      <a:pt x="14" y="51"/>
                    </a:lnTo>
                    <a:lnTo>
                      <a:pt x="17" y="52"/>
                    </a:lnTo>
                    <a:lnTo>
                      <a:pt x="14" y="53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4" y="50"/>
                    </a:lnTo>
                    <a:lnTo>
                      <a:pt x="5" y="52"/>
                    </a:lnTo>
                    <a:lnTo>
                      <a:pt x="4" y="54"/>
                    </a:lnTo>
                    <a:lnTo>
                      <a:pt x="9" y="61"/>
                    </a:lnTo>
                    <a:lnTo>
                      <a:pt x="12" y="63"/>
                    </a:lnTo>
                    <a:lnTo>
                      <a:pt x="10" y="63"/>
                    </a:lnTo>
                    <a:lnTo>
                      <a:pt x="13" y="64"/>
                    </a:lnTo>
                    <a:lnTo>
                      <a:pt x="13" y="63"/>
                    </a:lnTo>
                    <a:lnTo>
                      <a:pt x="14" y="63"/>
                    </a:lnTo>
                    <a:lnTo>
                      <a:pt x="17" y="64"/>
                    </a:lnTo>
                    <a:lnTo>
                      <a:pt x="19" y="63"/>
                    </a:lnTo>
                    <a:lnTo>
                      <a:pt x="20" y="61"/>
                    </a:lnTo>
                    <a:lnTo>
                      <a:pt x="20" y="64"/>
                    </a:lnTo>
                    <a:lnTo>
                      <a:pt x="21" y="66"/>
                    </a:lnTo>
                    <a:lnTo>
                      <a:pt x="23" y="68"/>
                    </a:lnTo>
                    <a:lnTo>
                      <a:pt x="25" y="68"/>
                    </a:lnTo>
                    <a:lnTo>
                      <a:pt x="27" y="68"/>
                    </a:lnTo>
                    <a:lnTo>
                      <a:pt x="25" y="68"/>
                    </a:lnTo>
                    <a:lnTo>
                      <a:pt x="27" y="67"/>
                    </a:lnTo>
                    <a:lnTo>
                      <a:pt x="36" y="70"/>
                    </a:lnTo>
                    <a:lnTo>
                      <a:pt x="36" y="69"/>
                    </a:lnTo>
                    <a:lnTo>
                      <a:pt x="39" y="68"/>
                    </a:lnTo>
                    <a:lnTo>
                      <a:pt x="43" y="71"/>
                    </a:lnTo>
                    <a:lnTo>
                      <a:pt x="44" y="71"/>
                    </a:lnTo>
                    <a:lnTo>
                      <a:pt x="44" y="71"/>
                    </a:lnTo>
                    <a:lnTo>
                      <a:pt x="45" y="70"/>
                    </a:lnTo>
                    <a:lnTo>
                      <a:pt x="44" y="71"/>
                    </a:lnTo>
                    <a:lnTo>
                      <a:pt x="45" y="72"/>
                    </a:lnTo>
                    <a:lnTo>
                      <a:pt x="46" y="70"/>
                    </a:lnTo>
                    <a:lnTo>
                      <a:pt x="47" y="69"/>
                    </a:lnTo>
                    <a:lnTo>
                      <a:pt x="49" y="70"/>
                    </a:lnTo>
                    <a:lnTo>
                      <a:pt x="50" y="72"/>
                    </a:lnTo>
                    <a:lnTo>
                      <a:pt x="51" y="72"/>
                    </a:lnTo>
                    <a:lnTo>
                      <a:pt x="50" y="71"/>
                    </a:lnTo>
                    <a:lnTo>
                      <a:pt x="49" y="68"/>
                    </a:lnTo>
                    <a:lnTo>
                      <a:pt x="47" y="68"/>
                    </a:lnTo>
                    <a:lnTo>
                      <a:pt x="47" y="66"/>
                    </a:lnTo>
                    <a:lnTo>
                      <a:pt x="54" y="68"/>
                    </a:lnTo>
                    <a:lnTo>
                      <a:pt x="55" y="68"/>
                    </a:lnTo>
                    <a:lnTo>
                      <a:pt x="55" y="68"/>
                    </a:lnTo>
                    <a:lnTo>
                      <a:pt x="56" y="68"/>
                    </a:lnTo>
                    <a:lnTo>
                      <a:pt x="58" y="71"/>
                    </a:lnTo>
                    <a:lnTo>
                      <a:pt x="62" y="70"/>
                    </a:lnTo>
                    <a:lnTo>
                      <a:pt x="63" y="68"/>
                    </a:lnTo>
                    <a:lnTo>
                      <a:pt x="61" y="63"/>
                    </a:lnTo>
                    <a:lnTo>
                      <a:pt x="60" y="63"/>
                    </a:lnTo>
                    <a:lnTo>
                      <a:pt x="58" y="62"/>
                    </a:lnTo>
                    <a:lnTo>
                      <a:pt x="60" y="61"/>
                    </a:lnTo>
                    <a:lnTo>
                      <a:pt x="62" y="61"/>
                    </a:lnTo>
                    <a:lnTo>
                      <a:pt x="66" y="65"/>
                    </a:lnTo>
                    <a:lnTo>
                      <a:pt x="66" y="64"/>
                    </a:lnTo>
                    <a:lnTo>
                      <a:pt x="68" y="65"/>
                    </a:lnTo>
                    <a:lnTo>
                      <a:pt x="69" y="65"/>
                    </a:lnTo>
                    <a:lnTo>
                      <a:pt x="69" y="71"/>
                    </a:lnTo>
                    <a:lnTo>
                      <a:pt x="70" y="72"/>
                    </a:lnTo>
                    <a:lnTo>
                      <a:pt x="71" y="70"/>
                    </a:lnTo>
                    <a:lnTo>
                      <a:pt x="72" y="71"/>
                    </a:lnTo>
                    <a:lnTo>
                      <a:pt x="73" y="71"/>
                    </a:lnTo>
                    <a:lnTo>
                      <a:pt x="73" y="72"/>
                    </a:lnTo>
                    <a:lnTo>
                      <a:pt x="73" y="73"/>
                    </a:lnTo>
                    <a:lnTo>
                      <a:pt x="72" y="74"/>
                    </a:lnTo>
                    <a:lnTo>
                      <a:pt x="73" y="74"/>
                    </a:lnTo>
                    <a:lnTo>
                      <a:pt x="79" y="79"/>
                    </a:lnTo>
                    <a:lnTo>
                      <a:pt x="79" y="82"/>
                    </a:lnTo>
                    <a:lnTo>
                      <a:pt x="78" y="84"/>
                    </a:lnTo>
                    <a:lnTo>
                      <a:pt x="76" y="83"/>
                    </a:lnTo>
                    <a:lnTo>
                      <a:pt x="74" y="83"/>
                    </a:lnTo>
                    <a:lnTo>
                      <a:pt x="75" y="86"/>
                    </a:lnTo>
                    <a:lnTo>
                      <a:pt x="75" y="89"/>
                    </a:lnTo>
                    <a:lnTo>
                      <a:pt x="79" y="87"/>
                    </a:lnTo>
                    <a:lnTo>
                      <a:pt x="80" y="85"/>
                    </a:lnTo>
                    <a:lnTo>
                      <a:pt x="82" y="85"/>
                    </a:lnTo>
                    <a:lnTo>
                      <a:pt x="83" y="84"/>
                    </a:lnTo>
                    <a:lnTo>
                      <a:pt x="86" y="83"/>
                    </a:lnTo>
                    <a:lnTo>
                      <a:pt x="87" y="84"/>
                    </a:lnTo>
                    <a:lnTo>
                      <a:pt x="84" y="85"/>
                    </a:lnTo>
                    <a:lnTo>
                      <a:pt x="85" y="85"/>
                    </a:lnTo>
                    <a:lnTo>
                      <a:pt x="84" y="87"/>
                    </a:lnTo>
                    <a:lnTo>
                      <a:pt x="88" y="91"/>
                    </a:lnTo>
                    <a:lnTo>
                      <a:pt x="88" y="90"/>
                    </a:lnTo>
                    <a:lnTo>
                      <a:pt x="88" y="89"/>
                    </a:lnTo>
                    <a:lnTo>
                      <a:pt x="88" y="88"/>
                    </a:lnTo>
                    <a:lnTo>
                      <a:pt x="90" y="89"/>
                    </a:lnTo>
                    <a:lnTo>
                      <a:pt x="90" y="93"/>
                    </a:lnTo>
                    <a:lnTo>
                      <a:pt x="90" y="94"/>
                    </a:lnTo>
                    <a:lnTo>
                      <a:pt x="92" y="95"/>
                    </a:lnTo>
                    <a:lnTo>
                      <a:pt x="93" y="94"/>
                    </a:lnTo>
                    <a:lnTo>
                      <a:pt x="94" y="97"/>
                    </a:lnTo>
                    <a:lnTo>
                      <a:pt x="95" y="101"/>
                    </a:lnTo>
                    <a:lnTo>
                      <a:pt x="96" y="102"/>
                    </a:lnTo>
                    <a:lnTo>
                      <a:pt x="97" y="105"/>
                    </a:lnTo>
                    <a:lnTo>
                      <a:pt x="98" y="105"/>
                    </a:lnTo>
                    <a:lnTo>
                      <a:pt x="98" y="109"/>
                    </a:lnTo>
                    <a:lnTo>
                      <a:pt x="98" y="109"/>
                    </a:lnTo>
                    <a:lnTo>
                      <a:pt x="98" y="111"/>
                    </a:lnTo>
                    <a:lnTo>
                      <a:pt x="97" y="112"/>
                    </a:lnTo>
                    <a:lnTo>
                      <a:pt x="96" y="112"/>
                    </a:lnTo>
                    <a:lnTo>
                      <a:pt x="95" y="113"/>
                    </a:lnTo>
                    <a:lnTo>
                      <a:pt x="95" y="117"/>
                    </a:lnTo>
                    <a:lnTo>
                      <a:pt x="94" y="118"/>
                    </a:lnTo>
                    <a:lnTo>
                      <a:pt x="93" y="118"/>
                    </a:lnTo>
                    <a:lnTo>
                      <a:pt x="87" y="125"/>
                    </a:lnTo>
                    <a:lnTo>
                      <a:pt x="87" y="126"/>
                    </a:lnTo>
                    <a:lnTo>
                      <a:pt x="88" y="128"/>
                    </a:lnTo>
                    <a:lnTo>
                      <a:pt x="90" y="130"/>
                    </a:lnTo>
                    <a:lnTo>
                      <a:pt x="90" y="131"/>
                    </a:lnTo>
                    <a:lnTo>
                      <a:pt x="91" y="132"/>
                    </a:lnTo>
                    <a:lnTo>
                      <a:pt x="91" y="134"/>
                    </a:lnTo>
                    <a:lnTo>
                      <a:pt x="90" y="134"/>
                    </a:lnTo>
                    <a:lnTo>
                      <a:pt x="90" y="134"/>
                    </a:lnTo>
                    <a:lnTo>
                      <a:pt x="88" y="134"/>
                    </a:lnTo>
                    <a:lnTo>
                      <a:pt x="88" y="134"/>
                    </a:lnTo>
                    <a:lnTo>
                      <a:pt x="87" y="134"/>
                    </a:lnTo>
                    <a:lnTo>
                      <a:pt x="85" y="135"/>
                    </a:lnTo>
                    <a:lnTo>
                      <a:pt x="83" y="135"/>
                    </a:lnTo>
                    <a:lnTo>
                      <a:pt x="83" y="137"/>
                    </a:lnTo>
                    <a:lnTo>
                      <a:pt x="82" y="137"/>
                    </a:lnTo>
                    <a:lnTo>
                      <a:pt x="80" y="136"/>
                    </a:lnTo>
                    <a:lnTo>
                      <a:pt x="77" y="137"/>
                    </a:lnTo>
                    <a:lnTo>
                      <a:pt x="75" y="135"/>
                    </a:lnTo>
                    <a:lnTo>
                      <a:pt x="73" y="135"/>
                    </a:lnTo>
                    <a:lnTo>
                      <a:pt x="72" y="135"/>
                    </a:lnTo>
                    <a:lnTo>
                      <a:pt x="72" y="134"/>
                    </a:lnTo>
                    <a:lnTo>
                      <a:pt x="71" y="134"/>
                    </a:lnTo>
                    <a:lnTo>
                      <a:pt x="71" y="136"/>
                    </a:lnTo>
                    <a:lnTo>
                      <a:pt x="70" y="136"/>
                    </a:lnTo>
                    <a:lnTo>
                      <a:pt x="71" y="138"/>
                    </a:lnTo>
                    <a:lnTo>
                      <a:pt x="69" y="138"/>
                    </a:lnTo>
                    <a:lnTo>
                      <a:pt x="68" y="140"/>
                    </a:lnTo>
                    <a:lnTo>
                      <a:pt x="67" y="141"/>
                    </a:lnTo>
                    <a:lnTo>
                      <a:pt x="66" y="141"/>
                    </a:lnTo>
                    <a:lnTo>
                      <a:pt x="66" y="145"/>
                    </a:lnTo>
                    <a:lnTo>
                      <a:pt x="68" y="147"/>
                    </a:lnTo>
                    <a:lnTo>
                      <a:pt x="68" y="148"/>
                    </a:lnTo>
                    <a:lnTo>
                      <a:pt x="69" y="148"/>
                    </a:lnTo>
                    <a:lnTo>
                      <a:pt x="71" y="149"/>
                    </a:lnTo>
                    <a:lnTo>
                      <a:pt x="72" y="149"/>
                    </a:lnTo>
                    <a:lnTo>
                      <a:pt x="74" y="150"/>
                    </a:lnTo>
                    <a:lnTo>
                      <a:pt x="74" y="150"/>
                    </a:lnTo>
                    <a:lnTo>
                      <a:pt x="75" y="150"/>
                    </a:lnTo>
                    <a:lnTo>
                      <a:pt x="76" y="149"/>
                    </a:lnTo>
                    <a:lnTo>
                      <a:pt x="76" y="148"/>
                    </a:lnTo>
                    <a:lnTo>
                      <a:pt x="78" y="148"/>
                    </a:lnTo>
                    <a:lnTo>
                      <a:pt x="79" y="148"/>
                    </a:lnTo>
                    <a:lnTo>
                      <a:pt x="79" y="147"/>
                    </a:lnTo>
                    <a:lnTo>
                      <a:pt x="79" y="146"/>
                    </a:lnTo>
                    <a:lnTo>
                      <a:pt x="79" y="145"/>
                    </a:lnTo>
                    <a:lnTo>
                      <a:pt x="81" y="145"/>
                    </a:lnTo>
                    <a:lnTo>
                      <a:pt x="82" y="148"/>
                    </a:lnTo>
                    <a:lnTo>
                      <a:pt x="84" y="148"/>
                    </a:lnTo>
                    <a:lnTo>
                      <a:pt x="86" y="148"/>
                    </a:lnTo>
                    <a:lnTo>
                      <a:pt x="86" y="147"/>
                    </a:lnTo>
                    <a:lnTo>
                      <a:pt x="86" y="146"/>
                    </a:lnTo>
                    <a:lnTo>
                      <a:pt x="86" y="145"/>
                    </a:lnTo>
                    <a:lnTo>
                      <a:pt x="84" y="145"/>
                    </a:lnTo>
                    <a:lnTo>
                      <a:pt x="84" y="143"/>
                    </a:lnTo>
                    <a:lnTo>
                      <a:pt x="85" y="142"/>
                    </a:lnTo>
                    <a:lnTo>
                      <a:pt x="86" y="142"/>
                    </a:lnTo>
                    <a:lnTo>
                      <a:pt x="86" y="144"/>
                    </a:lnTo>
                    <a:lnTo>
                      <a:pt x="87" y="143"/>
                    </a:lnTo>
                    <a:lnTo>
                      <a:pt x="87" y="145"/>
                    </a:lnTo>
                    <a:lnTo>
                      <a:pt x="87" y="145"/>
                    </a:lnTo>
                    <a:lnTo>
                      <a:pt x="88" y="145"/>
                    </a:lnTo>
                    <a:lnTo>
                      <a:pt x="89" y="145"/>
                    </a:lnTo>
                    <a:lnTo>
                      <a:pt x="90" y="145"/>
                    </a:lnTo>
                    <a:lnTo>
                      <a:pt x="90" y="145"/>
                    </a:lnTo>
                    <a:lnTo>
                      <a:pt x="91" y="145"/>
                    </a:lnTo>
                    <a:lnTo>
                      <a:pt x="92" y="145"/>
                    </a:lnTo>
                    <a:lnTo>
                      <a:pt x="93" y="146"/>
                    </a:lnTo>
                    <a:lnTo>
                      <a:pt x="92" y="147"/>
                    </a:lnTo>
                    <a:lnTo>
                      <a:pt x="93" y="149"/>
                    </a:lnTo>
                    <a:lnTo>
                      <a:pt x="94" y="149"/>
                    </a:lnTo>
                    <a:lnTo>
                      <a:pt x="94" y="151"/>
                    </a:lnTo>
                    <a:lnTo>
                      <a:pt x="94" y="152"/>
                    </a:lnTo>
                    <a:lnTo>
                      <a:pt x="94" y="152"/>
                    </a:lnTo>
                    <a:lnTo>
                      <a:pt x="95" y="152"/>
                    </a:lnTo>
                    <a:lnTo>
                      <a:pt x="95" y="153"/>
                    </a:lnTo>
                    <a:lnTo>
                      <a:pt x="96" y="153"/>
                    </a:lnTo>
                    <a:lnTo>
                      <a:pt x="96" y="153"/>
                    </a:lnTo>
                    <a:lnTo>
                      <a:pt x="97" y="156"/>
                    </a:lnTo>
                    <a:lnTo>
                      <a:pt x="98" y="156"/>
                    </a:lnTo>
                    <a:lnTo>
                      <a:pt x="98" y="155"/>
                    </a:lnTo>
                    <a:lnTo>
                      <a:pt x="99" y="155"/>
                    </a:lnTo>
                    <a:lnTo>
                      <a:pt x="99" y="156"/>
                    </a:lnTo>
                    <a:lnTo>
                      <a:pt x="99" y="157"/>
                    </a:lnTo>
                    <a:lnTo>
                      <a:pt x="100" y="157"/>
                    </a:lnTo>
                    <a:lnTo>
                      <a:pt x="100" y="156"/>
                    </a:lnTo>
                    <a:lnTo>
                      <a:pt x="101" y="155"/>
                    </a:lnTo>
                    <a:lnTo>
                      <a:pt x="102" y="156"/>
                    </a:lnTo>
                    <a:lnTo>
                      <a:pt x="102" y="157"/>
                    </a:lnTo>
                    <a:lnTo>
                      <a:pt x="103" y="158"/>
                    </a:lnTo>
                    <a:lnTo>
                      <a:pt x="104" y="158"/>
                    </a:lnTo>
                    <a:lnTo>
                      <a:pt x="102" y="159"/>
                    </a:lnTo>
                    <a:lnTo>
                      <a:pt x="101" y="160"/>
                    </a:lnTo>
                    <a:lnTo>
                      <a:pt x="100" y="159"/>
                    </a:lnTo>
                    <a:lnTo>
                      <a:pt x="102" y="163"/>
                    </a:lnTo>
                    <a:lnTo>
                      <a:pt x="103" y="164"/>
                    </a:lnTo>
                    <a:lnTo>
                      <a:pt x="105" y="165"/>
                    </a:lnTo>
                    <a:lnTo>
                      <a:pt x="105" y="165"/>
                    </a:lnTo>
                    <a:lnTo>
                      <a:pt x="108" y="167"/>
                    </a:lnTo>
                    <a:lnTo>
                      <a:pt x="108" y="167"/>
                    </a:lnTo>
                    <a:lnTo>
                      <a:pt x="108" y="167"/>
                    </a:lnTo>
                    <a:lnTo>
                      <a:pt x="110" y="168"/>
                    </a:lnTo>
                    <a:lnTo>
                      <a:pt x="111" y="167"/>
                    </a:lnTo>
                    <a:lnTo>
                      <a:pt x="112" y="167"/>
                    </a:lnTo>
                    <a:lnTo>
                      <a:pt x="112" y="167"/>
                    </a:lnTo>
                    <a:lnTo>
                      <a:pt x="112" y="168"/>
                    </a:lnTo>
                    <a:lnTo>
                      <a:pt x="112" y="168"/>
                    </a:lnTo>
                    <a:lnTo>
                      <a:pt x="113" y="167"/>
                    </a:lnTo>
                    <a:lnTo>
                      <a:pt x="114" y="168"/>
                    </a:lnTo>
                    <a:lnTo>
                      <a:pt x="115" y="167"/>
                    </a:lnTo>
                    <a:lnTo>
                      <a:pt x="114" y="169"/>
                    </a:lnTo>
                    <a:lnTo>
                      <a:pt x="115" y="170"/>
                    </a:lnTo>
                    <a:lnTo>
                      <a:pt x="116" y="170"/>
                    </a:lnTo>
                    <a:lnTo>
                      <a:pt x="116" y="170"/>
                    </a:lnTo>
                    <a:lnTo>
                      <a:pt x="116" y="171"/>
                    </a:lnTo>
                    <a:lnTo>
                      <a:pt x="116" y="172"/>
                    </a:lnTo>
                    <a:lnTo>
                      <a:pt x="118" y="173"/>
                    </a:lnTo>
                    <a:lnTo>
                      <a:pt x="118" y="171"/>
                    </a:lnTo>
                    <a:lnTo>
                      <a:pt x="118" y="173"/>
                    </a:lnTo>
                    <a:lnTo>
                      <a:pt x="119" y="173"/>
                    </a:lnTo>
                    <a:lnTo>
                      <a:pt x="119" y="174"/>
                    </a:lnTo>
                    <a:lnTo>
                      <a:pt x="120" y="174"/>
                    </a:lnTo>
                    <a:lnTo>
                      <a:pt x="121" y="174"/>
                    </a:lnTo>
                    <a:lnTo>
                      <a:pt x="122" y="175"/>
                    </a:lnTo>
                    <a:lnTo>
                      <a:pt x="124" y="175"/>
                    </a:lnTo>
                    <a:lnTo>
                      <a:pt x="125" y="176"/>
                    </a:lnTo>
                    <a:lnTo>
                      <a:pt x="126" y="177"/>
                    </a:lnTo>
                    <a:lnTo>
                      <a:pt x="127" y="177"/>
                    </a:lnTo>
                    <a:lnTo>
                      <a:pt x="127" y="177"/>
                    </a:lnTo>
                    <a:lnTo>
                      <a:pt x="129" y="176"/>
                    </a:lnTo>
                    <a:lnTo>
                      <a:pt x="131" y="179"/>
                    </a:lnTo>
                    <a:lnTo>
                      <a:pt x="134" y="178"/>
                    </a:lnTo>
                    <a:lnTo>
                      <a:pt x="133" y="178"/>
                    </a:lnTo>
                    <a:lnTo>
                      <a:pt x="133" y="177"/>
                    </a:lnTo>
                    <a:lnTo>
                      <a:pt x="133" y="176"/>
                    </a:lnTo>
                    <a:lnTo>
                      <a:pt x="133" y="175"/>
                    </a:lnTo>
                    <a:lnTo>
                      <a:pt x="133" y="174"/>
                    </a:lnTo>
                    <a:lnTo>
                      <a:pt x="133" y="174"/>
                    </a:lnTo>
                    <a:lnTo>
                      <a:pt x="129" y="169"/>
                    </a:lnTo>
                    <a:lnTo>
                      <a:pt x="128" y="169"/>
                    </a:lnTo>
                    <a:lnTo>
                      <a:pt x="126" y="167"/>
                    </a:lnTo>
                    <a:lnTo>
                      <a:pt x="126" y="166"/>
                    </a:lnTo>
                    <a:lnTo>
                      <a:pt x="124" y="165"/>
                    </a:lnTo>
                    <a:lnTo>
                      <a:pt x="124" y="164"/>
                    </a:lnTo>
                    <a:lnTo>
                      <a:pt x="123" y="164"/>
                    </a:lnTo>
                    <a:lnTo>
                      <a:pt x="123" y="163"/>
                    </a:lnTo>
                    <a:lnTo>
                      <a:pt x="123" y="163"/>
                    </a:lnTo>
                    <a:lnTo>
                      <a:pt x="122" y="163"/>
                    </a:lnTo>
                    <a:lnTo>
                      <a:pt x="117" y="156"/>
                    </a:lnTo>
                    <a:lnTo>
                      <a:pt x="119" y="156"/>
                    </a:lnTo>
                    <a:lnTo>
                      <a:pt x="123" y="159"/>
                    </a:lnTo>
                    <a:lnTo>
                      <a:pt x="123" y="159"/>
                    </a:lnTo>
                    <a:lnTo>
                      <a:pt x="123" y="159"/>
                    </a:lnTo>
                    <a:lnTo>
                      <a:pt x="124" y="159"/>
                    </a:lnTo>
                    <a:lnTo>
                      <a:pt x="127" y="162"/>
                    </a:lnTo>
                    <a:lnTo>
                      <a:pt x="127" y="163"/>
                    </a:lnTo>
                    <a:lnTo>
                      <a:pt x="129" y="163"/>
                    </a:lnTo>
                    <a:lnTo>
                      <a:pt x="130" y="165"/>
                    </a:lnTo>
                    <a:lnTo>
                      <a:pt x="133" y="165"/>
                    </a:lnTo>
                    <a:lnTo>
                      <a:pt x="134" y="167"/>
                    </a:lnTo>
                    <a:lnTo>
                      <a:pt x="134" y="166"/>
                    </a:lnTo>
                    <a:lnTo>
                      <a:pt x="135" y="167"/>
                    </a:lnTo>
                    <a:lnTo>
                      <a:pt x="136" y="167"/>
                    </a:lnTo>
                    <a:lnTo>
                      <a:pt x="137" y="166"/>
                    </a:lnTo>
                    <a:lnTo>
                      <a:pt x="137" y="166"/>
                    </a:lnTo>
                    <a:lnTo>
                      <a:pt x="137" y="167"/>
                    </a:lnTo>
                    <a:lnTo>
                      <a:pt x="137" y="167"/>
                    </a:lnTo>
                    <a:lnTo>
                      <a:pt x="138" y="167"/>
                    </a:lnTo>
                    <a:lnTo>
                      <a:pt x="138" y="168"/>
                    </a:lnTo>
                    <a:lnTo>
                      <a:pt x="138" y="169"/>
                    </a:lnTo>
                    <a:lnTo>
                      <a:pt x="137" y="169"/>
                    </a:lnTo>
                    <a:lnTo>
                      <a:pt x="139" y="170"/>
                    </a:lnTo>
                    <a:lnTo>
                      <a:pt x="140" y="170"/>
                    </a:lnTo>
                    <a:lnTo>
                      <a:pt x="141" y="170"/>
                    </a:lnTo>
                    <a:lnTo>
                      <a:pt x="139" y="167"/>
                    </a:lnTo>
                    <a:lnTo>
                      <a:pt x="139" y="166"/>
                    </a:lnTo>
                    <a:lnTo>
                      <a:pt x="140" y="167"/>
                    </a:lnTo>
                    <a:lnTo>
                      <a:pt x="141" y="167"/>
                    </a:lnTo>
                    <a:lnTo>
                      <a:pt x="142" y="167"/>
                    </a:lnTo>
                    <a:lnTo>
                      <a:pt x="142" y="167"/>
                    </a:lnTo>
                    <a:lnTo>
                      <a:pt x="142" y="166"/>
                    </a:lnTo>
                    <a:lnTo>
                      <a:pt x="141" y="166"/>
                    </a:lnTo>
                    <a:lnTo>
                      <a:pt x="141" y="165"/>
                    </a:lnTo>
                    <a:lnTo>
                      <a:pt x="141" y="165"/>
                    </a:lnTo>
                    <a:lnTo>
                      <a:pt x="140" y="165"/>
                    </a:lnTo>
                    <a:lnTo>
                      <a:pt x="139" y="162"/>
                    </a:lnTo>
                    <a:lnTo>
                      <a:pt x="139" y="159"/>
                    </a:lnTo>
                    <a:lnTo>
                      <a:pt x="141" y="162"/>
                    </a:lnTo>
                    <a:lnTo>
                      <a:pt x="141" y="161"/>
                    </a:lnTo>
                    <a:lnTo>
                      <a:pt x="141" y="160"/>
                    </a:lnTo>
                    <a:lnTo>
                      <a:pt x="141" y="159"/>
                    </a:lnTo>
                    <a:lnTo>
                      <a:pt x="142" y="156"/>
                    </a:lnTo>
                    <a:lnTo>
                      <a:pt x="141" y="156"/>
                    </a:lnTo>
                    <a:lnTo>
                      <a:pt x="141" y="152"/>
                    </a:lnTo>
                    <a:lnTo>
                      <a:pt x="140" y="152"/>
                    </a:lnTo>
                    <a:lnTo>
                      <a:pt x="137" y="151"/>
                    </a:lnTo>
                    <a:lnTo>
                      <a:pt x="137" y="149"/>
                    </a:lnTo>
                    <a:lnTo>
                      <a:pt x="139" y="149"/>
                    </a:lnTo>
                    <a:lnTo>
                      <a:pt x="139" y="147"/>
                    </a:lnTo>
                    <a:lnTo>
                      <a:pt x="139" y="145"/>
                    </a:lnTo>
                    <a:lnTo>
                      <a:pt x="137" y="146"/>
                    </a:lnTo>
                    <a:lnTo>
                      <a:pt x="137" y="145"/>
                    </a:lnTo>
                    <a:lnTo>
                      <a:pt x="137" y="145"/>
                    </a:lnTo>
                    <a:lnTo>
                      <a:pt x="137" y="144"/>
                    </a:lnTo>
                    <a:lnTo>
                      <a:pt x="135" y="145"/>
                    </a:lnTo>
                    <a:lnTo>
                      <a:pt x="135" y="142"/>
                    </a:lnTo>
                    <a:lnTo>
                      <a:pt x="134" y="142"/>
                    </a:lnTo>
                    <a:lnTo>
                      <a:pt x="132" y="143"/>
                    </a:lnTo>
                    <a:lnTo>
                      <a:pt x="131" y="143"/>
                    </a:lnTo>
                    <a:lnTo>
                      <a:pt x="133" y="141"/>
                    </a:lnTo>
                    <a:lnTo>
                      <a:pt x="132" y="141"/>
                    </a:lnTo>
                    <a:lnTo>
                      <a:pt x="130" y="141"/>
                    </a:lnTo>
                    <a:lnTo>
                      <a:pt x="130" y="141"/>
                    </a:lnTo>
                    <a:lnTo>
                      <a:pt x="130" y="143"/>
                    </a:lnTo>
                    <a:lnTo>
                      <a:pt x="129" y="141"/>
                    </a:lnTo>
                    <a:lnTo>
                      <a:pt x="129" y="141"/>
                    </a:lnTo>
                    <a:lnTo>
                      <a:pt x="128" y="140"/>
                    </a:lnTo>
                    <a:lnTo>
                      <a:pt x="128" y="138"/>
                    </a:lnTo>
                    <a:lnTo>
                      <a:pt x="127" y="138"/>
                    </a:lnTo>
                    <a:lnTo>
                      <a:pt x="127" y="137"/>
                    </a:lnTo>
                    <a:lnTo>
                      <a:pt x="127" y="136"/>
                    </a:lnTo>
                    <a:lnTo>
                      <a:pt x="127" y="135"/>
                    </a:lnTo>
                    <a:lnTo>
                      <a:pt x="127" y="135"/>
                    </a:lnTo>
                    <a:lnTo>
                      <a:pt x="126" y="134"/>
                    </a:lnTo>
                    <a:lnTo>
                      <a:pt x="126" y="133"/>
                    </a:lnTo>
                    <a:lnTo>
                      <a:pt x="127" y="132"/>
                    </a:lnTo>
                    <a:lnTo>
                      <a:pt x="125" y="132"/>
                    </a:lnTo>
                    <a:lnTo>
                      <a:pt x="123" y="133"/>
                    </a:lnTo>
                    <a:lnTo>
                      <a:pt x="123" y="132"/>
                    </a:lnTo>
                    <a:lnTo>
                      <a:pt x="123" y="130"/>
                    </a:lnTo>
                    <a:lnTo>
                      <a:pt x="123" y="129"/>
                    </a:lnTo>
                    <a:lnTo>
                      <a:pt x="123" y="128"/>
                    </a:lnTo>
                    <a:lnTo>
                      <a:pt x="124" y="129"/>
                    </a:lnTo>
                    <a:lnTo>
                      <a:pt x="126" y="128"/>
                    </a:lnTo>
                    <a:lnTo>
                      <a:pt x="127" y="128"/>
                    </a:lnTo>
                    <a:lnTo>
                      <a:pt x="127" y="126"/>
                    </a:lnTo>
                    <a:lnTo>
                      <a:pt x="125" y="125"/>
                    </a:lnTo>
                    <a:lnTo>
                      <a:pt x="123" y="124"/>
                    </a:lnTo>
                    <a:lnTo>
                      <a:pt x="123" y="123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3" y="121"/>
                    </a:lnTo>
                    <a:lnTo>
                      <a:pt x="123" y="121"/>
                    </a:lnTo>
                    <a:lnTo>
                      <a:pt x="126" y="123"/>
                    </a:lnTo>
                    <a:lnTo>
                      <a:pt x="127" y="123"/>
                    </a:lnTo>
                    <a:lnTo>
                      <a:pt x="126" y="121"/>
                    </a:lnTo>
                    <a:lnTo>
                      <a:pt x="127" y="121"/>
                    </a:lnTo>
                    <a:lnTo>
                      <a:pt x="126" y="119"/>
                    </a:lnTo>
                    <a:lnTo>
                      <a:pt x="126" y="119"/>
                    </a:lnTo>
                    <a:lnTo>
                      <a:pt x="127" y="119"/>
                    </a:lnTo>
                    <a:lnTo>
                      <a:pt x="128" y="120"/>
                    </a:lnTo>
                    <a:lnTo>
                      <a:pt x="129" y="122"/>
                    </a:lnTo>
                    <a:lnTo>
                      <a:pt x="128" y="123"/>
                    </a:lnTo>
                    <a:lnTo>
                      <a:pt x="130" y="123"/>
                    </a:lnTo>
                    <a:lnTo>
                      <a:pt x="134" y="126"/>
                    </a:lnTo>
                    <a:lnTo>
                      <a:pt x="134" y="128"/>
                    </a:lnTo>
                    <a:lnTo>
                      <a:pt x="136" y="128"/>
                    </a:lnTo>
                    <a:lnTo>
                      <a:pt x="137" y="127"/>
                    </a:lnTo>
                    <a:lnTo>
                      <a:pt x="137" y="129"/>
                    </a:lnTo>
                    <a:lnTo>
                      <a:pt x="137" y="132"/>
                    </a:lnTo>
                    <a:lnTo>
                      <a:pt x="139" y="134"/>
                    </a:lnTo>
                    <a:lnTo>
                      <a:pt x="141" y="134"/>
                    </a:lnTo>
                    <a:lnTo>
                      <a:pt x="141" y="135"/>
                    </a:lnTo>
                    <a:lnTo>
                      <a:pt x="141" y="137"/>
                    </a:lnTo>
                    <a:lnTo>
                      <a:pt x="141" y="138"/>
                    </a:lnTo>
                    <a:lnTo>
                      <a:pt x="143" y="138"/>
                    </a:lnTo>
                    <a:lnTo>
                      <a:pt x="144" y="140"/>
                    </a:lnTo>
                    <a:lnTo>
                      <a:pt x="145" y="138"/>
                    </a:lnTo>
                    <a:lnTo>
                      <a:pt x="146" y="141"/>
                    </a:lnTo>
                    <a:lnTo>
                      <a:pt x="146" y="141"/>
                    </a:lnTo>
                    <a:lnTo>
                      <a:pt x="147" y="141"/>
                    </a:lnTo>
                    <a:lnTo>
                      <a:pt x="147" y="141"/>
                    </a:lnTo>
                    <a:lnTo>
                      <a:pt x="148" y="137"/>
                    </a:lnTo>
                    <a:lnTo>
                      <a:pt x="148" y="137"/>
                    </a:lnTo>
                    <a:lnTo>
                      <a:pt x="148" y="132"/>
                    </a:lnTo>
                    <a:lnTo>
                      <a:pt x="148" y="130"/>
                    </a:lnTo>
                    <a:lnTo>
                      <a:pt x="150" y="133"/>
                    </a:lnTo>
                    <a:lnTo>
                      <a:pt x="152" y="133"/>
                    </a:lnTo>
                    <a:lnTo>
                      <a:pt x="152" y="130"/>
                    </a:lnTo>
                    <a:lnTo>
                      <a:pt x="153" y="130"/>
                    </a:lnTo>
                    <a:lnTo>
                      <a:pt x="153" y="127"/>
                    </a:lnTo>
                    <a:lnTo>
                      <a:pt x="155" y="127"/>
                    </a:lnTo>
                    <a:lnTo>
                      <a:pt x="154" y="126"/>
                    </a:lnTo>
                    <a:lnTo>
                      <a:pt x="152" y="126"/>
                    </a:lnTo>
                    <a:lnTo>
                      <a:pt x="152" y="125"/>
                    </a:lnTo>
                    <a:lnTo>
                      <a:pt x="153" y="125"/>
                    </a:lnTo>
                    <a:lnTo>
                      <a:pt x="154" y="123"/>
                    </a:lnTo>
                    <a:lnTo>
                      <a:pt x="152" y="123"/>
                    </a:lnTo>
                    <a:lnTo>
                      <a:pt x="153" y="123"/>
                    </a:lnTo>
                    <a:lnTo>
                      <a:pt x="156" y="123"/>
                    </a:lnTo>
                    <a:lnTo>
                      <a:pt x="157" y="124"/>
                    </a:lnTo>
                    <a:lnTo>
                      <a:pt x="158" y="123"/>
                    </a:lnTo>
                    <a:lnTo>
                      <a:pt x="156" y="122"/>
                    </a:lnTo>
                    <a:lnTo>
                      <a:pt x="157" y="120"/>
                    </a:lnTo>
                    <a:lnTo>
                      <a:pt x="158" y="120"/>
                    </a:lnTo>
                    <a:lnTo>
                      <a:pt x="159" y="119"/>
                    </a:lnTo>
                    <a:lnTo>
                      <a:pt x="158" y="117"/>
                    </a:lnTo>
                    <a:lnTo>
                      <a:pt x="156" y="115"/>
                    </a:lnTo>
                    <a:lnTo>
                      <a:pt x="156" y="115"/>
                    </a:lnTo>
                    <a:lnTo>
                      <a:pt x="155" y="114"/>
                    </a:lnTo>
                    <a:lnTo>
                      <a:pt x="153" y="114"/>
                    </a:lnTo>
                    <a:lnTo>
                      <a:pt x="152" y="113"/>
                    </a:lnTo>
                    <a:lnTo>
                      <a:pt x="151" y="114"/>
                    </a:lnTo>
                    <a:lnTo>
                      <a:pt x="148" y="115"/>
                    </a:lnTo>
                    <a:lnTo>
                      <a:pt x="148" y="112"/>
                    </a:lnTo>
                    <a:lnTo>
                      <a:pt x="150" y="111"/>
                    </a:lnTo>
                    <a:lnTo>
                      <a:pt x="150" y="109"/>
                    </a:lnTo>
                    <a:lnTo>
                      <a:pt x="148" y="109"/>
                    </a:lnTo>
                    <a:lnTo>
                      <a:pt x="148" y="110"/>
                    </a:lnTo>
                    <a:lnTo>
                      <a:pt x="145" y="111"/>
                    </a:lnTo>
                    <a:lnTo>
                      <a:pt x="144" y="110"/>
                    </a:lnTo>
                    <a:lnTo>
                      <a:pt x="145" y="109"/>
                    </a:lnTo>
                    <a:lnTo>
                      <a:pt x="143" y="109"/>
                    </a:lnTo>
                    <a:lnTo>
                      <a:pt x="144" y="108"/>
                    </a:lnTo>
                    <a:lnTo>
                      <a:pt x="145" y="108"/>
                    </a:lnTo>
                    <a:lnTo>
                      <a:pt x="145" y="108"/>
                    </a:lnTo>
                    <a:lnTo>
                      <a:pt x="142" y="103"/>
                    </a:lnTo>
                    <a:lnTo>
                      <a:pt x="141" y="101"/>
                    </a:lnTo>
                    <a:lnTo>
                      <a:pt x="139" y="102"/>
                    </a:lnTo>
                    <a:lnTo>
                      <a:pt x="138" y="101"/>
                    </a:lnTo>
                    <a:lnTo>
                      <a:pt x="138" y="101"/>
                    </a:lnTo>
                    <a:lnTo>
                      <a:pt x="139" y="100"/>
                    </a:lnTo>
                    <a:lnTo>
                      <a:pt x="139" y="98"/>
                    </a:lnTo>
                    <a:lnTo>
                      <a:pt x="135" y="99"/>
                    </a:lnTo>
                    <a:lnTo>
                      <a:pt x="134" y="101"/>
                    </a:lnTo>
                    <a:lnTo>
                      <a:pt x="133" y="99"/>
                    </a:lnTo>
                    <a:lnTo>
                      <a:pt x="132" y="99"/>
                    </a:lnTo>
                    <a:lnTo>
                      <a:pt x="132" y="98"/>
                    </a:lnTo>
                    <a:lnTo>
                      <a:pt x="133" y="97"/>
                    </a:lnTo>
                    <a:lnTo>
                      <a:pt x="132" y="96"/>
                    </a:lnTo>
                    <a:lnTo>
                      <a:pt x="129" y="96"/>
                    </a:lnTo>
                    <a:lnTo>
                      <a:pt x="129" y="96"/>
                    </a:lnTo>
                    <a:lnTo>
                      <a:pt x="130" y="94"/>
                    </a:lnTo>
                    <a:lnTo>
                      <a:pt x="129" y="93"/>
                    </a:lnTo>
                    <a:lnTo>
                      <a:pt x="121" y="90"/>
                    </a:lnTo>
                    <a:lnTo>
                      <a:pt x="120" y="90"/>
                    </a:lnTo>
                    <a:lnTo>
                      <a:pt x="123" y="90"/>
                    </a:lnTo>
                    <a:lnTo>
                      <a:pt x="123" y="89"/>
                    </a:lnTo>
                    <a:lnTo>
                      <a:pt x="124" y="89"/>
                    </a:lnTo>
                    <a:lnTo>
                      <a:pt x="123" y="88"/>
                    </a:lnTo>
                    <a:lnTo>
                      <a:pt x="123" y="87"/>
                    </a:lnTo>
                    <a:lnTo>
                      <a:pt x="122" y="86"/>
                    </a:lnTo>
                    <a:lnTo>
                      <a:pt x="122" y="85"/>
                    </a:lnTo>
                    <a:lnTo>
                      <a:pt x="123" y="85"/>
                    </a:lnTo>
                    <a:lnTo>
                      <a:pt x="123" y="84"/>
                    </a:lnTo>
                    <a:lnTo>
                      <a:pt x="121" y="82"/>
                    </a:lnTo>
                    <a:lnTo>
                      <a:pt x="119" y="82"/>
                    </a:lnTo>
                    <a:lnTo>
                      <a:pt x="119" y="81"/>
                    </a:lnTo>
                    <a:lnTo>
                      <a:pt x="121" y="81"/>
                    </a:lnTo>
                    <a:lnTo>
                      <a:pt x="122" y="81"/>
                    </a:lnTo>
                    <a:lnTo>
                      <a:pt x="123" y="81"/>
                    </a:lnTo>
                    <a:lnTo>
                      <a:pt x="122" y="79"/>
                    </a:lnTo>
                    <a:lnTo>
                      <a:pt x="126" y="82"/>
                    </a:lnTo>
                    <a:lnTo>
                      <a:pt x="127" y="82"/>
                    </a:lnTo>
                    <a:lnTo>
                      <a:pt x="129" y="81"/>
                    </a:lnTo>
                    <a:lnTo>
                      <a:pt x="130" y="82"/>
                    </a:lnTo>
                    <a:lnTo>
                      <a:pt x="130" y="81"/>
                    </a:lnTo>
                    <a:lnTo>
                      <a:pt x="130" y="79"/>
                    </a:lnTo>
                    <a:lnTo>
                      <a:pt x="127" y="77"/>
                    </a:lnTo>
                    <a:lnTo>
                      <a:pt x="123" y="77"/>
                    </a:lnTo>
                    <a:lnTo>
                      <a:pt x="122" y="76"/>
                    </a:lnTo>
                    <a:lnTo>
                      <a:pt x="121" y="77"/>
                    </a:lnTo>
                    <a:lnTo>
                      <a:pt x="119" y="76"/>
                    </a:lnTo>
                    <a:lnTo>
                      <a:pt x="119" y="75"/>
                    </a:lnTo>
                    <a:lnTo>
                      <a:pt x="118" y="76"/>
                    </a:lnTo>
                    <a:lnTo>
                      <a:pt x="119" y="74"/>
                    </a:lnTo>
                    <a:lnTo>
                      <a:pt x="121" y="74"/>
                    </a:lnTo>
                    <a:lnTo>
                      <a:pt x="123" y="73"/>
                    </a:lnTo>
                    <a:lnTo>
                      <a:pt x="123" y="72"/>
                    </a:lnTo>
                    <a:lnTo>
                      <a:pt x="125" y="72"/>
                    </a:lnTo>
                    <a:lnTo>
                      <a:pt x="127" y="72"/>
                    </a:lnTo>
                    <a:lnTo>
                      <a:pt x="127" y="71"/>
                    </a:lnTo>
                    <a:lnTo>
                      <a:pt x="123" y="65"/>
                    </a:lnTo>
                    <a:lnTo>
                      <a:pt x="122" y="64"/>
                    </a:lnTo>
                    <a:lnTo>
                      <a:pt x="121" y="65"/>
                    </a:lnTo>
                    <a:lnTo>
                      <a:pt x="121" y="66"/>
                    </a:lnTo>
                    <a:lnTo>
                      <a:pt x="119" y="68"/>
                    </a:lnTo>
                    <a:lnTo>
                      <a:pt x="119" y="69"/>
                    </a:lnTo>
                    <a:lnTo>
                      <a:pt x="117" y="69"/>
                    </a:lnTo>
                    <a:lnTo>
                      <a:pt x="119" y="66"/>
                    </a:lnTo>
                    <a:lnTo>
                      <a:pt x="119" y="65"/>
                    </a:lnTo>
                    <a:lnTo>
                      <a:pt x="115" y="65"/>
                    </a:lnTo>
                    <a:lnTo>
                      <a:pt x="114" y="66"/>
                    </a:lnTo>
                    <a:lnTo>
                      <a:pt x="113" y="65"/>
                    </a:lnTo>
                    <a:lnTo>
                      <a:pt x="115" y="65"/>
                    </a:lnTo>
                    <a:lnTo>
                      <a:pt x="118" y="63"/>
                    </a:lnTo>
                    <a:lnTo>
                      <a:pt x="119" y="61"/>
                    </a:lnTo>
                    <a:lnTo>
                      <a:pt x="119" y="62"/>
                    </a:lnTo>
                    <a:lnTo>
                      <a:pt x="119" y="59"/>
                    </a:lnTo>
                    <a:lnTo>
                      <a:pt x="116" y="57"/>
                    </a:lnTo>
                    <a:lnTo>
                      <a:pt x="115" y="57"/>
                    </a:lnTo>
                    <a:lnTo>
                      <a:pt x="114" y="56"/>
                    </a:lnTo>
                    <a:lnTo>
                      <a:pt x="112" y="57"/>
                    </a:lnTo>
                    <a:lnTo>
                      <a:pt x="111" y="58"/>
                    </a:lnTo>
                    <a:lnTo>
                      <a:pt x="110" y="59"/>
                    </a:lnTo>
                    <a:lnTo>
                      <a:pt x="109" y="60"/>
                    </a:lnTo>
                    <a:lnTo>
                      <a:pt x="109" y="60"/>
                    </a:lnTo>
                    <a:lnTo>
                      <a:pt x="109" y="57"/>
                    </a:lnTo>
                    <a:lnTo>
                      <a:pt x="111" y="57"/>
                    </a:lnTo>
                    <a:lnTo>
                      <a:pt x="112" y="54"/>
                    </a:lnTo>
                    <a:lnTo>
                      <a:pt x="111" y="55"/>
                    </a:lnTo>
                    <a:lnTo>
                      <a:pt x="110" y="56"/>
                    </a:lnTo>
                    <a:lnTo>
                      <a:pt x="108" y="57"/>
                    </a:lnTo>
                    <a:lnTo>
                      <a:pt x="106" y="57"/>
                    </a:lnTo>
                    <a:lnTo>
                      <a:pt x="107" y="57"/>
                    </a:lnTo>
                    <a:lnTo>
                      <a:pt x="108" y="53"/>
                    </a:lnTo>
                    <a:lnTo>
                      <a:pt x="108" y="51"/>
                    </a:lnTo>
                    <a:lnTo>
                      <a:pt x="107" y="51"/>
                    </a:lnTo>
                    <a:lnTo>
                      <a:pt x="105" y="52"/>
                    </a:lnTo>
                    <a:lnTo>
                      <a:pt x="104" y="53"/>
                    </a:lnTo>
                    <a:lnTo>
                      <a:pt x="103" y="51"/>
                    </a:lnTo>
                    <a:lnTo>
                      <a:pt x="100" y="51"/>
                    </a:lnTo>
                    <a:lnTo>
                      <a:pt x="102" y="50"/>
                    </a:lnTo>
                    <a:lnTo>
                      <a:pt x="104" y="5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5" name="Freeform 65"/>
              <p:cNvSpPr>
                <a:spLocks/>
              </p:cNvSpPr>
              <p:nvPr/>
            </p:nvSpPr>
            <p:spPr bwMode="auto">
              <a:xfrm>
                <a:off x="3865" y="3230"/>
                <a:ext cx="6" cy="6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5" y="4"/>
                  </a:cxn>
                  <a:cxn ang="0">
                    <a:pos x="4" y="4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4"/>
                  </a:cxn>
                </a:cxnLst>
                <a:rect l="0" t="0" r="r" b="b"/>
                <a:pathLst>
                  <a:path w="6" h="6">
                    <a:moveTo>
                      <a:pt x="2" y="4"/>
                    </a:moveTo>
                    <a:lnTo>
                      <a:pt x="3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6" name="Freeform 66"/>
              <p:cNvSpPr>
                <a:spLocks/>
              </p:cNvSpPr>
              <p:nvPr/>
            </p:nvSpPr>
            <p:spPr bwMode="auto">
              <a:xfrm>
                <a:off x="3887" y="3176"/>
                <a:ext cx="5" cy="4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3" y="3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</a:cxnLst>
                <a:rect l="0" t="0" r="r" b="b"/>
                <a:pathLst>
                  <a:path w="5" h="4">
                    <a:moveTo>
                      <a:pt x="2" y="2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7" name="Freeform 67"/>
              <p:cNvSpPr>
                <a:spLocks/>
              </p:cNvSpPr>
              <p:nvPr/>
            </p:nvSpPr>
            <p:spPr bwMode="auto">
              <a:xfrm>
                <a:off x="3782" y="3174"/>
                <a:ext cx="24" cy="22"/>
              </a:xfrm>
              <a:custGeom>
                <a:avLst/>
                <a:gdLst/>
                <a:ahLst/>
                <a:cxnLst>
                  <a:cxn ang="0">
                    <a:pos x="18" y="10"/>
                  </a:cxn>
                  <a:cxn ang="0">
                    <a:pos x="14" y="6"/>
                  </a:cxn>
                  <a:cxn ang="0">
                    <a:pos x="13" y="4"/>
                  </a:cxn>
                  <a:cxn ang="0">
                    <a:pos x="12" y="3"/>
                  </a:cxn>
                  <a:cxn ang="0">
                    <a:pos x="12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7" y="2"/>
                  </a:cxn>
                  <a:cxn ang="0">
                    <a:pos x="7" y="6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5" y="7"/>
                  </a:cxn>
                  <a:cxn ang="0">
                    <a:pos x="5" y="9"/>
                  </a:cxn>
                  <a:cxn ang="0">
                    <a:pos x="4" y="11"/>
                  </a:cxn>
                  <a:cxn ang="0">
                    <a:pos x="1" y="12"/>
                  </a:cxn>
                  <a:cxn ang="0">
                    <a:pos x="0" y="13"/>
                  </a:cxn>
                  <a:cxn ang="0">
                    <a:pos x="1" y="17"/>
                  </a:cxn>
                  <a:cxn ang="0">
                    <a:pos x="2" y="16"/>
                  </a:cxn>
                  <a:cxn ang="0">
                    <a:pos x="3" y="15"/>
                  </a:cxn>
                  <a:cxn ang="0">
                    <a:pos x="4" y="17"/>
                  </a:cxn>
                  <a:cxn ang="0">
                    <a:pos x="6" y="17"/>
                  </a:cxn>
                  <a:cxn ang="0">
                    <a:pos x="7" y="17"/>
                  </a:cxn>
                  <a:cxn ang="0">
                    <a:pos x="7" y="18"/>
                  </a:cxn>
                  <a:cxn ang="0">
                    <a:pos x="9" y="18"/>
                  </a:cxn>
                  <a:cxn ang="0">
                    <a:pos x="11" y="20"/>
                  </a:cxn>
                  <a:cxn ang="0">
                    <a:pos x="13" y="21"/>
                  </a:cxn>
                  <a:cxn ang="0">
                    <a:pos x="14" y="20"/>
                  </a:cxn>
                  <a:cxn ang="0">
                    <a:pos x="18" y="22"/>
                  </a:cxn>
                  <a:cxn ang="0">
                    <a:pos x="19" y="20"/>
                  </a:cxn>
                  <a:cxn ang="0">
                    <a:pos x="21" y="18"/>
                  </a:cxn>
                  <a:cxn ang="0">
                    <a:pos x="22" y="18"/>
                  </a:cxn>
                  <a:cxn ang="0">
                    <a:pos x="24" y="17"/>
                  </a:cxn>
                  <a:cxn ang="0">
                    <a:pos x="22" y="17"/>
                  </a:cxn>
                  <a:cxn ang="0">
                    <a:pos x="20" y="14"/>
                  </a:cxn>
                  <a:cxn ang="0">
                    <a:pos x="19" y="11"/>
                  </a:cxn>
                </a:cxnLst>
                <a:rect l="0" t="0" r="r" b="b"/>
                <a:pathLst>
                  <a:path w="24" h="22">
                    <a:moveTo>
                      <a:pt x="19" y="11"/>
                    </a:moveTo>
                    <a:lnTo>
                      <a:pt x="18" y="10"/>
                    </a:lnTo>
                    <a:lnTo>
                      <a:pt x="18" y="9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4" y="1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1" y="17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4" y="16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6" y="17"/>
                    </a:lnTo>
                    <a:lnTo>
                      <a:pt x="6" y="17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9" y="18"/>
                    </a:lnTo>
                    <a:lnTo>
                      <a:pt x="10" y="20"/>
                    </a:lnTo>
                    <a:lnTo>
                      <a:pt x="11" y="20"/>
                    </a:lnTo>
                    <a:lnTo>
                      <a:pt x="13" y="20"/>
                    </a:lnTo>
                    <a:lnTo>
                      <a:pt x="13" y="21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7" y="22"/>
                    </a:lnTo>
                    <a:lnTo>
                      <a:pt x="18" y="22"/>
                    </a:lnTo>
                    <a:lnTo>
                      <a:pt x="18" y="20"/>
                    </a:lnTo>
                    <a:lnTo>
                      <a:pt x="19" y="20"/>
                    </a:lnTo>
                    <a:lnTo>
                      <a:pt x="21" y="18"/>
                    </a:lnTo>
                    <a:lnTo>
                      <a:pt x="21" y="18"/>
                    </a:lnTo>
                    <a:lnTo>
                      <a:pt x="21" y="19"/>
                    </a:lnTo>
                    <a:lnTo>
                      <a:pt x="22" y="18"/>
                    </a:lnTo>
                    <a:lnTo>
                      <a:pt x="23" y="17"/>
                    </a:lnTo>
                    <a:lnTo>
                      <a:pt x="24" y="17"/>
                    </a:lnTo>
                    <a:lnTo>
                      <a:pt x="23" y="17"/>
                    </a:lnTo>
                    <a:lnTo>
                      <a:pt x="22" y="17"/>
                    </a:lnTo>
                    <a:lnTo>
                      <a:pt x="21" y="15"/>
                    </a:lnTo>
                    <a:lnTo>
                      <a:pt x="20" y="14"/>
                    </a:lnTo>
                    <a:lnTo>
                      <a:pt x="20" y="13"/>
                    </a:lnTo>
                    <a:lnTo>
                      <a:pt x="19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8" name="Freeform 68"/>
              <p:cNvSpPr>
                <a:spLocks/>
              </p:cNvSpPr>
              <p:nvPr/>
            </p:nvSpPr>
            <p:spPr bwMode="auto">
              <a:xfrm>
                <a:off x="3892" y="3182"/>
                <a:ext cx="6" cy="8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2" y="4"/>
                  </a:cxn>
                  <a:cxn ang="0">
                    <a:pos x="2" y="5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2" y="7"/>
                  </a:cxn>
                  <a:cxn ang="0">
                    <a:pos x="4" y="6"/>
                  </a:cxn>
                  <a:cxn ang="0">
                    <a:pos x="5" y="3"/>
                  </a:cxn>
                  <a:cxn ang="0">
                    <a:pos x="6" y="2"/>
                  </a:cxn>
                </a:cxnLst>
                <a:rect l="0" t="0" r="r" b="b"/>
                <a:pathLst>
                  <a:path w="6" h="8">
                    <a:moveTo>
                      <a:pt x="6" y="2"/>
                    </a:move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7"/>
                    </a:lnTo>
                    <a:lnTo>
                      <a:pt x="4" y="6"/>
                    </a:lnTo>
                    <a:lnTo>
                      <a:pt x="5" y="3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9" name="Freeform 69"/>
              <p:cNvSpPr>
                <a:spLocks/>
              </p:cNvSpPr>
              <p:nvPr/>
            </p:nvSpPr>
            <p:spPr bwMode="auto">
              <a:xfrm>
                <a:off x="5250" y="3172"/>
                <a:ext cx="8" cy="8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2" y="5"/>
                  </a:cxn>
                  <a:cxn ang="0">
                    <a:pos x="3" y="7"/>
                  </a:cxn>
                  <a:cxn ang="0">
                    <a:pos x="6" y="8"/>
                  </a:cxn>
                  <a:cxn ang="0">
                    <a:pos x="7" y="8"/>
                  </a:cxn>
                  <a:cxn ang="0">
                    <a:pos x="7" y="4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3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2" y="4"/>
                  </a:cxn>
                </a:cxnLst>
                <a:rect l="0" t="0" r="r" b="b"/>
                <a:pathLst>
                  <a:path w="8" h="8">
                    <a:moveTo>
                      <a:pt x="2" y="4"/>
                    </a:moveTo>
                    <a:lnTo>
                      <a:pt x="2" y="4"/>
                    </a:lnTo>
                    <a:lnTo>
                      <a:pt x="2" y="5"/>
                    </a:lnTo>
                    <a:lnTo>
                      <a:pt x="3" y="7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0" name="Freeform 70"/>
              <p:cNvSpPr>
                <a:spLocks/>
              </p:cNvSpPr>
              <p:nvPr/>
            </p:nvSpPr>
            <p:spPr bwMode="auto">
              <a:xfrm>
                <a:off x="5308" y="3146"/>
                <a:ext cx="22" cy="12"/>
              </a:xfrm>
              <a:custGeom>
                <a:avLst/>
                <a:gdLst/>
                <a:ahLst/>
                <a:cxnLst>
                  <a:cxn ang="0">
                    <a:pos x="2" y="12"/>
                  </a:cxn>
                  <a:cxn ang="0">
                    <a:pos x="4" y="12"/>
                  </a:cxn>
                  <a:cxn ang="0">
                    <a:pos x="4" y="12"/>
                  </a:cxn>
                  <a:cxn ang="0">
                    <a:pos x="6" y="12"/>
                  </a:cxn>
                  <a:cxn ang="0">
                    <a:pos x="6" y="11"/>
                  </a:cxn>
                  <a:cxn ang="0">
                    <a:pos x="7" y="10"/>
                  </a:cxn>
                  <a:cxn ang="0">
                    <a:pos x="8" y="10"/>
                  </a:cxn>
                  <a:cxn ang="0">
                    <a:pos x="11" y="10"/>
                  </a:cxn>
                  <a:cxn ang="0">
                    <a:pos x="12" y="11"/>
                  </a:cxn>
                  <a:cxn ang="0">
                    <a:pos x="13" y="12"/>
                  </a:cxn>
                  <a:cxn ang="0">
                    <a:pos x="22" y="8"/>
                  </a:cxn>
                  <a:cxn ang="0">
                    <a:pos x="22" y="7"/>
                  </a:cxn>
                  <a:cxn ang="0">
                    <a:pos x="22" y="5"/>
                  </a:cxn>
                  <a:cxn ang="0">
                    <a:pos x="19" y="3"/>
                  </a:cxn>
                  <a:cxn ang="0">
                    <a:pos x="19" y="3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13" y="1"/>
                  </a:cxn>
                  <a:cxn ang="0">
                    <a:pos x="13" y="0"/>
                  </a:cxn>
                  <a:cxn ang="0">
                    <a:pos x="12" y="1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7" y="1"/>
                  </a:cxn>
                  <a:cxn ang="0">
                    <a:pos x="6" y="2"/>
                  </a:cxn>
                  <a:cxn ang="0">
                    <a:pos x="5" y="2"/>
                  </a:cxn>
                  <a:cxn ang="0">
                    <a:pos x="5" y="3"/>
                  </a:cxn>
                  <a:cxn ang="0">
                    <a:pos x="4" y="5"/>
                  </a:cxn>
                  <a:cxn ang="0">
                    <a:pos x="2" y="6"/>
                  </a:cxn>
                  <a:cxn ang="0">
                    <a:pos x="2" y="7"/>
                  </a:cxn>
                  <a:cxn ang="0">
                    <a:pos x="1" y="8"/>
                  </a:cxn>
                  <a:cxn ang="0">
                    <a:pos x="0" y="9"/>
                  </a:cxn>
                  <a:cxn ang="0">
                    <a:pos x="2" y="12"/>
                  </a:cxn>
                  <a:cxn ang="0">
                    <a:pos x="2" y="12"/>
                  </a:cxn>
                </a:cxnLst>
                <a:rect l="0" t="0" r="r" b="b"/>
                <a:pathLst>
                  <a:path w="22" h="12">
                    <a:moveTo>
                      <a:pt x="2" y="12"/>
                    </a:moveTo>
                    <a:lnTo>
                      <a:pt x="4" y="12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6" y="11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11" y="10"/>
                    </a:lnTo>
                    <a:lnTo>
                      <a:pt x="12" y="11"/>
                    </a:lnTo>
                    <a:lnTo>
                      <a:pt x="13" y="12"/>
                    </a:lnTo>
                    <a:lnTo>
                      <a:pt x="22" y="8"/>
                    </a:lnTo>
                    <a:lnTo>
                      <a:pt x="22" y="7"/>
                    </a:lnTo>
                    <a:lnTo>
                      <a:pt x="22" y="5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5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2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1" name="Freeform 71"/>
              <p:cNvSpPr>
                <a:spLocks/>
              </p:cNvSpPr>
              <p:nvPr/>
            </p:nvSpPr>
            <p:spPr bwMode="auto">
              <a:xfrm>
                <a:off x="3803" y="3097"/>
                <a:ext cx="30" cy="42"/>
              </a:xfrm>
              <a:custGeom>
                <a:avLst/>
                <a:gdLst/>
                <a:ahLst/>
                <a:cxnLst>
                  <a:cxn ang="0">
                    <a:pos x="30" y="6"/>
                  </a:cxn>
                  <a:cxn ang="0">
                    <a:pos x="30" y="6"/>
                  </a:cxn>
                  <a:cxn ang="0">
                    <a:pos x="22" y="3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6" y="2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10" y="2"/>
                  </a:cxn>
                  <a:cxn ang="0">
                    <a:pos x="8" y="1"/>
                  </a:cxn>
                  <a:cxn ang="0">
                    <a:pos x="6" y="2"/>
                  </a:cxn>
                  <a:cxn ang="0">
                    <a:pos x="3" y="3"/>
                  </a:cxn>
                  <a:cxn ang="0">
                    <a:pos x="2" y="6"/>
                  </a:cxn>
                  <a:cxn ang="0">
                    <a:pos x="3" y="6"/>
                  </a:cxn>
                  <a:cxn ang="0">
                    <a:pos x="4" y="7"/>
                  </a:cxn>
                  <a:cxn ang="0">
                    <a:pos x="3" y="7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3" y="10"/>
                  </a:cxn>
                  <a:cxn ang="0">
                    <a:pos x="1" y="8"/>
                  </a:cxn>
                  <a:cxn ang="0">
                    <a:pos x="0" y="9"/>
                  </a:cxn>
                  <a:cxn ang="0">
                    <a:pos x="0" y="10"/>
                  </a:cxn>
                  <a:cxn ang="0">
                    <a:pos x="0" y="11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0" y="21"/>
                  </a:cxn>
                  <a:cxn ang="0">
                    <a:pos x="0" y="22"/>
                  </a:cxn>
                  <a:cxn ang="0">
                    <a:pos x="0" y="26"/>
                  </a:cxn>
                  <a:cxn ang="0">
                    <a:pos x="0" y="27"/>
                  </a:cxn>
                  <a:cxn ang="0">
                    <a:pos x="0" y="28"/>
                  </a:cxn>
                  <a:cxn ang="0">
                    <a:pos x="2" y="30"/>
                  </a:cxn>
                  <a:cxn ang="0">
                    <a:pos x="3" y="33"/>
                  </a:cxn>
                  <a:cxn ang="0">
                    <a:pos x="2" y="38"/>
                  </a:cxn>
                  <a:cxn ang="0">
                    <a:pos x="4" y="39"/>
                  </a:cxn>
                  <a:cxn ang="0">
                    <a:pos x="3" y="39"/>
                  </a:cxn>
                  <a:cxn ang="0">
                    <a:pos x="3" y="42"/>
                  </a:cxn>
                  <a:cxn ang="0">
                    <a:pos x="6" y="41"/>
                  </a:cxn>
                  <a:cxn ang="0">
                    <a:pos x="8" y="42"/>
                  </a:cxn>
                  <a:cxn ang="0">
                    <a:pos x="9" y="40"/>
                  </a:cxn>
                  <a:cxn ang="0">
                    <a:pos x="8" y="41"/>
                  </a:cxn>
                  <a:cxn ang="0">
                    <a:pos x="8" y="39"/>
                  </a:cxn>
                  <a:cxn ang="0">
                    <a:pos x="10" y="35"/>
                  </a:cxn>
                  <a:cxn ang="0">
                    <a:pos x="11" y="35"/>
                  </a:cxn>
                  <a:cxn ang="0">
                    <a:pos x="11" y="30"/>
                  </a:cxn>
                  <a:cxn ang="0">
                    <a:pos x="10" y="28"/>
                  </a:cxn>
                  <a:cxn ang="0">
                    <a:pos x="8" y="28"/>
                  </a:cxn>
                  <a:cxn ang="0">
                    <a:pos x="8" y="28"/>
                  </a:cxn>
                  <a:cxn ang="0">
                    <a:pos x="8" y="27"/>
                  </a:cxn>
                  <a:cxn ang="0">
                    <a:pos x="12" y="27"/>
                  </a:cxn>
                  <a:cxn ang="0">
                    <a:pos x="13" y="26"/>
                  </a:cxn>
                  <a:cxn ang="0">
                    <a:pos x="15" y="28"/>
                  </a:cxn>
                  <a:cxn ang="0">
                    <a:pos x="16" y="28"/>
                  </a:cxn>
                  <a:cxn ang="0">
                    <a:pos x="19" y="28"/>
                  </a:cxn>
                  <a:cxn ang="0">
                    <a:pos x="21" y="26"/>
                  </a:cxn>
                  <a:cxn ang="0">
                    <a:pos x="22" y="23"/>
                  </a:cxn>
                  <a:cxn ang="0">
                    <a:pos x="23" y="19"/>
                  </a:cxn>
                  <a:cxn ang="0">
                    <a:pos x="24" y="18"/>
                  </a:cxn>
                  <a:cxn ang="0">
                    <a:pos x="26" y="12"/>
                  </a:cxn>
                  <a:cxn ang="0">
                    <a:pos x="30" y="7"/>
                  </a:cxn>
                  <a:cxn ang="0">
                    <a:pos x="30" y="6"/>
                  </a:cxn>
                </a:cxnLst>
                <a:rect l="0" t="0" r="r" b="b"/>
                <a:pathLst>
                  <a:path w="30" h="42">
                    <a:moveTo>
                      <a:pt x="30" y="6"/>
                    </a:moveTo>
                    <a:lnTo>
                      <a:pt x="30" y="6"/>
                    </a:lnTo>
                    <a:lnTo>
                      <a:pt x="30" y="6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6"/>
                    </a:lnTo>
                    <a:lnTo>
                      <a:pt x="26" y="3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9" y="4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3" y="32"/>
                    </a:lnTo>
                    <a:lnTo>
                      <a:pt x="3" y="33"/>
                    </a:lnTo>
                    <a:lnTo>
                      <a:pt x="2" y="34"/>
                    </a:lnTo>
                    <a:lnTo>
                      <a:pt x="3" y="35"/>
                    </a:lnTo>
                    <a:lnTo>
                      <a:pt x="2" y="38"/>
                    </a:lnTo>
                    <a:lnTo>
                      <a:pt x="3" y="39"/>
                    </a:lnTo>
                    <a:lnTo>
                      <a:pt x="3" y="39"/>
                    </a:lnTo>
                    <a:lnTo>
                      <a:pt x="4" y="39"/>
                    </a:lnTo>
                    <a:lnTo>
                      <a:pt x="4" y="39"/>
                    </a:lnTo>
                    <a:lnTo>
                      <a:pt x="4" y="39"/>
                    </a:lnTo>
                    <a:lnTo>
                      <a:pt x="3" y="39"/>
                    </a:lnTo>
                    <a:lnTo>
                      <a:pt x="3" y="40"/>
                    </a:lnTo>
                    <a:lnTo>
                      <a:pt x="3" y="42"/>
                    </a:lnTo>
                    <a:lnTo>
                      <a:pt x="3" y="42"/>
                    </a:lnTo>
                    <a:lnTo>
                      <a:pt x="3" y="42"/>
                    </a:lnTo>
                    <a:lnTo>
                      <a:pt x="5" y="41"/>
                    </a:lnTo>
                    <a:lnTo>
                      <a:pt x="6" y="41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8" y="42"/>
                    </a:lnTo>
                    <a:lnTo>
                      <a:pt x="9" y="42"/>
                    </a:lnTo>
                    <a:lnTo>
                      <a:pt x="9" y="41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8" y="41"/>
                    </a:lnTo>
                    <a:lnTo>
                      <a:pt x="8" y="41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39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10" y="35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12" y="33"/>
                    </a:lnTo>
                    <a:lnTo>
                      <a:pt x="11" y="32"/>
                    </a:lnTo>
                    <a:lnTo>
                      <a:pt x="11" y="30"/>
                    </a:lnTo>
                    <a:lnTo>
                      <a:pt x="10" y="30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7"/>
                    </a:lnTo>
                    <a:lnTo>
                      <a:pt x="8" y="28"/>
                    </a:lnTo>
                    <a:lnTo>
                      <a:pt x="11" y="27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3" y="26"/>
                    </a:lnTo>
                    <a:lnTo>
                      <a:pt x="13" y="27"/>
                    </a:lnTo>
                    <a:lnTo>
                      <a:pt x="14" y="27"/>
                    </a:lnTo>
                    <a:lnTo>
                      <a:pt x="15" y="28"/>
                    </a:lnTo>
                    <a:lnTo>
                      <a:pt x="15" y="28"/>
                    </a:lnTo>
                    <a:lnTo>
                      <a:pt x="15" y="28"/>
                    </a:lnTo>
                    <a:lnTo>
                      <a:pt x="16" y="28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20" y="27"/>
                    </a:lnTo>
                    <a:lnTo>
                      <a:pt x="21" y="26"/>
                    </a:lnTo>
                    <a:lnTo>
                      <a:pt x="21" y="24"/>
                    </a:lnTo>
                    <a:lnTo>
                      <a:pt x="22" y="24"/>
                    </a:lnTo>
                    <a:lnTo>
                      <a:pt x="22" y="23"/>
                    </a:lnTo>
                    <a:lnTo>
                      <a:pt x="22" y="22"/>
                    </a:lnTo>
                    <a:lnTo>
                      <a:pt x="23" y="20"/>
                    </a:lnTo>
                    <a:lnTo>
                      <a:pt x="23" y="19"/>
                    </a:lnTo>
                    <a:lnTo>
                      <a:pt x="23" y="19"/>
                    </a:lnTo>
                    <a:lnTo>
                      <a:pt x="22" y="18"/>
                    </a:lnTo>
                    <a:lnTo>
                      <a:pt x="24" y="18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30" y="7"/>
                    </a:lnTo>
                    <a:lnTo>
                      <a:pt x="29" y="6"/>
                    </a:lnTo>
                    <a:lnTo>
                      <a:pt x="30" y="6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2" name="Freeform 72"/>
              <p:cNvSpPr>
                <a:spLocks/>
              </p:cNvSpPr>
              <p:nvPr/>
            </p:nvSpPr>
            <p:spPr bwMode="auto">
              <a:xfrm>
                <a:off x="3904" y="3198"/>
                <a:ext cx="12" cy="16"/>
              </a:xfrm>
              <a:custGeom>
                <a:avLst/>
                <a:gdLst/>
                <a:ahLst/>
                <a:cxnLst>
                  <a:cxn ang="0">
                    <a:pos x="3" y="16"/>
                  </a:cxn>
                  <a:cxn ang="0">
                    <a:pos x="4" y="16"/>
                  </a:cxn>
                  <a:cxn ang="0">
                    <a:pos x="8" y="15"/>
                  </a:cxn>
                  <a:cxn ang="0">
                    <a:pos x="12" y="12"/>
                  </a:cxn>
                  <a:cxn ang="0">
                    <a:pos x="12" y="3"/>
                  </a:cxn>
                  <a:cxn ang="0">
                    <a:pos x="11" y="2"/>
                  </a:cxn>
                  <a:cxn ang="0">
                    <a:pos x="10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6"/>
                  </a:cxn>
                </a:cxnLst>
                <a:rect l="0" t="0" r="r" b="b"/>
                <a:pathLst>
                  <a:path w="12" h="16">
                    <a:moveTo>
                      <a:pt x="3" y="16"/>
                    </a:moveTo>
                    <a:lnTo>
                      <a:pt x="4" y="16"/>
                    </a:lnTo>
                    <a:lnTo>
                      <a:pt x="8" y="15"/>
                    </a:lnTo>
                    <a:lnTo>
                      <a:pt x="12" y="12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3" name="Freeform 73"/>
              <p:cNvSpPr>
                <a:spLocks/>
              </p:cNvSpPr>
              <p:nvPr/>
            </p:nvSpPr>
            <p:spPr bwMode="auto">
              <a:xfrm>
                <a:off x="3766" y="3103"/>
                <a:ext cx="33" cy="48"/>
              </a:xfrm>
              <a:custGeom>
                <a:avLst/>
                <a:gdLst/>
                <a:ahLst/>
                <a:cxnLst>
                  <a:cxn ang="0">
                    <a:pos x="33" y="27"/>
                  </a:cxn>
                  <a:cxn ang="0">
                    <a:pos x="32" y="23"/>
                  </a:cxn>
                  <a:cxn ang="0">
                    <a:pos x="30" y="23"/>
                  </a:cxn>
                  <a:cxn ang="0">
                    <a:pos x="30" y="22"/>
                  </a:cxn>
                  <a:cxn ang="0">
                    <a:pos x="28" y="22"/>
                  </a:cxn>
                  <a:cxn ang="0">
                    <a:pos x="28" y="18"/>
                  </a:cxn>
                  <a:cxn ang="0">
                    <a:pos x="24" y="17"/>
                  </a:cxn>
                  <a:cxn ang="0">
                    <a:pos x="23" y="16"/>
                  </a:cxn>
                  <a:cxn ang="0">
                    <a:pos x="25" y="13"/>
                  </a:cxn>
                  <a:cxn ang="0">
                    <a:pos x="28" y="11"/>
                  </a:cxn>
                  <a:cxn ang="0">
                    <a:pos x="27" y="7"/>
                  </a:cxn>
                  <a:cxn ang="0">
                    <a:pos x="29" y="5"/>
                  </a:cxn>
                  <a:cxn ang="0">
                    <a:pos x="27" y="0"/>
                  </a:cxn>
                  <a:cxn ang="0">
                    <a:pos x="22" y="3"/>
                  </a:cxn>
                  <a:cxn ang="0">
                    <a:pos x="17" y="4"/>
                  </a:cxn>
                  <a:cxn ang="0">
                    <a:pos x="13" y="0"/>
                  </a:cxn>
                  <a:cxn ang="0">
                    <a:pos x="11" y="1"/>
                  </a:cxn>
                  <a:cxn ang="0">
                    <a:pos x="12" y="3"/>
                  </a:cxn>
                  <a:cxn ang="0">
                    <a:pos x="10" y="3"/>
                  </a:cxn>
                  <a:cxn ang="0">
                    <a:pos x="6" y="4"/>
                  </a:cxn>
                  <a:cxn ang="0">
                    <a:pos x="8" y="7"/>
                  </a:cxn>
                  <a:cxn ang="0">
                    <a:pos x="10" y="9"/>
                  </a:cxn>
                  <a:cxn ang="0">
                    <a:pos x="8" y="8"/>
                  </a:cxn>
                  <a:cxn ang="0">
                    <a:pos x="5" y="8"/>
                  </a:cxn>
                  <a:cxn ang="0">
                    <a:pos x="8" y="12"/>
                  </a:cxn>
                  <a:cxn ang="0">
                    <a:pos x="12" y="11"/>
                  </a:cxn>
                  <a:cxn ang="0">
                    <a:pos x="14" y="15"/>
                  </a:cxn>
                  <a:cxn ang="0">
                    <a:pos x="11" y="14"/>
                  </a:cxn>
                  <a:cxn ang="0">
                    <a:pos x="12" y="18"/>
                  </a:cxn>
                  <a:cxn ang="0">
                    <a:pos x="13" y="20"/>
                  </a:cxn>
                  <a:cxn ang="0">
                    <a:pos x="12" y="19"/>
                  </a:cxn>
                  <a:cxn ang="0">
                    <a:pos x="11" y="23"/>
                  </a:cxn>
                  <a:cxn ang="0">
                    <a:pos x="9" y="24"/>
                  </a:cxn>
                  <a:cxn ang="0">
                    <a:pos x="6" y="22"/>
                  </a:cxn>
                  <a:cxn ang="0">
                    <a:pos x="5" y="21"/>
                  </a:cxn>
                  <a:cxn ang="0">
                    <a:pos x="4" y="19"/>
                  </a:cxn>
                  <a:cxn ang="0">
                    <a:pos x="1" y="18"/>
                  </a:cxn>
                  <a:cxn ang="0">
                    <a:pos x="2" y="27"/>
                  </a:cxn>
                  <a:cxn ang="0">
                    <a:pos x="5" y="30"/>
                  </a:cxn>
                  <a:cxn ang="0">
                    <a:pos x="8" y="32"/>
                  </a:cxn>
                  <a:cxn ang="0">
                    <a:pos x="11" y="33"/>
                  </a:cxn>
                  <a:cxn ang="0">
                    <a:pos x="12" y="35"/>
                  </a:cxn>
                  <a:cxn ang="0">
                    <a:pos x="14" y="38"/>
                  </a:cxn>
                  <a:cxn ang="0">
                    <a:pos x="17" y="42"/>
                  </a:cxn>
                  <a:cxn ang="0">
                    <a:pos x="19" y="48"/>
                  </a:cxn>
                  <a:cxn ang="0">
                    <a:pos x="21" y="48"/>
                  </a:cxn>
                  <a:cxn ang="0">
                    <a:pos x="23" y="47"/>
                  </a:cxn>
                  <a:cxn ang="0">
                    <a:pos x="23" y="43"/>
                  </a:cxn>
                  <a:cxn ang="0">
                    <a:pos x="27" y="42"/>
                  </a:cxn>
                  <a:cxn ang="0">
                    <a:pos x="30" y="39"/>
                  </a:cxn>
                  <a:cxn ang="0">
                    <a:pos x="33" y="38"/>
                  </a:cxn>
                  <a:cxn ang="0">
                    <a:pos x="32" y="34"/>
                  </a:cxn>
                  <a:cxn ang="0">
                    <a:pos x="31" y="30"/>
                  </a:cxn>
                </a:cxnLst>
                <a:rect l="0" t="0" r="r" b="b"/>
                <a:pathLst>
                  <a:path w="33" h="48">
                    <a:moveTo>
                      <a:pt x="33" y="29"/>
                    </a:moveTo>
                    <a:lnTo>
                      <a:pt x="33" y="28"/>
                    </a:lnTo>
                    <a:lnTo>
                      <a:pt x="33" y="27"/>
                    </a:lnTo>
                    <a:lnTo>
                      <a:pt x="32" y="25"/>
                    </a:lnTo>
                    <a:lnTo>
                      <a:pt x="32" y="24"/>
                    </a:lnTo>
                    <a:lnTo>
                      <a:pt x="32" y="23"/>
                    </a:lnTo>
                    <a:lnTo>
                      <a:pt x="31" y="22"/>
                    </a:lnTo>
                    <a:lnTo>
                      <a:pt x="31" y="23"/>
                    </a:lnTo>
                    <a:lnTo>
                      <a:pt x="30" y="23"/>
                    </a:lnTo>
                    <a:lnTo>
                      <a:pt x="29" y="25"/>
                    </a:lnTo>
                    <a:lnTo>
                      <a:pt x="29" y="24"/>
                    </a:lnTo>
                    <a:lnTo>
                      <a:pt x="30" y="22"/>
                    </a:lnTo>
                    <a:lnTo>
                      <a:pt x="29" y="22"/>
                    </a:lnTo>
                    <a:lnTo>
                      <a:pt x="29" y="22"/>
                    </a:lnTo>
                    <a:lnTo>
                      <a:pt x="28" y="22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28" y="18"/>
                    </a:lnTo>
                    <a:lnTo>
                      <a:pt x="27" y="17"/>
                    </a:lnTo>
                    <a:lnTo>
                      <a:pt x="26" y="17"/>
                    </a:lnTo>
                    <a:lnTo>
                      <a:pt x="24" y="17"/>
                    </a:lnTo>
                    <a:lnTo>
                      <a:pt x="22" y="19"/>
                    </a:lnTo>
                    <a:lnTo>
                      <a:pt x="22" y="17"/>
                    </a:lnTo>
                    <a:lnTo>
                      <a:pt x="23" y="16"/>
                    </a:lnTo>
                    <a:lnTo>
                      <a:pt x="23" y="15"/>
                    </a:lnTo>
                    <a:lnTo>
                      <a:pt x="24" y="15"/>
                    </a:lnTo>
                    <a:lnTo>
                      <a:pt x="25" y="13"/>
                    </a:lnTo>
                    <a:lnTo>
                      <a:pt x="27" y="11"/>
                    </a:lnTo>
                    <a:lnTo>
                      <a:pt x="28" y="11"/>
                    </a:lnTo>
                    <a:lnTo>
                      <a:pt x="28" y="11"/>
                    </a:lnTo>
                    <a:lnTo>
                      <a:pt x="28" y="8"/>
                    </a:lnTo>
                    <a:lnTo>
                      <a:pt x="27" y="7"/>
                    </a:lnTo>
                    <a:lnTo>
                      <a:pt x="27" y="7"/>
                    </a:lnTo>
                    <a:lnTo>
                      <a:pt x="27" y="7"/>
                    </a:lnTo>
                    <a:lnTo>
                      <a:pt x="28" y="7"/>
                    </a:lnTo>
                    <a:lnTo>
                      <a:pt x="29" y="5"/>
                    </a:lnTo>
                    <a:lnTo>
                      <a:pt x="30" y="3"/>
                    </a:lnTo>
                    <a:lnTo>
                      <a:pt x="29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2" y="3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6" y="4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8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5" y="8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8" y="12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7"/>
                    </a:lnTo>
                    <a:lnTo>
                      <a:pt x="12" y="17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3" y="18"/>
                    </a:lnTo>
                    <a:lnTo>
                      <a:pt x="13" y="20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21"/>
                    </a:lnTo>
                    <a:lnTo>
                      <a:pt x="12" y="22"/>
                    </a:lnTo>
                    <a:lnTo>
                      <a:pt x="11" y="23"/>
                    </a:lnTo>
                    <a:lnTo>
                      <a:pt x="10" y="24"/>
                    </a:lnTo>
                    <a:lnTo>
                      <a:pt x="10" y="23"/>
                    </a:lnTo>
                    <a:lnTo>
                      <a:pt x="9" y="24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5" y="21"/>
                    </a:lnTo>
                    <a:lnTo>
                      <a:pt x="5" y="21"/>
                    </a:lnTo>
                    <a:lnTo>
                      <a:pt x="4" y="20"/>
                    </a:lnTo>
                    <a:lnTo>
                      <a:pt x="5" y="19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2" y="18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0" y="25"/>
                    </a:lnTo>
                    <a:lnTo>
                      <a:pt x="2" y="27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5" y="30"/>
                    </a:lnTo>
                    <a:lnTo>
                      <a:pt x="5" y="32"/>
                    </a:lnTo>
                    <a:lnTo>
                      <a:pt x="8" y="33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10" y="34"/>
                    </a:lnTo>
                    <a:lnTo>
                      <a:pt x="11" y="33"/>
                    </a:lnTo>
                    <a:lnTo>
                      <a:pt x="12" y="33"/>
                    </a:lnTo>
                    <a:lnTo>
                      <a:pt x="12" y="34"/>
                    </a:lnTo>
                    <a:lnTo>
                      <a:pt x="12" y="35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4" y="38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7" y="42"/>
                    </a:lnTo>
                    <a:lnTo>
                      <a:pt x="18" y="43"/>
                    </a:lnTo>
                    <a:lnTo>
                      <a:pt x="19" y="48"/>
                    </a:lnTo>
                    <a:lnTo>
                      <a:pt x="19" y="48"/>
                    </a:lnTo>
                    <a:lnTo>
                      <a:pt x="19" y="47"/>
                    </a:lnTo>
                    <a:lnTo>
                      <a:pt x="20" y="46"/>
                    </a:lnTo>
                    <a:lnTo>
                      <a:pt x="21" y="48"/>
                    </a:lnTo>
                    <a:lnTo>
                      <a:pt x="22" y="48"/>
                    </a:lnTo>
                    <a:lnTo>
                      <a:pt x="23" y="48"/>
                    </a:lnTo>
                    <a:lnTo>
                      <a:pt x="23" y="47"/>
                    </a:lnTo>
                    <a:lnTo>
                      <a:pt x="25" y="45"/>
                    </a:lnTo>
                    <a:lnTo>
                      <a:pt x="25" y="44"/>
                    </a:lnTo>
                    <a:lnTo>
                      <a:pt x="23" y="43"/>
                    </a:lnTo>
                    <a:lnTo>
                      <a:pt x="23" y="42"/>
                    </a:lnTo>
                    <a:lnTo>
                      <a:pt x="25" y="43"/>
                    </a:lnTo>
                    <a:lnTo>
                      <a:pt x="27" y="42"/>
                    </a:lnTo>
                    <a:lnTo>
                      <a:pt x="28" y="43"/>
                    </a:lnTo>
                    <a:lnTo>
                      <a:pt x="30" y="41"/>
                    </a:lnTo>
                    <a:lnTo>
                      <a:pt x="30" y="39"/>
                    </a:lnTo>
                    <a:lnTo>
                      <a:pt x="32" y="38"/>
                    </a:lnTo>
                    <a:lnTo>
                      <a:pt x="32" y="39"/>
                    </a:lnTo>
                    <a:lnTo>
                      <a:pt x="33" y="38"/>
                    </a:lnTo>
                    <a:lnTo>
                      <a:pt x="32" y="35"/>
                    </a:lnTo>
                    <a:lnTo>
                      <a:pt x="31" y="35"/>
                    </a:lnTo>
                    <a:lnTo>
                      <a:pt x="32" y="34"/>
                    </a:lnTo>
                    <a:lnTo>
                      <a:pt x="32" y="33"/>
                    </a:lnTo>
                    <a:lnTo>
                      <a:pt x="32" y="32"/>
                    </a:lnTo>
                    <a:lnTo>
                      <a:pt x="31" y="30"/>
                    </a:lnTo>
                    <a:lnTo>
                      <a:pt x="32" y="29"/>
                    </a:lnTo>
                    <a:lnTo>
                      <a:pt x="33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4" name="Freeform 74"/>
              <p:cNvSpPr>
                <a:spLocks/>
              </p:cNvSpPr>
              <p:nvPr/>
            </p:nvSpPr>
            <p:spPr bwMode="auto">
              <a:xfrm>
                <a:off x="5131" y="3068"/>
                <a:ext cx="26" cy="17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3" y="6"/>
                  </a:cxn>
                  <a:cxn ang="0">
                    <a:pos x="5" y="8"/>
                  </a:cxn>
                  <a:cxn ang="0">
                    <a:pos x="5" y="11"/>
                  </a:cxn>
                  <a:cxn ang="0">
                    <a:pos x="5" y="12"/>
                  </a:cxn>
                  <a:cxn ang="0">
                    <a:pos x="8" y="12"/>
                  </a:cxn>
                  <a:cxn ang="0">
                    <a:pos x="8" y="13"/>
                  </a:cxn>
                  <a:cxn ang="0">
                    <a:pos x="9" y="13"/>
                  </a:cxn>
                  <a:cxn ang="0">
                    <a:pos x="10" y="15"/>
                  </a:cxn>
                  <a:cxn ang="0">
                    <a:pos x="12" y="16"/>
                  </a:cxn>
                  <a:cxn ang="0">
                    <a:pos x="13" y="15"/>
                  </a:cxn>
                  <a:cxn ang="0">
                    <a:pos x="14" y="17"/>
                  </a:cxn>
                  <a:cxn ang="0">
                    <a:pos x="15" y="17"/>
                  </a:cxn>
                  <a:cxn ang="0">
                    <a:pos x="17" y="17"/>
                  </a:cxn>
                  <a:cxn ang="0">
                    <a:pos x="17" y="17"/>
                  </a:cxn>
                  <a:cxn ang="0">
                    <a:pos x="18" y="17"/>
                  </a:cxn>
                  <a:cxn ang="0">
                    <a:pos x="19" y="17"/>
                  </a:cxn>
                  <a:cxn ang="0">
                    <a:pos x="19" y="17"/>
                  </a:cxn>
                  <a:cxn ang="0">
                    <a:pos x="19" y="17"/>
                  </a:cxn>
                  <a:cxn ang="0">
                    <a:pos x="21" y="17"/>
                  </a:cxn>
                  <a:cxn ang="0">
                    <a:pos x="24" y="15"/>
                  </a:cxn>
                  <a:cxn ang="0">
                    <a:pos x="26" y="13"/>
                  </a:cxn>
                  <a:cxn ang="0">
                    <a:pos x="26" y="10"/>
                  </a:cxn>
                  <a:cxn ang="0">
                    <a:pos x="26" y="10"/>
                  </a:cxn>
                  <a:cxn ang="0">
                    <a:pos x="23" y="9"/>
                  </a:cxn>
                  <a:cxn ang="0">
                    <a:pos x="22" y="8"/>
                  </a:cxn>
                  <a:cxn ang="0">
                    <a:pos x="20" y="7"/>
                  </a:cxn>
                  <a:cxn ang="0">
                    <a:pos x="19" y="8"/>
                  </a:cxn>
                  <a:cxn ang="0">
                    <a:pos x="18" y="6"/>
                  </a:cxn>
                  <a:cxn ang="0">
                    <a:pos x="17" y="6"/>
                  </a:cxn>
                  <a:cxn ang="0">
                    <a:pos x="16" y="6"/>
                  </a:cxn>
                  <a:cxn ang="0">
                    <a:pos x="15" y="6"/>
                  </a:cxn>
                  <a:cxn ang="0">
                    <a:pos x="13" y="6"/>
                  </a:cxn>
                  <a:cxn ang="0">
                    <a:pos x="11" y="6"/>
                  </a:cxn>
                  <a:cxn ang="0">
                    <a:pos x="12" y="6"/>
                  </a:cxn>
                  <a:cxn ang="0">
                    <a:pos x="12" y="5"/>
                  </a:cxn>
                  <a:cxn ang="0">
                    <a:pos x="12" y="5"/>
                  </a:cxn>
                  <a:cxn ang="0">
                    <a:pos x="12" y="4"/>
                  </a:cxn>
                  <a:cxn ang="0">
                    <a:pos x="7" y="3"/>
                  </a:cxn>
                  <a:cxn ang="0">
                    <a:pos x="6" y="3"/>
                  </a:cxn>
                  <a:cxn ang="0">
                    <a:pos x="5" y="3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2" y="5"/>
                  </a:cxn>
                </a:cxnLst>
                <a:rect l="0" t="0" r="r" b="b"/>
                <a:pathLst>
                  <a:path w="26" h="17">
                    <a:moveTo>
                      <a:pt x="2" y="5"/>
                    </a:moveTo>
                    <a:lnTo>
                      <a:pt x="3" y="6"/>
                    </a:lnTo>
                    <a:lnTo>
                      <a:pt x="5" y="8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9" y="13"/>
                    </a:lnTo>
                    <a:lnTo>
                      <a:pt x="10" y="15"/>
                    </a:lnTo>
                    <a:lnTo>
                      <a:pt x="12" y="16"/>
                    </a:lnTo>
                    <a:lnTo>
                      <a:pt x="13" y="15"/>
                    </a:lnTo>
                    <a:lnTo>
                      <a:pt x="14" y="17"/>
                    </a:lnTo>
                    <a:lnTo>
                      <a:pt x="15" y="17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8" y="17"/>
                    </a:lnTo>
                    <a:lnTo>
                      <a:pt x="19" y="17"/>
                    </a:lnTo>
                    <a:lnTo>
                      <a:pt x="19" y="17"/>
                    </a:lnTo>
                    <a:lnTo>
                      <a:pt x="19" y="17"/>
                    </a:lnTo>
                    <a:lnTo>
                      <a:pt x="21" y="17"/>
                    </a:lnTo>
                    <a:lnTo>
                      <a:pt x="24" y="15"/>
                    </a:lnTo>
                    <a:lnTo>
                      <a:pt x="26" y="13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3" y="9"/>
                    </a:lnTo>
                    <a:lnTo>
                      <a:pt x="22" y="8"/>
                    </a:lnTo>
                    <a:lnTo>
                      <a:pt x="20" y="7"/>
                    </a:lnTo>
                    <a:lnTo>
                      <a:pt x="19" y="8"/>
                    </a:lnTo>
                    <a:lnTo>
                      <a:pt x="18" y="6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4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5" name="Freeform 75"/>
              <p:cNvSpPr>
                <a:spLocks/>
              </p:cNvSpPr>
              <p:nvPr/>
            </p:nvSpPr>
            <p:spPr bwMode="auto">
              <a:xfrm>
                <a:off x="3918" y="3201"/>
                <a:ext cx="7" cy="6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5" y="6"/>
                  </a:cxn>
                  <a:cxn ang="0">
                    <a:pos x="7" y="5"/>
                  </a:cxn>
                  <a:cxn ang="0">
                    <a:pos x="6" y="2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5"/>
                  </a:cxn>
                  <a:cxn ang="0">
                    <a:pos x="4" y="5"/>
                  </a:cxn>
                </a:cxnLst>
                <a:rect l="0" t="0" r="r" b="b"/>
                <a:pathLst>
                  <a:path w="7" h="6">
                    <a:moveTo>
                      <a:pt x="4" y="5"/>
                    </a:moveTo>
                    <a:lnTo>
                      <a:pt x="5" y="6"/>
                    </a:lnTo>
                    <a:lnTo>
                      <a:pt x="7" y="5"/>
                    </a:lnTo>
                    <a:lnTo>
                      <a:pt x="6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6" name="Freeform 76"/>
              <p:cNvSpPr>
                <a:spLocks/>
              </p:cNvSpPr>
              <p:nvPr/>
            </p:nvSpPr>
            <p:spPr bwMode="auto">
              <a:xfrm>
                <a:off x="3851" y="3198"/>
                <a:ext cx="3" cy="8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7"/>
                  </a:cxn>
                  <a:cxn ang="0">
                    <a:pos x="1" y="8"/>
                  </a:cxn>
                  <a:cxn ang="0">
                    <a:pos x="2" y="8"/>
                  </a:cxn>
                  <a:cxn ang="0">
                    <a:pos x="3" y="7"/>
                  </a:cxn>
                  <a:cxn ang="0">
                    <a:pos x="2" y="1"/>
                  </a:cxn>
                  <a:cxn ang="0">
                    <a:pos x="2" y="1"/>
                  </a:cxn>
                </a:cxnLst>
                <a:rect l="0" t="0" r="r" b="b"/>
                <a:pathLst>
                  <a:path w="3" h="8">
                    <a:moveTo>
                      <a:pt x="2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7" name="Freeform 77"/>
              <p:cNvSpPr>
                <a:spLocks/>
              </p:cNvSpPr>
              <p:nvPr/>
            </p:nvSpPr>
            <p:spPr bwMode="auto">
              <a:xfrm>
                <a:off x="5071" y="3096"/>
                <a:ext cx="5" cy="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3" y="5"/>
                  </a:cxn>
                  <a:cxn ang="0">
                    <a:pos x="4" y="7"/>
                  </a:cxn>
                  <a:cxn ang="0">
                    <a:pos x="5" y="7"/>
                  </a:cxn>
                  <a:cxn ang="0">
                    <a:pos x="5" y="5"/>
                  </a:cxn>
                  <a:cxn ang="0">
                    <a:pos x="4" y="4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1" y="0"/>
                  </a:cxn>
                </a:cxnLst>
                <a:rect l="0" t="0" r="r" b="b"/>
                <a:pathLst>
                  <a:path w="5" h="7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8" name="Freeform 78"/>
              <p:cNvSpPr>
                <a:spLocks/>
              </p:cNvSpPr>
              <p:nvPr/>
            </p:nvSpPr>
            <p:spPr bwMode="auto">
              <a:xfrm>
                <a:off x="3782" y="3099"/>
                <a:ext cx="9" cy="6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3" y="1"/>
                  </a:cxn>
                  <a:cxn ang="0">
                    <a:pos x="3" y="3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3" y="6"/>
                  </a:cxn>
                  <a:cxn ang="0">
                    <a:pos x="3" y="5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9" y="1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1"/>
                  </a:cxn>
                </a:cxnLst>
                <a:rect l="0" t="0" r="r" b="b"/>
                <a:pathLst>
                  <a:path w="9" h="6">
                    <a:moveTo>
                      <a:pt x="5" y="1"/>
                    </a:moveTo>
                    <a:lnTo>
                      <a:pt x="3" y="1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9" name="Freeform 79"/>
              <p:cNvSpPr>
                <a:spLocks/>
              </p:cNvSpPr>
              <p:nvPr/>
            </p:nvSpPr>
            <p:spPr bwMode="auto">
              <a:xfrm>
                <a:off x="3741" y="3105"/>
                <a:ext cx="13" cy="1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1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2" y="7"/>
                  </a:cxn>
                  <a:cxn ang="0">
                    <a:pos x="7" y="13"/>
                  </a:cxn>
                  <a:cxn ang="0">
                    <a:pos x="7" y="15"/>
                  </a:cxn>
                  <a:cxn ang="0">
                    <a:pos x="8" y="17"/>
                  </a:cxn>
                  <a:cxn ang="0">
                    <a:pos x="9" y="16"/>
                  </a:cxn>
                  <a:cxn ang="0">
                    <a:pos x="9" y="16"/>
                  </a:cxn>
                  <a:cxn ang="0">
                    <a:pos x="9" y="16"/>
                  </a:cxn>
                  <a:cxn ang="0">
                    <a:pos x="11" y="14"/>
                  </a:cxn>
                  <a:cxn ang="0">
                    <a:pos x="11" y="13"/>
                  </a:cxn>
                  <a:cxn ang="0">
                    <a:pos x="11" y="13"/>
                  </a:cxn>
                  <a:cxn ang="0">
                    <a:pos x="12" y="10"/>
                  </a:cxn>
                  <a:cxn ang="0">
                    <a:pos x="13" y="4"/>
                  </a:cxn>
                  <a:cxn ang="0">
                    <a:pos x="13" y="3"/>
                  </a:cxn>
                  <a:cxn ang="0">
                    <a:pos x="12" y="3"/>
                  </a:cxn>
                  <a:cxn ang="0">
                    <a:pos x="12" y="2"/>
                  </a:cxn>
                  <a:cxn ang="0">
                    <a:pos x="9" y="1"/>
                  </a:cxn>
                  <a:cxn ang="0">
                    <a:pos x="8" y="0"/>
                  </a:cxn>
                </a:cxnLst>
                <a:rect l="0" t="0" r="r" b="b"/>
                <a:pathLst>
                  <a:path w="13" h="17">
                    <a:moveTo>
                      <a:pt x="8" y="0"/>
                    </a:moveTo>
                    <a:lnTo>
                      <a:pt x="6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7" y="13"/>
                    </a:lnTo>
                    <a:lnTo>
                      <a:pt x="7" y="15"/>
                    </a:lnTo>
                    <a:lnTo>
                      <a:pt x="8" y="17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0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0" name="Freeform 80"/>
              <p:cNvSpPr>
                <a:spLocks/>
              </p:cNvSpPr>
              <p:nvPr/>
            </p:nvSpPr>
            <p:spPr bwMode="auto">
              <a:xfrm>
                <a:off x="3435" y="3218"/>
                <a:ext cx="3" cy="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3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2" y="3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1" name="Freeform 81"/>
              <p:cNvSpPr>
                <a:spLocks/>
              </p:cNvSpPr>
              <p:nvPr/>
            </p:nvSpPr>
            <p:spPr bwMode="auto">
              <a:xfrm>
                <a:off x="5078" y="3145"/>
                <a:ext cx="7" cy="3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4" y="3"/>
                  </a:cxn>
                  <a:cxn ang="0">
                    <a:pos x="5" y="2"/>
                  </a:cxn>
                  <a:cxn ang="0">
                    <a:pos x="6" y="3"/>
                  </a:cxn>
                  <a:cxn ang="0">
                    <a:pos x="7" y="2"/>
                  </a:cxn>
                  <a:cxn ang="0">
                    <a:pos x="7" y="1"/>
                  </a:cxn>
                  <a:cxn ang="0">
                    <a:pos x="4" y="1"/>
                  </a:cxn>
                </a:cxnLst>
                <a:rect l="0" t="0" r="r" b="b"/>
                <a:pathLst>
                  <a:path w="7" h="3">
                    <a:moveTo>
                      <a:pt x="4" y="1"/>
                    </a:move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2" name="Freeform 82"/>
              <p:cNvSpPr>
                <a:spLocks/>
              </p:cNvSpPr>
              <p:nvPr/>
            </p:nvSpPr>
            <p:spPr bwMode="auto">
              <a:xfrm>
                <a:off x="5085" y="3144"/>
                <a:ext cx="6" cy="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3" y="6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1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3" name="Freeform 83"/>
              <p:cNvSpPr>
                <a:spLocks/>
              </p:cNvSpPr>
              <p:nvPr/>
            </p:nvSpPr>
            <p:spPr bwMode="auto">
              <a:xfrm>
                <a:off x="3753" y="3070"/>
                <a:ext cx="7" cy="9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8"/>
                  </a:cxn>
                  <a:cxn ang="0">
                    <a:pos x="3" y="9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5" y="2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6"/>
                  </a:cxn>
                  <a:cxn ang="0">
                    <a:pos x="0" y="7"/>
                  </a:cxn>
                </a:cxnLst>
                <a:rect l="0" t="0" r="r" b="b"/>
                <a:pathLst>
                  <a:path w="7" h="9">
                    <a:moveTo>
                      <a:pt x="0" y="7"/>
                    </a:moveTo>
                    <a:lnTo>
                      <a:pt x="0" y="8"/>
                    </a:lnTo>
                    <a:lnTo>
                      <a:pt x="3" y="9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6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4" name="Freeform 84"/>
              <p:cNvSpPr>
                <a:spLocks/>
              </p:cNvSpPr>
              <p:nvPr/>
            </p:nvSpPr>
            <p:spPr bwMode="auto">
              <a:xfrm>
                <a:off x="3636" y="3089"/>
                <a:ext cx="59" cy="65"/>
              </a:xfrm>
              <a:custGeom>
                <a:avLst/>
                <a:gdLst/>
                <a:ahLst/>
                <a:cxnLst>
                  <a:cxn ang="0">
                    <a:pos x="5" y="51"/>
                  </a:cxn>
                  <a:cxn ang="0">
                    <a:pos x="6" y="52"/>
                  </a:cxn>
                  <a:cxn ang="0">
                    <a:pos x="8" y="51"/>
                  </a:cxn>
                  <a:cxn ang="0">
                    <a:pos x="15" y="65"/>
                  </a:cxn>
                  <a:cxn ang="0">
                    <a:pos x="19" y="62"/>
                  </a:cxn>
                  <a:cxn ang="0">
                    <a:pos x="24" y="58"/>
                  </a:cxn>
                  <a:cxn ang="0">
                    <a:pos x="26" y="60"/>
                  </a:cxn>
                  <a:cxn ang="0">
                    <a:pos x="26" y="58"/>
                  </a:cxn>
                  <a:cxn ang="0">
                    <a:pos x="28" y="58"/>
                  </a:cxn>
                  <a:cxn ang="0">
                    <a:pos x="30" y="54"/>
                  </a:cxn>
                  <a:cxn ang="0">
                    <a:pos x="30" y="51"/>
                  </a:cxn>
                  <a:cxn ang="0">
                    <a:pos x="32" y="44"/>
                  </a:cxn>
                  <a:cxn ang="0">
                    <a:pos x="34" y="44"/>
                  </a:cxn>
                  <a:cxn ang="0">
                    <a:pos x="37" y="38"/>
                  </a:cxn>
                  <a:cxn ang="0">
                    <a:pos x="58" y="19"/>
                  </a:cxn>
                  <a:cxn ang="0">
                    <a:pos x="49" y="9"/>
                  </a:cxn>
                  <a:cxn ang="0">
                    <a:pos x="42" y="5"/>
                  </a:cxn>
                  <a:cxn ang="0">
                    <a:pos x="39" y="9"/>
                  </a:cxn>
                  <a:cxn ang="0">
                    <a:pos x="37" y="11"/>
                  </a:cxn>
                  <a:cxn ang="0">
                    <a:pos x="37" y="7"/>
                  </a:cxn>
                  <a:cxn ang="0">
                    <a:pos x="36" y="8"/>
                  </a:cxn>
                  <a:cxn ang="0">
                    <a:pos x="34" y="8"/>
                  </a:cxn>
                  <a:cxn ang="0">
                    <a:pos x="28" y="0"/>
                  </a:cxn>
                  <a:cxn ang="0">
                    <a:pos x="22" y="1"/>
                  </a:cxn>
                  <a:cxn ang="0">
                    <a:pos x="16" y="1"/>
                  </a:cxn>
                  <a:cxn ang="0">
                    <a:pos x="15" y="3"/>
                  </a:cxn>
                  <a:cxn ang="0">
                    <a:pos x="15" y="1"/>
                  </a:cxn>
                  <a:cxn ang="0">
                    <a:pos x="14" y="1"/>
                  </a:cxn>
                  <a:cxn ang="0">
                    <a:pos x="11" y="2"/>
                  </a:cxn>
                  <a:cxn ang="0">
                    <a:pos x="8" y="3"/>
                  </a:cxn>
                  <a:cxn ang="0">
                    <a:pos x="8" y="6"/>
                  </a:cxn>
                  <a:cxn ang="0">
                    <a:pos x="8" y="8"/>
                  </a:cxn>
                  <a:cxn ang="0">
                    <a:pos x="11" y="13"/>
                  </a:cxn>
                  <a:cxn ang="0">
                    <a:pos x="8" y="20"/>
                  </a:cxn>
                  <a:cxn ang="0">
                    <a:pos x="8" y="22"/>
                  </a:cxn>
                  <a:cxn ang="0">
                    <a:pos x="7" y="27"/>
                  </a:cxn>
                  <a:cxn ang="0">
                    <a:pos x="6" y="29"/>
                  </a:cxn>
                  <a:cxn ang="0">
                    <a:pos x="7" y="30"/>
                  </a:cxn>
                  <a:cxn ang="0">
                    <a:pos x="8" y="32"/>
                  </a:cxn>
                  <a:cxn ang="0">
                    <a:pos x="4" y="32"/>
                  </a:cxn>
                  <a:cxn ang="0">
                    <a:pos x="5" y="36"/>
                  </a:cxn>
                  <a:cxn ang="0">
                    <a:pos x="5" y="37"/>
                  </a:cxn>
                  <a:cxn ang="0">
                    <a:pos x="4" y="40"/>
                  </a:cxn>
                  <a:cxn ang="0">
                    <a:pos x="4" y="40"/>
                  </a:cxn>
                  <a:cxn ang="0">
                    <a:pos x="2" y="43"/>
                  </a:cxn>
                  <a:cxn ang="0">
                    <a:pos x="1" y="45"/>
                  </a:cxn>
                  <a:cxn ang="0">
                    <a:pos x="1" y="46"/>
                  </a:cxn>
                  <a:cxn ang="0">
                    <a:pos x="2" y="47"/>
                  </a:cxn>
                  <a:cxn ang="0">
                    <a:pos x="0" y="51"/>
                  </a:cxn>
                </a:cxnLst>
                <a:rect l="0" t="0" r="r" b="b"/>
                <a:pathLst>
                  <a:path w="59" h="65">
                    <a:moveTo>
                      <a:pt x="3" y="50"/>
                    </a:moveTo>
                    <a:lnTo>
                      <a:pt x="5" y="50"/>
                    </a:lnTo>
                    <a:lnTo>
                      <a:pt x="5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6" y="52"/>
                    </a:lnTo>
                    <a:lnTo>
                      <a:pt x="7" y="53"/>
                    </a:lnTo>
                    <a:lnTo>
                      <a:pt x="7" y="51"/>
                    </a:lnTo>
                    <a:lnTo>
                      <a:pt x="8" y="51"/>
                    </a:lnTo>
                    <a:lnTo>
                      <a:pt x="8" y="53"/>
                    </a:lnTo>
                    <a:lnTo>
                      <a:pt x="10" y="54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9" y="62"/>
                    </a:lnTo>
                    <a:lnTo>
                      <a:pt x="19" y="62"/>
                    </a:lnTo>
                    <a:lnTo>
                      <a:pt x="22" y="59"/>
                    </a:lnTo>
                    <a:lnTo>
                      <a:pt x="23" y="58"/>
                    </a:lnTo>
                    <a:lnTo>
                      <a:pt x="24" y="58"/>
                    </a:lnTo>
                    <a:lnTo>
                      <a:pt x="24" y="59"/>
                    </a:lnTo>
                    <a:lnTo>
                      <a:pt x="24" y="60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6" y="58"/>
                    </a:lnTo>
                    <a:lnTo>
                      <a:pt x="26" y="58"/>
                    </a:lnTo>
                    <a:lnTo>
                      <a:pt x="27" y="58"/>
                    </a:lnTo>
                    <a:lnTo>
                      <a:pt x="28" y="58"/>
                    </a:lnTo>
                    <a:lnTo>
                      <a:pt x="28" y="58"/>
                    </a:lnTo>
                    <a:lnTo>
                      <a:pt x="30" y="57"/>
                    </a:lnTo>
                    <a:lnTo>
                      <a:pt x="30" y="56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0" y="51"/>
                    </a:lnTo>
                    <a:lnTo>
                      <a:pt x="30" y="50"/>
                    </a:lnTo>
                    <a:lnTo>
                      <a:pt x="31" y="47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3" y="45"/>
                    </a:lnTo>
                    <a:lnTo>
                      <a:pt x="34" y="44"/>
                    </a:lnTo>
                    <a:lnTo>
                      <a:pt x="35" y="44"/>
                    </a:lnTo>
                    <a:lnTo>
                      <a:pt x="37" y="43"/>
                    </a:lnTo>
                    <a:lnTo>
                      <a:pt x="37" y="38"/>
                    </a:lnTo>
                    <a:lnTo>
                      <a:pt x="59" y="21"/>
                    </a:lnTo>
                    <a:lnTo>
                      <a:pt x="59" y="20"/>
                    </a:lnTo>
                    <a:lnTo>
                      <a:pt x="58" y="19"/>
                    </a:lnTo>
                    <a:lnTo>
                      <a:pt x="56" y="18"/>
                    </a:lnTo>
                    <a:lnTo>
                      <a:pt x="55" y="17"/>
                    </a:lnTo>
                    <a:lnTo>
                      <a:pt x="49" y="9"/>
                    </a:lnTo>
                    <a:lnTo>
                      <a:pt x="48" y="8"/>
                    </a:lnTo>
                    <a:lnTo>
                      <a:pt x="47" y="7"/>
                    </a:lnTo>
                    <a:lnTo>
                      <a:pt x="42" y="5"/>
                    </a:lnTo>
                    <a:lnTo>
                      <a:pt x="39" y="7"/>
                    </a:lnTo>
                    <a:lnTo>
                      <a:pt x="38" y="8"/>
                    </a:lnTo>
                    <a:lnTo>
                      <a:pt x="39" y="9"/>
                    </a:lnTo>
                    <a:lnTo>
                      <a:pt x="39" y="10"/>
                    </a:lnTo>
                    <a:lnTo>
                      <a:pt x="38" y="11"/>
                    </a:lnTo>
                    <a:lnTo>
                      <a:pt x="37" y="11"/>
                    </a:lnTo>
                    <a:lnTo>
                      <a:pt x="37" y="11"/>
                    </a:lnTo>
                    <a:lnTo>
                      <a:pt x="38" y="10"/>
                    </a:lnTo>
                    <a:lnTo>
                      <a:pt x="37" y="7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36" y="8"/>
                    </a:lnTo>
                    <a:lnTo>
                      <a:pt x="35" y="9"/>
                    </a:lnTo>
                    <a:lnTo>
                      <a:pt x="34" y="11"/>
                    </a:lnTo>
                    <a:lnTo>
                      <a:pt x="34" y="8"/>
                    </a:lnTo>
                    <a:lnTo>
                      <a:pt x="35" y="7"/>
                    </a:lnTo>
                    <a:lnTo>
                      <a:pt x="28" y="2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2" y="1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6" y="1"/>
                    </a:lnTo>
                    <a:lnTo>
                      <a:pt x="16" y="2"/>
                    </a:lnTo>
                    <a:lnTo>
                      <a:pt x="16" y="4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6"/>
                    </a:lnTo>
                    <a:lnTo>
                      <a:pt x="10" y="7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10" y="11"/>
                    </a:lnTo>
                    <a:lnTo>
                      <a:pt x="10" y="12"/>
                    </a:lnTo>
                    <a:lnTo>
                      <a:pt x="11" y="13"/>
                    </a:lnTo>
                    <a:lnTo>
                      <a:pt x="11" y="14"/>
                    </a:lnTo>
                    <a:lnTo>
                      <a:pt x="10" y="19"/>
                    </a:lnTo>
                    <a:lnTo>
                      <a:pt x="8" y="20"/>
                    </a:lnTo>
                    <a:lnTo>
                      <a:pt x="8" y="21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5"/>
                    </a:lnTo>
                    <a:lnTo>
                      <a:pt x="7" y="26"/>
                    </a:lnTo>
                    <a:lnTo>
                      <a:pt x="7" y="27"/>
                    </a:lnTo>
                    <a:lnTo>
                      <a:pt x="7" y="27"/>
                    </a:lnTo>
                    <a:lnTo>
                      <a:pt x="6" y="28"/>
                    </a:lnTo>
                    <a:lnTo>
                      <a:pt x="6" y="29"/>
                    </a:lnTo>
                    <a:lnTo>
                      <a:pt x="6" y="29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8" y="30"/>
                    </a:lnTo>
                    <a:lnTo>
                      <a:pt x="8" y="31"/>
                    </a:lnTo>
                    <a:lnTo>
                      <a:pt x="8" y="32"/>
                    </a:lnTo>
                    <a:lnTo>
                      <a:pt x="5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4"/>
                    </a:lnTo>
                    <a:lnTo>
                      <a:pt x="5" y="34"/>
                    </a:lnTo>
                    <a:lnTo>
                      <a:pt x="5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5" y="37"/>
                    </a:lnTo>
                    <a:lnTo>
                      <a:pt x="5" y="38"/>
                    </a:lnTo>
                    <a:lnTo>
                      <a:pt x="4" y="39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3" y="41"/>
                    </a:lnTo>
                    <a:lnTo>
                      <a:pt x="3" y="43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3" y="44"/>
                    </a:lnTo>
                    <a:lnTo>
                      <a:pt x="1" y="45"/>
                    </a:lnTo>
                    <a:lnTo>
                      <a:pt x="2" y="45"/>
                    </a:lnTo>
                    <a:lnTo>
                      <a:pt x="2" y="46"/>
                    </a:lnTo>
                    <a:lnTo>
                      <a:pt x="1" y="46"/>
                    </a:lnTo>
                    <a:lnTo>
                      <a:pt x="1" y="47"/>
                    </a:lnTo>
                    <a:lnTo>
                      <a:pt x="1" y="47"/>
                    </a:lnTo>
                    <a:lnTo>
                      <a:pt x="2" y="47"/>
                    </a:lnTo>
                    <a:lnTo>
                      <a:pt x="1" y="50"/>
                    </a:lnTo>
                    <a:lnTo>
                      <a:pt x="0" y="50"/>
                    </a:lnTo>
                    <a:lnTo>
                      <a:pt x="0" y="51"/>
                    </a:lnTo>
                    <a:lnTo>
                      <a:pt x="3" y="5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5" name="Freeform 85"/>
              <p:cNvSpPr>
                <a:spLocks/>
              </p:cNvSpPr>
              <p:nvPr/>
            </p:nvSpPr>
            <p:spPr bwMode="auto">
              <a:xfrm>
                <a:off x="3585" y="3176"/>
                <a:ext cx="8" cy="11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1" y="9"/>
                  </a:cxn>
                  <a:cxn ang="0">
                    <a:pos x="2" y="10"/>
                  </a:cxn>
                  <a:cxn ang="0">
                    <a:pos x="4" y="8"/>
                  </a:cxn>
                  <a:cxn ang="0">
                    <a:pos x="3" y="10"/>
                  </a:cxn>
                  <a:cxn ang="0">
                    <a:pos x="2" y="11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2" y="11"/>
                  </a:cxn>
                  <a:cxn ang="0">
                    <a:pos x="2" y="11"/>
                  </a:cxn>
                  <a:cxn ang="0">
                    <a:pos x="2" y="11"/>
                  </a:cxn>
                  <a:cxn ang="0">
                    <a:pos x="3" y="11"/>
                  </a:cxn>
                  <a:cxn ang="0">
                    <a:pos x="8" y="5"/>
                  </a:cxn>
                  <a:cxn ang="0">
                    <a:pos x="8" y="3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5"/>
                  </a:cxn>
                  <a:cxn ang="0">
                    <a:pos x="3" y="4"/>
                  </a:cxn>
                  <a:cxn ang="0">
                    <a:pos x="3" y="5"/>
                  </a:cxn>
                  <a:cxn ang="0">
                    <a:pos x="2" y="4"/>
                  </a:cxn>
                  <a:cxn ang="0">
                    <a:pos x="1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1" y="6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1" y="6"/>
                  </a:cxn>
                </a:cxnLst>
                <a:rect l="0" t="0" r="r" b="b"/>
                <a:pathLst>
                  <a:path w="8" h="11">
                    <a:moveTo>
                      <a:pt x="1" y="6"/>
                    </a:moveTo>
                    <a:lnTo>
                      <a:pt x="1" y="9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3" y="10"/>
                    </a:lnTo>
                    <a:lnTo>
                      <a:pt x="2" y="11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6" name="Freeform 86"/>
              <p:cNvSpPr>
                <a:spLocks/>
              </p:cNvSpPr>
              <p:nvPr/>
            </p:nvSpPr>
            <p:spPr bwMode="auto">
              <a:xfrm>
                <a:off x="3581" y="3183"/>
                <a:ext cx="5" cy="6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2" y="4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5" y="6"/>
                  </a:cxn>
                  <a:cxn ang="0">
                    <a:pos x="5" y="6"/>
                  </a:cxn>
                  <a:cxn ang="0">
                    <a:pos x="5" y="6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3" y="3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4"/>
                  </a:cxn>
                </a:cxnLst>
                <a:rect l="0" t="0" r="r" b="b"/>
                <a:pathLst>
                  <a:path w="5" h="6">
                    <a:moveTo>
                      <a:pt x="1" y="4"/>
                    </a:moveTo>
                    <a:lnTo>
                      <a:pt x="2" y="4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7" name="Freeform 87"/>
              <p:cNvSpPr>
                <a:spLocks/>
              </p:cNvSpPr>
              <p:nvPr/>
            </p:nvSpPr>
            <p:spPr bwMode="auto">
              <a:xfrm>
                <a:off x="5097" y="3094"/>
                <a:ext cx="5" cy="9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4" y="1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8"/>
                  </a:cxn>
                  <a:cxn ang="0">
                    <a:pos x="2" y="9"/>
                  </a:cxn>
                  <a:cxn ang="0">
                    <a:pos x="2" y="9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3" y="7"/>
                  </a:cxn>
                  <a:cxn ang="0">
                    <a:pos x="3" y="6"/>
                  </a:cxn>
                  <a:cxn ang="0">
                    <a:pos x="4" y="6"/>
                  </a:cxn>
                  <a:cxn ang="0">
                    <a:pos x="5" y="6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5" y="2"/>
                  </a:cxn>
                </a:cxnLst>
                <a:rect l="0" t="0" r="r" b="b"/>
                <a:pathLst>
                  <a:path w="5" h="9">
                    <a:moveTo>
                      <a:pt x="5" y="2"/>
                    </a:moveTo>
                    <a:lnTo>
                      <a:pt x="4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8" name="Freeform 88"/>
              <p:cNvSpPr>
                <a:spLocks/>
              </p:cNvSpPr>
              <p:nvPr/>
            </p:nvSpPr>
            <p:spPr bwMode="auto">
              <a:xfrm>
                <a:off x="3887" y="3079"/>
                <a:ext cx="5" cy="5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3" y="5"/>
                  </a:cxn>
                  <a:cxn ang="0">
                    <a:pos x="4" y="4"/>
                  </a:cxn>
                </a:cxnLst>
                <a:rect l="0" t="0" r="r" b="b"/>
                <a:pathLst>
                  <a:path w="5" h="5">
                    <a:moveTo>
                      <a:pt x="4" y="4"/>
                    </a:moveTo>
                    <a:lnTo>
                      <a:pt x="5" y="4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9" name="Freeform 89"/>
              <p:cNvSpPr>
                <a:spLocks/>
              </p:cNvSpPr>
              <p:nvPr/>
            </p:nvSpPr>
            <p:spPr bwMode="auto">
              <a:xfrm>
                <a:off x="3884" y="3107"/>
                <a:ext cx="27" cy="1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21" y="7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0" y="4"/>
                  </a:cxn>
                  <a:cxn ang="0">
                    <a:pos x="15" y="1"/>
                  </a:cxn>
                  <a:cxn ang="0">
                    <a:pos x="11" y="1"/>
                  </a:cxn>
                  <a:cxn ang="0">
                    <a:pos x="10" y="2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1" y="9"/>
                  </a:cxn>
                  <a:cxn ang="0">
                    <a:pos x="4" y="10"/>
                  </a:cxn>
                  <a:cxn ang="0">
                    <a:pos x="5" y="16"/>
                  </a:cxn>
                  <a:cxn ang="0">
                    <a:pos x="9" y="18"/>
                  </a:cxn>
                  <a:cxn ang="0">
                    <a:pos x="15" y="15"/>
                  </a:cxn>
                  <a:cxn ang="0">
                    <a:pos x="19" y="15"/>
                  </a:cxn>
                  <a:cxn ang="0">
                    <a:pos x="21" y="17"/>
                  </a:cxn>
                  <a:cxn ang="0">
                    <a:pos x="25" y="17"/>
                  </a:cxn>
                  <a:cxn ang="0">
                    <a:pos x="27" y="15"/>
                  </a:cxn>
                  <a:cxn ang="0">
                    <a:pos x="25" y="14"/>
                  </a:cxn>
                  <a:cxn ang="0">
                    <a:pos x="25" y="13"/>
                  </a:cxn>
                  <a:cxn ang="0">
                    <a:pos x="25" y="12"/>
                  </a:cxn>
                  <a:cxn ang="0">
                    <a:pos x="23" y="8"/>
                  </a:cxn>
                </a:cxnLst>
                <a:rect l="0" t="0" r="r" b="b"/>
                <a:pathLst>
                  <a:path w="27" h="18">
                    <a:moveTo>
                      <a:pt x="23" y="8"/>
                    </a:moveTo>
                    <a:lnTo>
                      <a:pt x="21" y="7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0" y="4"/>
                    </a:lnTo>
                    <a:lnTo>
                      <a:pt x="15" y="1"/>
                    </a:lnTo>
                    <a:lnTo>
                      <a:pt x="11" y="1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4" y="10"/>
                    </a:lnTo>
                    <a:lnTo>
                      <a:pt x="5" y="16"/>
                    </a:lnTo>
                    <a:lnTo>
                      <a:pt x="9" y="18"/>
                    </a:lnTo>
                    <a:lnTo>
                      <a:pt x="15" y="15"/>
                    </a:lnTo>
                    <a:lnTo>
                      <a:pt x="19" y="15"/>
                    </a:lnTo>
                    <a:lnTo>
                      <a:pt x="21" y="17"/>
                    </a:lnTo>
                    <a:lnTo>
                      <a:pt x="25" y="17"/>
                    </a:lnTo>
                    <a:lnTo>
                      <a:pt x="27" y="15"/>
                    </a:lnTo>
                    <a:lnTo>
                      <a:pt x="25" y="14"/>
                    </a:lnTo>
                    <a:lnTo>
                      <a:pt x="25" y="13"/>
                    </a:lnTo>
                    <a:lnTo>
                      <a:pt x="25" y="12"/>
                    </a:lnTo>
                    <a:lnTo>
                      <a:pt x="23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0" name="Freeform 90"/>
              <p:cNvSpPr>
                <a:spLocks/>
              </p:cNvSpPr>
              <p:nvPr/>
            </p:nvSpPr>
            <p:spPr bwMode="auto">
              <a:xfrm>
                <a:off x="4652" y="3602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1" name="Rectangle 91"/>
              <p:cNvSpPr>
                <a:spLocks noChangeArrowheads="1"/>
              </p:cNvSpPr>
              <p:nvPr/>
            </p:nvSpPr>
            <p:spPr bwMode="auto">
              <a:xfrm>
                <a:off x="4022" y="3369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2" name="Freeform 92"/>
              <p:cNvSpPr>
                <a:spLocks/>
              </p:cNvSpPr>
              <p:nvPr/>
            </p:nvSpPr>
            <p:spPr bwMode="auto">
              <a:xfrm>
                <a:off x="4617" y="3650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3" name="Freeform 93"/>
              <p:cNvSpPr>
                <a:spLocks/>
              </p:cNvSpPr>
              <p:nvPr/>
            </p:nvSpPr>
            <p:spPr bwMode="auto">
              <a:xfrm>
                <a:off x="4241" y="3657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4" name="Freeform 94"/>
              <p:cNvSpPr>
                <a:spLocks/>
              </p:cNvSpPr>
              <p:nvPr/>
            </p:nvSpPr>
            <p:spPr bwMode="auto">
              <a:xfrm>
                <a:off x="4240" y="3526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5" name="Freeform 95"/>
              <p:cNvSpPr>
                <a:spLocks/>
              </p:cNvSpPr>
              <p:nvPr/>
            </p:nvSpPr>
            <p:spPr bwMode="auto">
              <a:xfrm>
                <a:off x="4624" y="3648"/>
                <a:ext cx="6" cy="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3" y="2"/>
                  </a:cxn>
                  <a:cxn ang="0">
                    <a:pos x="5" y="1"/>
                  </a:cxn>
                  <a:cxn ang="0">
                    <a:pos x="6" y="1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3" y="0"/>
                  </a:cxn>
                </a:cxnLst>
                <a:rect l="0" t="0" r="r" b="b"/>
                <a:pathLst>
                  <a:path w="6" h="2">
                    <a:moveTo>
                      <a:pt x="3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6" name="Freeform 96"/>
              <p:cNvSpPr>
                <a:spLocks/>
              </p:cNvSpPr>
              <p:nvPr/>
            </p:nvSpPr>
            <p:spPr bwMode="auto">
              <a:xfrm>
                <a:off x="4289" y="3280"/>
                <a:ext cx="1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7" name="Freeform 97"/>
              <p:cNvSpPr>
                <a:spLocks/>
              </p:cNvSpPr>
              <p:nvPr/>
            </p:nvSpPr>
            <p:spPr bwMode="auto">
              <a:xfrm>
                <a:off x="4289" y="3329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8" name="Freeform 98"/>
              <p:cNvSpPr>
                <a:spLocks/>
              </p:cNvSpPr>
              <p:nvPr/>
            </p:nvSpPr>
            <p:spPr bwMode="auto">
              <a:xfrm>
                <a:off x="4273" y="3352"/>
                <a:ext cx="27" cy="35"/>
              </a:xfrm>
              <a:custGeom>
                <a:avLst/>
                <a:gdLst/>
                <a:ahLst/>
                <a:cxnLst>
                  <a:cxn ang="0">
                    <a:pos x="1" y="32"/>
                  </a:cxn>
                  <a:cxn ang="0">
                    <a:pos x="2" y="33"/>
                  </a:cxn>
                  <a:cxn ang="0">
                    <a:pos x="4" y="33"/>
                  </a:cxn>
                  <a:cxn ang="0">
                    <a:pos x="2" y="35"/>
                  </a:cxn>
                  <a:cxn ang="0">
                    <a:pos x="5" y="35"/>
                  </a:cxn>
                  <a:cxn ang="0">
                    <a:pos x="4" y="35"/>
                  </a:cxn>
                  <a:cxn ang="0">
                    <a:pos x="6" y="35"/>
                  </a:cxn>
                  <a:cxn ang="0">
                    <a:pos x="7" y="35"/>
                  </a:cxn>
                  <a:cxn ang="0">
                    <a:pos x="11" y="34"/>
                  </a:cxn>
                  <a:cxn ang="0">
                    <a:pos x="12" y="33"/>
                  </a:cxn>
                  <a:cxn ang="0">
                    <a:pos x="14" y="32"/>
                  </a:cxn>
                  <a:cxn ang="0">
                    <a:pos x="15" y="31"/>
                  </a:cxn>
                  <a:cxn ang="0">
                    <a:pos x="21" y="30"/>
                  </a:cxn>
                  <a:cxn ang="0">
                    <a:pos x="22" y="28"/>
                  </a:cxn>
                  <a:cxn ang="0">
                    <a:pos x="24" y="19"/>
                  </a:cxn>
                  <a:cxn ang="0">
                    <a:pos x="22" y="13"/>
                  </a:cxn>
                  <a:cxn ang="0">
                    <a:pos x="23" y="13"/>
                  </a:cxn>
                  <a:cxn ang="0">
                    <a:pos x="26" y="10"/>
                  </a:cxn>
                  <a:cxn ang="0">
                    <a:pos x="27" y="10"/>
                  </a:cxn>
                  <a:cxn ang="0">
                    <a:pos x="26" y="6"/>
                  </a:cxn>
                  <a:cxn ang="0">
                    <a:pos x="25" y="4"/>
                  </a:cxn>
                  <a:cxn ang="0">
                    <a:pos x="19" y="2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7" y="1"/>
                  </a:cxn>
                  <a:cxn ang="0">
                    <a:pos x="16" y="3"/>
                  </a:cxn>
                  <a:cxn ang="0">
                    <a:pos x="16" y="1"/>
                  </a:cxn>
                  <a:cxn ang="0">
                    <a:pos x="14" y="2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10" y="7"/>
                  </a:cxn>
                  <a:cxn ang="0">
                    <a:pos x="11" y="7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4" y="10"/>
                  </a:cxn>
                  <a:cxn ang="0">
                    <a:pos x="2" y="13"/>
                  </a:cxn>
                  <a:cxn ang="0">
                    <a:pos x="5" y="14"/>
                  </a:cxn>
                  <a:cxn ang="0">
                    <a:pos x="2" y="17"/>
                  </a:cxn>
                  <a:cxn ang="0">
                    <a:pos x="2" y="18"/>
                  </a:cxn>
                  <a:cxn ang="0">
                    <a:pos x="4" y="19"/>
                  </a:cxn>
                  <a:cxn ang="0">
                    <a:pos x="8" y="21"/>
                  </a:cxn>
                  <a:cxn ang="0">
                    <a:pos x="6" y="22"/>
                  </a:cxn>
                  <a:cxn ang="0">
                    <a:pos x="3" y="26"/>
                  </a:cxn>
                  <a:cxn ang="0">
                    <a:pos x="9" y="25"/>
                  </a:cxn>
                  <a:cxn ang="0">
                    <a:pos x="4" y="26"/>
                  </a:cxn>
                  <a:cxn ang="0">
                    <a:pos x="3" y="29"/>
                  </a:cxn>
                  <a:cxn ang="0">
                    <a:pos x="1" y="29"/>
                  </a:cxn>
                  <a:cxn ang="0">
                    <a:pos x="2" y="30"/>
                  </a:cxn>
                </a:cxnLst>
                <a:rect l="0" t="0" r="r" b="b"/>
                <a:pathLst>
                  <a:path w="27" h="35">
                    <a:moveTo>
                      <a:pt x="3" y="31"/>
                    </a:moveTo>
                    <a:lnTo>
                      <a:pt x="2" y="32"/>
                    </a:lnTo>
                    <a:lnTo>
                      <a:pt x="1" y="32"/>
                    </a:lnTo>
                    <a:lnTo>
                      <a:pt x="1" y="33"/>
                    </a:lnTo>
                    <a:lnTo>
                      <a:pt x="2" y="32"/>
                    </a:lnTo>
                    <a:lnTo>
                      <a:pt x="2" y="33"/>
                    </a:lnTo>
                    <a:lnTo>
                      <a:pt x="2" y="33"/>
                    </a:lnTo>
                    <a:lnTo>
                      <a:pt x="4" y="32"/>
                    </a:lnTo>
                    <a:lnTo>
                      <a:pt x="4" y="33"/>
                    </a:lnTo>
                    <a:lnTo>
                      <a:pt x="3" y="34"/>
                    </a:lnTo>
                    <a:lnTo>
                      <a:pt x="2" y="35"/>
                    </a:lnTo>
                    <a:lnTo>
                      <a:pt x="2" y="35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5" y="35"/>
                    </a:lnTo>
                    <a:lnTo>
                      <a:pt x="4" y="35"/>
                    </a:lnTo>
                    <a:lnTo>
                      <a:pt x="3" y="35"/>
                    </a:lnTo>
                    <a:lnTo>
                      <a:pt x="4" y="35"/>
                    </a:lnTo>
                    <a:lnTo>
                      <a:pt x="4" y="35"/>
                    </a:lnTo>
                    <a:lnTo>
                      <a:pt x="5" y="35"/>
                    </a:lnTo>
                    <a:lnTo>
                      <a:pt x="6" y="35"/>
                    </a:lnTo>
                    <a:lnTo>
                      <a:pt x="6" y="35"/>
                    </a:lnTo>
                    <a:lnTo>
                      <a:pt x="6" y="35"/>
                    </a:lnTo>
                    <a:lnTo>
                      <a:pt x="7" y="35"/>
                    </a:lnTo>
                    <a:lnTo>
                      <a:pt x="8" y="35"/>
                    </a:lnTo>
                    <a:lnTo>
                      <a:pt x="10" y="34"/>
                    </a:lnTo>
                    <a:lnTo>
                      <a:pt x="11" y="34"/>
                    </a:lnTo>
                    <a:lnTo>
                      <a:pt x="11" y="32"/>
                    </a:lnTo>
                    <a:lnTo>
                      <a:pt x="12" y="32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3" y="32"/>
                    </a:lnTo>
                    <a:lnTo>
                      <a:pt x="14" y="32"/>
                    </a:lnTo>
                    <a:lnTo>
                      <a:pt x="15" y="32"/>
                    </a:lnTo>
                    <a:lnTo>
                      <a:pt x="15" y="32"/>
                    </a:lnTo>
                    <a:lnTo>
                      <a:pt x="15" y="31"/>
                    </a:lnTo>
                    <a:lnTo>
                      <a:pt x="16" y="30"/>
                    </a:lnTo>
                    <a:lnTo>
                      <a:pt x="20" y="29"/>
                    </a:lnTo>
                    <a:lnTo>
                      <a:pt x="21" y="30"/>
                    </a:lnTo>
                    <a:lnTo>
                      <a:pt x="22" y="30"/>
                    </a:lnTo>
                    <a:lnTo>
                      <a:pt x="22" y="29"/>
                    </a:lnTo>
                    <a:lnTo>
                      <a:pt x="22" y="28"/>
                    </a:lnTo>
                    <a:lnTo>
                      <a:pt x="24" y="23"/>
                    </a:lnTo>
                    <a:lnTo>
                      <a:pt x="23" y="19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2" y="14"/>
                    </a:lnTo>
                    <a:lnTo>
                      <a:pt x="22" y="13"/>
                    </a:lnTo>
                    <a:lnTo>
                      <a:pt x="23" y="13"/>
                    </a:lnTo>
                    <a:lnTo>
                      <a:pt x="23" y="13"/>
                    </a:lnTo>
                    <a:lnTo>
                      <a:pt x="23" y="13"/>
                    </a:lnTo>
                    <a:lnTo>
                      <a:pt x="24" y="12"/>
                    </a:lnTo>
                    <a:lnTo>
                      <a:pt x="24" y="11"/>
                    </a:lnTo>
                    <a:lnTo>
                      <a:pt x="26" y="10"/>
                    </a:lnTo>
                    <a:lnTo>
                      <a:pt x="27" y="10"/>
                    </a:lnTo>
                    <a:lnTo>
                      <a:pt x="26" y="8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6" y="7"/>
                    </a:lnTo>
                    <a:lnTo>
                      <a:pt x="26" y="6"/>
                    </a:lnTo>
                    <a:lnTo>
                      <a:pt x="24" y="7"/>
                    </a:lnTo>
                    <a:lnTo>
                      <a:pt x="25" y="6"/>
                    </a:lnTo>
                    <a:lnTo>
                      <a:pt x="25" y="4"/>
                    </a:lnTo>
                    <a:lnTo>
                      <a:pt x="24" y="2"/>
                    </a:lnTo>
                    <a:lnTo>
                      <a:pt x="22" y="1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8" y="2"/>
                    </a:lnTo>
                    <a:lnTo>
                      <a:pt x="17" y="2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6" y="2"/>
                    </a:lnTo>
                    <a:lnTo>
                      <a:pt x="17" y="3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16" y="5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5" y="1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6" y="11"/>
                    </a:lnTo>
                    <a:lnTo>
                      <a:pt x="6" y="10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2" y="14"/>
                    </a:lnTo>
                    <a:lnTo>
                      <a:pt x="5" y="14"/>
                    </a:lnTo>
                    <a:lnTo>
                      <a:pt x="5" y="15"/>
                    </a:lnTo>
                    <a:lnTo>
                      <a:pt x="3" y="16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8" y="21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22"/>
                    </a:lnTo>
                    <a:lnTo>
                      <a:pt x="6" y="24"/>
                    </a:lnTo>
                    <a:lnTo>
                      <a:pt x="5" y="24"/>
                    </a:lnTo>
                    <a:lnTo>
                      <a:pt x="3" y="26"/>
                    </a:lnTo>
                    <a:lnTo>
                      <a:pt x="6" y="25"/>
                    </a:lnTo>
                    <a:lnTo>
                      <a:pt x="8" y="24"/>
                    </a:lnTo>
                    <a:lnTo>
                      <a:pt x="9" y="25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4" y="26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3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2" y="30"/>
                    </a:lnTo>
                    <a:lnTo>
                      <a:pt x="3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9" name="Freeform 99"/>
              <p:cNvSpPr>
                <a:spLocks/>
              </p:cNvSpPr>
              <p:nvPr/>
            </p:nvSpPr>
            <p:spPr bwMode="auto">
              <a:xfrm>
                <a:off x="4254" y="3551"/>
                <a:ext cx="2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60" name="Freeform 100"/>
              <p:cNvSpPr>
                <a:spLocks/>
              </p:cNvSpPr>
              <p:nvPr/>
            </p:nvSpPr>
            <p:spPr bwMode="auto">
              <a:xfrm>
                <a:off x="4290" y="3278"/>
                <a:ext cx="3" cy="4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3" y="3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</a:cxnLst>
                <a:rect l="0" t="0" r="r" b="b"/>
                <a:pathLst>
                  <a:path w="3" h="4">
                    <a:moveTo>
                      <a:pt x="1" y="2"/>
                    </a:move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61" name="Freeform 101"/>
              <p:cNvSpPr>
                <a:spLocks/>
              </p:cNvSpPr>
              <p:nvPr/>
            </p:nvSpPr>
            <p:spPr bwMode="auto">
              <a:xfrm>
                <a:off x="4088" y="3304"/>
                <a:ext cx="2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62" name="Freeform 102"/>
              <p:cNvSpPr>
                <a:spLocks/>
              </p:cNvSpPr>
              <p:nvPr/>
            </p:nvSpPr>
            <p:spPr bwMode="auto">
              <a:xfrm>
                <a:off x="4087" y="3304"/>
                <a:ext cx="1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63" name="Freeform 103"/>
              <p:cNvSpPr>
                <a:spLocks/>
              </p:cNvSpPr>
              <p:nvPr/>
            </p:nvSpPr>
            <p:spPr bwMode="auto">
              <a:xfrm>
                <a:off x="4251" y="3554"/>
                <a:ext cx="3" cy="4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0" y="4"/>
                  </a:cxn>
                  <a:cxn ang="0">
                    <a:pos x="2" y="3"/>
                  </a:cxn>
                </a:cxnLst>
                <a:rect l="0" t="0" r="r" b="b"/>
                <a:pathLst>
                  <a:path w="3" h="4">
                    <a:moveTo>
                      <a:pt x="2" y="3"/>
                    </a:moveTo>
                    <a:lnTo>
                      <a:pt x="3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64" name="Freeform 104"/>
              <p:cNvSpPr>
                <a:spLocks/>
              </p:cNvSpPr>
              <p:nvPr/>
            </p:nvSpPr>
            <p:spPr bwMode="auto">
              <a:xfrm>
                <a:off x="4235" y="3527"/>
                <a:ext cx="4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3" y="1"/>
                  </a:cxn>
                </a:cxnLst>
                <a:rect l="0" t="0" r="r" b="b"/>
                <a:pathLst>
                  <a:path w="4" h="2">
                    <a:moveTo>
                      <a:pt x="3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65" name="Freeform 105"/>
              <p:cNvSpPr>
                <a:spLocks/>
              </p:cNvSpPr>
              <p:nvPr/>
            </p:nvSpPr>
            <p:spPr bwMode="auto">
              <a:xfrm>
                <a:off x="4088" y="3303"/>
                <a:ext cx="4" cy="1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66" name="Freeform 106"/>
              <p:cNvSpPr>
                <a:spLocks/>
              </p:cNvSpPr>
              <p:nvPr/>
            </p:nvSpPr>
            <p:spPr bwMode="auto">
              <a:xfrm>
                <a:off x="4195" y="3223"/>
                <a:ext cx="60" cy="42"/>
              </a:xfrm>
              <a:custGeom>
                <a:avLst/>
                <a:gdLst/>
                <a:ahLst/>
                <a:cxnLst>
                  <a:cxn ang="0">
                    <a:pos x="41" y="36"/>
                  </a:cxn>
                  <a:cxn ang="0">
                    <a:pos x="51" y="29"/>
                  </a:cxn>
                  <a:cxn ang="0">
                    <a:pos x="55" y="29"/>
                  </a:cxn>
                  <a:cxn ang="0">
                    <a:pos x="55" y="25"/>
                  </a:cxn>
                  <a:cxn ang="0">
                    <a:pos x="59" y="22"/>
                  </a:cxn>
                  <a:cxn ang="0">
                    <a:pos x="60" y="19"/>
                  </a:cxn>
                  <a:cxn ang="0">
                    <a:pos x="58" y="13"/>
                  </a:cxn>
                  <a:cxn ang="0">
                    <a:pos x="56" y="11"/>
                  </a:cxn>
                  <a:cxn ang="0">
                    <a:pos x="52" y="8"/>
                  </a:cxn>
                  <a:cxn ang="0">
                    <a:pos x="54" y="3"/>
                  </a:cxn>
                  <a:cxn ang="0">
                    <a:pos x="50" y="5"/>
                  </a:cxn>
                  <a:cxn ang="0">
                    <a:pos x="48" y="3"/>
                  </a:cxn>
                  <a:cxn ang="0">
                    <a:pos x="44" y="1"/>
                  </a:cxn>
                  <a:cxn ang="0">
                    <a:pos x="41" y="6"/>
                  </a:cxn>
                  <a:cxn ang="0">
                    <a:pos x="38" y="8"/>
                  </a:cxn>
                  <a:cxn ang="0">
                    <a:pos x="34" y="6"/>
                  </a:cxn>
                  <a:cxn ang="0">
                    <a:pos x="33" y="8"/>
                  </a:cxn>
                  <a:cxn ang="0">
                    <a:pos x="32" y="5"/>
                  </a:cxn>
                  <a:cxn ang="0">
                    <a:pos x="28" y="8"/>
                  </a:cxn>
                  <a:cxn ang="0">
                    <a:pos x="24" y="7"/>
                  </a:cxn>
                  <a:cxn ang="0">
                    <a:pos x="22" y="15"/>
                  </a:cxn>
                  <a:cxn ang="0">
                    <a:pos x="19" y="16"/>
                  </a:cxn>
                  <a:cxn ang="0">
                    <a:pos x="17" y="15"/>
                  </a:cxn>
                  <a:cxn ang="0">
                    <a:pos x="15" y="11"/>
                  </a:cxn>
                  <a:cxn ang="0">
                    <a:pos x="17" y="9"/>
                  </a:cxn>
                  <a:cxn ang="0">
                    <a:pos x="14" y="4"/>
                  </a:cxn>
                  <a:cxn ang="0">
                    <a:pos x="9" y="2"/>
                  </a:cxn>
                  <a:cxn ang="0">
                    <a:pos x="8" y="3"/>
                  </a:cxn>
                  <a:cxn ang="0">
                    <a:pos x="10" y="4"/>
                  </a:cxn>
                  <a:cxn ang="0">
                    <a:pos x="8" y="5"/>
                  </a:cxn>
                  <a:cxn ang="0">
                    <a:pos x="11" y="9"/>
                  </a:cxn>
                  <a:cxn ang="0">
                    <a:pos x="8" y="8"/>
                  </a:cxn>
                  <a:cxn ang="0">
                    <a:pos x="5" y="7"/>
                  </a:cxn>
                  <a:cxn ang="0">
                    <a:pos x="5" y="9"/>
                  </a:cxn>
                  <a:cxn ang="0">
                    <a:pos x="7" y="11"/>
                  </a:cxn>
                  <a:cxn ang="0">
                    <a:pos x="1" y="1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8" y="14"/>
                  </a:cxn>
                  <a:cxn ang="0">
                    <a:pos x="12" y="15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1" y="21"/>
                  </a:cxn>
                  <a:cxn ang="0">
                    <a:pos x="7" y="22"/>
                  </a:cxn>
                  <a:cxn ang="0">
                    <a:pos x="4" y="25"/>
                  </a:cxn>
                  <a:cxn ang="0">
                    <a:pos x="9" y="24"/>
                  </a:cxn>
                  <a:cxn ang="0">
                    <a:pos x="12" y="27"/>
                  </a:cxn>
                  <a:cxn ang="0">
                    <a:pos x="14" y="29"/>
                  </a:cxn>
                  <a:cxn ang="0">
                    <a:pos x="11" y="33"/>
                  </a:cxn>
                  <a:cxn ang="0">
                    <a:pos x="11" y="37"/>
                  </a:cxn>
                  <a:cxn ang="0">
                    <a:pos x="18" y="36"/>
                  </a:cxn>
                  <a:cxn ang="0">
                    <a:pos x="25" y="40"/>
                  </a:cxn>
                  <a:cxn ang="0">
                    <a:pos x="30" y="41"/>
                  </a:cxn>
                  <a:cxn ang="0">
                    <a:pos x="40" y="37"/>
                  </a:cxn>
                </a:cxnLst>
                <a:rect l="0" t="0" r="r" b="b"/>
                <a:pathLst>
                  <a:path w="60" h="42">
                    <a:moveTo>
                      <a:pt x="40" y="37"/>
                    </a:moveTo>
                    <a:lnTo>
                      <a:pt x="40" y="36"/>
                    </a:lnTo>
                    <a:lnTo>
                      <a:pt x="40" y="36"/>
                    </a:lnTo>
                    <a:lnTo>
                      <a:pt x="40" y="35"/>
                    </a:lnTo>
                    <a:lnTo>
                      <a:pt x="41" y="36"/>
                    </a:lnTo>
                    <a:lnTo>
                      <a:pt x="42" y="35"/>
                    </a:lnTo>
                    <a:lnTo>
                      <a:pt x="44" y="35"/>
                    </a:lnTo>
                    <a:lnTo>
                      <a:pt x="50" y="30"/>
                    </a:lnTo>
                    <a:lnTo>
                      <a:pt x="50" y="29"/>
                    </a:lnTo>
                    <a:lnTo>
                      <a:pt x="51" y="29"/>
                    </a:lnTo>
                    <a:lnTo>
                      <a:pt x="51" y="29"/>
                    </a:lnTo>
                    <a:lnTo>
                      <a:pt x="51" y="30"/>
                    </a:lnTo>
                    <a:lnTo>
                      <a:pt x="52" y="31"/>
                    </a:lnTo>
                    <a:lnTo>
                      <a:pt x="53" y="29"/>
                    </a:lnTo>
                    <a:lnTo>
                      <a:pt x="55" y="29"/>
                    </a:lnTo>
                    <a:lnTo>
                      <a:pt x="56" y="26"/>
                    </a:lnTo>
                    <a:lnTo>
                      <a:pt x="55" y="26"/>
                    </a:lnTo>
                    <a:lnTo>
                      <a:pt x="55" y="26"/>
                    </a:lnTo>
                    <a:lnTo>
                      <a:pt x="55" y="26"/>
                    </a:lnTo>
                    <a:lnTo>
                      <a:pt x="55" y="25"/>
                    </a:lnTo>
                    <a:lnTo>
                      <a:pt x="56" y="25"/>
                    </a:lnTo>
                    <a:lnTo>
                      <a:pt x="56" y="24"/>
                    </a:lnTo>
                    <a:lnTo>
                      <a:pt x="58" y="24"/>
                    </a:lnTo>
                    <a:lnTo>
                      <a:pt x="59" y="22"/>
                    </a:lnTo>
                    <a:lnTo>
                      <a:pt x="59" y="22"/>
                    </a:lnTo>
                    <a:lnTo>
                      <a:pt x="59" y="22"/>
                    </a:lnTo>
                    <a:lnTo>
                      <a:pt x="60" y="21"/>
                    </a:lnTo>
                    <a:lnTo>
                      <a:pt x="60" y="19"/>
                    </a:lnTo>
                    <a:lnTo>
                      <a:pt x="60" y="18"/>
                    </a:lnTo>
                    <a:lnTo>
                      <a:pt x="60" y="19"/>
                    </a:ln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8" y="13"/>
                    </a:lnTo>
                    <a:lnTo>
                      <a:pt x="58" y="12"/>
                    </a:lnTo>
                    <a:lnTo>
                      <a:pt x="58" y="14"/>
                    </a:lnTo>
                    <a:lnTo>
                      <a:pt x="56" y="13"/>
                    </a:lnTo>
                    <a:lnTo>
                      <a:pt x="55" y="12"/>
                    </a:lnTo>
                    <a:lnTo>
                      <a:pt x="56" y="11"/>
                    </a:lnTo>
                    <a:lnTo>
                      <a:pt x="53" y="11"/>
                    </a:lnTo>
                    <a:lnTo>
                      <a:pt x="53" y="11"/>
                    </a:lnTo>
                    <a:lnTo>
                      <a:pt x="54" y="9"/>
                    </a:lnTo>
                    <a:lnTo>
                      <a:pt x="54" y="7"/>
                    </a:lnTo>
                    <a:lnTo>
                      <a:pt x="52" y="8"/>
                    </a:lnTo>
                    <a:lnTo>
                      <a:pt x="51" y="8"/>
                    </a:lnTo>
                    <a:lnTo>
                      <a:pt x="51" y="7"/>
                    </a:lnTo>
                    <a:lnTo>
                      <a:pt x="53" y="4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3" y="3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50" y="4"/>
                    </a:lnTo>
                    <a:lnTo>
                      <a:pt x="50" y="5"/>
                    </a:lnTo>
                    <a:lnTo>
                      <a:pt x="50" y="6"/>
                    </a:lnTo>
                    <a:lnTo>
                      <a:pt x="49" y="5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3"/>
                    </a:lnTo>
                    <a:lnTo>
                      <a:pt x="47" y="2"/>
                    </a:lnTo>
                    <a:lnTo>
                      <a:pt x="46" y="0"/>
                    </a:lnTo>
                    <a:lnTo>
                      <a:pt x="45" y="0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4" y="2"/>
                    </a:lnTo>
                    <a:lnTo>
                      <a:pt x="44" y="6"/>
                    </a:lnTo>
                    <a:lnTo>
                      <a:pt x="43" y="6"/>
                    </a:lnTo>
                    <a:lnTo>
                      <a:pt x="42" y="7"/>
                    </a:lnTo>
                    <a:lnTo>
                      <a:pt x="41" y="6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6"/>
                    </a:lnTo>
                    <a:lnTo>
                      <a:pt x="39" y="8"/>
                    </a:lnTo>
                    <a:lnTo>
                      <a:pt x="38" y="8"/>
                    </a:lnTo>
                    <a:lnTo>
                      <a:pt x="37" y="8"/>
                    </a:lnTo>
                    <a:lnTo>
                      <a:pt x="37" y="7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4" y="6"/>
                    </a:lnTo>
                    <a:lnTo>
                      <a:pt x="34" y="7"/>
                    </a:lnTo>
                    <a:lnTo>
                      <a:pt x="35" y="10"/>
                    </a:lnTo>
                    <a:lnTo>
                      <a:pt x="35" y="12"/>
                    </a:lnTo>
                    <a:lnTo>
                      <a:pt x="33" y="9"/>
                    </a:lnTo>
                    <a:lnTo>
                      <a:pt x="33" y="8"/>
                    </a:lnTo>
                    <a:lnTo>
                      <a:pt x="33" y="7"/>
                    </a:lnTo>
                    <a:lnTo>
                      <a:pt x="32" y="7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2" y="5"/>
                    </a:lnTo>
                    <a:lnTo>
                      <a:pt x="30" y="6"/>
                    </a:lnTo>
                    <a:lnTo>
                      <a:pt x="30" y="8"/>
                    </a:lnTo>
                    <a:lnTo>
                      <a:pt x="29" y="7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11"/>
                    </a:lnTo>
                    <a:lnTo>
                      <a:pt x="27" y="11"/>
                    </a:lnTo>
                    <a:lnTo>
                      <a:pt x="26" y="11"/>
                    </a:lnTo>
                    <a:lnTo>
                      <a:pt x="26" y="10"/>
                    </a:lnTo>
                    <a:lnTo>
                      <a:pt x="24" y="7"/>
                    </a:lnTo>
                    <a:lnTo>
                      <a:pt x="23" y="6"/>
                    </a:lnTo>
                    <a:lnTo>
                      <a:pt x="22" y="7"/>
                    </a:lnTo>
                    <a:lnTo>
                      <a:pt x="23" y="11"/>
                    </a:lnTo>
                    <a:lnTo>
                      <a:pt x="22" y="14"/>
                    </a:lnTo>
                    <a:lnTo>
                      <a:pt x="22" y="15"/>
                    </a:lnTo>
                    <a:lnTo>
                      <a:pt x="21" y="12"/>
                    </a:lnTo>
                    <a:lnTo>
                      <a:pt x="20" y="12"/>
                    </a:lnTo>
                    <a:lnTo>
                      <a:pt x="20" y="14"/>
                    </a:lnTo>
                    <a:lnTo>
                      <a:pt x="20" y="16"/>
                    </a:lnTo>
                    <a:lnTo>
                      <a:pt x="19" y="16"/>
                    </a:lnTo>
                    <a:lnTo>
                      <a:pt x="19" y="17"/>
                    </a:lnTo>
                    <a:lnTo>
                      <a:pt x="18" y="19"/>
                    </a:lnTo>
                    <a:lnTo>
                      <a:pt x="18" y="15"/>
                    </a:lnTo>
                    <a:lnTo>
                      <a:pt x="17" y="15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6" y="14"/>
                    </a:lnTo>
                    <a:lnTo>
                      <a:pt x="16" y="13"/>
                    </a:lnTo>
                    <a:lnTo>
                      <a:pt x="15" y="12"/>
                    </a:lnTo>
                    <a:lnTo>
                      <a:pt x="15" y="11"/>
                    </a:lnTo>
                    <a:lnTo>
                      <a:pt x="16" y="12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7" y="9"/>
                    </a:lnTo>
                    <a:lnTo>
                      <a:pt x="16" y="8"/>
                    </a:lnTo>
                    <a:lnTo>
                      <a:pt x="17" y="8"/>
                    </a:lnTo>
                    <a:lnTo>
                      <a:pt x="16" y="7"/>
                    </a:lnTo>
                    <a:lnTo>
                      <a:pt x="15" y="7"/>
                    </a:lnTo>
                    <a:lnTo>
                      <a:pt x="14" y="4"/>
                    </a:lnTo>
                    <a:lnTo>
                      <a:pt x="12" y="4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8" y="5"/>
                    </a:lnTo>
                    <a:lnTo>
                      <a:pt x="11" y="7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10"/>
                    </a:lnTo>
                    <a:lnTo>
                      <a:pt x="11" y="9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5" y="5"/>
                    </a:lnTo>
                    <a:lnTo>
                      <a:pt x="4" y="6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5" y="9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6" y="11"/>
                    </a:lnTo>
                    <a:lnTo>
                      <a:pt x="7" y="12"/>
                    </a:lnTo>
                    <a:lnTo>
                      <a:pt x="5" y="13"/>
                    </a:lnTo>
                    <a:lnTo>
                      <a:pt x="4" y="11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3" y="15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8" y="13"/>
                    </a:lnTo>
                    <a:lnTo>
                      <a:pt x="11" y="14"/>
                    </a:lnTo>
                    <a:lnTo>
                      <a:pt x="11" y="15"/>
                    </a:lnTo>
                    <a:lnTo>
                      <a:pt x="11" y="14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5" y="15"/>
                    </a:lnTo>
                    <a:lnTo>
                      <a:pt x="15" y="15"/>
                    </a:lnTo>
                    <a:lnTo>
                      <a:pt x="12" y="17"/>
                    </a:lnTo>
                    <a:lnTo>
                      <a:pt x="11" y="18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3" y="19"/>
                    </a:lnTo>
                    <a:lnTo>
                      <a:pt x="14" y="20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4" y="21"/>
                    </a:lnTo>
                    <a:lnTo>
                      <a:pt x="11" y="21"/>
                    </a:lnTo>
                    <a:lnTo>
                      <a:pt x="11" y="20"/>
                    </a:lnTo>
                    <a:lnTo>
                      <a:pt x="10" y="21"/>
                    </a:lnTo>
                    <a:lnTo>
                      <a:pt x="9" y="21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6" y="22"/>
                    </a:lnTo>
                    <a:lnTo>
                      <a:pt x="3" y="22"/>
                    </a:lnTo>
                    <a:lnTo>
                      <a:pt x="3" y="24"/>
                    </a:lnTo>
                    <a:lnTo>
                      <a:pt x="4" y="25"/>
                    </a:lnTo>
                    <a:lnTo>
                      <a:pt x="4" y="24"/>
                    </a:lnTo>
                    <a:lnTo>
                      <a:pt x="5" y="24"/>
                    </a:lnTo>
                    <a:lnTo>
                      <a:pt x="8" y="23"/>
                    </a:lnTo>
                    <a:lnTo>
                      <a:pt x="8" y="23"/>
                    </a:lnTo>
                    <a:lnTo>
                      <a:pt x="9" y="24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1" y="26"/>
                    </a:lnTo>
                    <a:lnTo>
                      <a:pt x="12" y="26"/>
                    </a:lnTo>
                    <a:lnTo>
                      <a:pt x="12" y="27"/>
                    </a:lnTo>
                    <a:lnTo>
                      <a:pt x="13" y="28"/>
                    </a:lnTo>
                    <a:lnTo>
                      <a:pt x="14" y="27"/>
                    </a:lnTo>
                    <a:lnTo>
                      <a:pt x="15" y="26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29"/>
                    </a:lnTo>
                    <a:lnTo>
                      <a:pt x="13" y="30"/>
                    </a:lnTo>
                    <a:lnTo>
                      <a:pt x="15" y="29"/>
                    </a:lnTo>
                    <a:lnTo>
                      <a:pt x="15" y="32"/>
                    </a:lnTo>
                    <a:lnTo>
                      <a:pt x="11" y="33"/>
                    </a:lnTo>
                    <a:lnTo>
                      <a:pt x="11" y="34"/>
                    </a:lnTo>
                    <a:lnTo>
                      <a:pt x="9" y="33"/>
                    </a:lnTo>
                    <a:lnTo>
                      <a:pt x="10" y="34"/>
                    </a:lnTo>
                    <a:lnTo>
                      <a:pt x="10" y="37"/>
                    </a:lnTo>
                    <a:lnTo>
                      <a:pt x="11" y="37"/>
                    </a:lnTo>
                    <a:lnTo>
                      <a:pt x="11" y="36"/>
                    </a:lnTo>
                    <a:lnTo>
                      <a:pt x="14" y="36"/>
                    </a:lnTo>
                    <a:lnTo>
                      <a:pt x="15" y="36"/>
                    </a:lnTo>
                    <a:lnTo>
                      <a:pt x="17" y="37"/>
                    </a:lnTo>
                    <a:lnTo>
                      <a:pt x="18" y="36"/>
                    </a:lnTo>
                    <a:lnTo>
                      <a:pt x="22" y="38"/>
                    </a:lnTo>
                    <a:lnTo>
                      <a:pt x="22" y="39"/>
                    </a:lnTo>
                    <a:lnTo>
                      <a:pt x="24" y="39"/>
                    </a:lnTo>
                    <a:lnTo>
                      <a:pt x="25" y="40"/>
                    </a:lnTo>
                    <a:lnTo>
                      <a:pt x="25" y="40"/>
                    </a:lnTo>
                    <a:lnTo>
                      <a:pt x="26" y="40"/>
                    </a:lnTo>
                    <a:lnTo>
                      <a:pt x="28" y="40"/>
                    </a:lnTo>
                    <a:lnTo>
                      <a:pt x="29" y="40"/>
                    </a:lnTo>
                    <a:lnTo>
                      <a:pt x="30" y="42"/>
                    </a:lnTo>
                    <a:lnTo>
                      <a:pt x="30" y="41"/>
                    </a:lnTo>
                    <a:lnTo>
                      <a:pt x="32" y="42"/>
                    </a:lnTo>
                    <a:lnTo>
                      <a:pt x="33" y="41"/>
                    </a:lnTo>
                    <a:lnTo>
                      <a:pt x="35" y="40"/>
                    </a:lnTo>
                    <a:lnTo>
                      <a:pt x="38" y="37"/>
                    </a:lnTo>
                    <a:lnTo>
                      <a:pt x="40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67" name="Freeform 107"/>
              <p:cNvSpPr>
                <a:spLocks/>
              </p:cNvSpPr>
              <p:nvPr/>
            </p:nvSpPr>
            <p:spPr bwMode="auto">
              <a:xfrm>
                <a:off x="4087" y="3306"/>
                <a:ext cx="1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68" name="Freeform 108"/>
              <p:cNvSpPr>
                <a:spLocks/>
              </p:cNvSpPr>
              <p:nvPr/>
            </p:nvSpPr>
            <p:spPr bwMode="auto">
              <a:xfrm>
                <a:off x="4237" y="3555"/>
                <a:ext cx="4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69" name="Freeform 109"/>
              <p:cNvSpPr>
                <a:spLocks/>
              </p:cNvSpPr>
              <p:nvPr/>
            </p:nvSpPr>
            <p:spPr bwMode="auto">
              <a:xfrm>
                <a:off x="4243" y="3557"/>
                <a:ext cx="3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0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70" name="Freeform 110"/>
              <p:cNvSpPr>
                <a:spLocks/>
              </p:cNvSpPr>
              <p:nvPr/>
            </p:nvSpPr>
            <p:spPr bwMode="auto">
              <a:xfrm>
                <a:off x="3992" y="3425"/>
                <a:ext cx="9" cy="11"/>
              </a:xfrm>
              <a:custGeom>
                <a:avLst/>
                <a:gdLst/>
                <a:ahLst/>
                <a:cxnLst>
                  <a:cxn ang="0">
                    <a:pos x="7" y="10"/>
                  </a:cxn>
                  <a:cxn ang="0">
                    <a:pos x="7" y="9"/>
                  </a:cxn>
                  <a:cxn ang="0">
                    <a:pos x="9" y="8"/>
                  </a:cxn>
                  <a:cxn ang="0">
                    <a:pos x="9" y="8"/>
                  </a:cxn>
                  <a:cxn ang="0">
                    <a:pos x="8" y="8"/>
                  </a:cxn>
                  <a:cxn ang="0">
                    <a:pos x="8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7" y="6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5" y="6"/>
                  </a:cxn>
                  <a:cxn ang="0">
                    <a:pos x="4" y="6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4" y="2"/>
                  </a:cxn>
                  <a:cxn ang="0">
                    <a:pos x="0" y="7"/>
                  </a:cxn>
                  <a:cxn ang="0">
                    <a:pos x="0" y="10"/>
                  </a:cxn>
                  <a:cxn ang="0">
                    <a:pos x="0" y="11"/>
                  </a:cxn>
                  <a:cxn ang="0">
                    <a:pos x="1" y="11"/>
                  </a:cxn>
                  <a:cxn ang="0">
                    <a:pos x="3" y="11"/>
                  </a:cxn>
                  <a:cxn ang="0">
                    <a:pos x="4" y="11"/>
                  </a:cxn>
                  <a:cxn ang="0">
                    <a:pos x="5" y="11"/>
                  </a:cxn>
                  <a:cxn ang="0">
                    <a:pos x="7" y="10"/>
                  </a:cxn>
                </a:cxnLst>
                <a:rect l="0" t="0" r="r" b="b"/>
                <a:pathLst>
                  <a:path w="9" h="11">
                    <a:moveTo>
                      <a:pt x="7" y="10"/>
                    </a:moveTo>
                    <a:lnTo>
                      <a:pt x="7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7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71" name="Freeform 111"/>
              <p:cNvSpPr>
                <a:spLocks/>
              </p:cNvSpPr>
              <p:nvPr/>
            </p:nvSpPr>
            <p:spPr bwMode="auto">
              <a:xfrm>
                <a:off x="4003" y="3386"/>
                <a:ext cx="36" cy="42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8" y="1"/>
                  </a:cxn>
                  <a:cxn ang="0">
                    <a:pos x="15" y="4"/>
                  </a:cxn>
                  <a:cxn ang="0">
                    <a:pos x="14" y="5"/>
                  </a:cxn>
                  <a:cxn ang="0">
                    <a:pos x="13" y="7"/>
                  </a:cxn>
                  <a:cxn ang="0">
                    <a:pos x="11" y="9"/>
                  </a:cxn>
                  <a:cxn ang="0">
                    <a:pos x="11" y="12"/>
                  </a:cxn>
                  <a:cxn ang="0">
                    <a:pos x="10" y="13"/>
                  </a:cxn>
                  <a:cxn ang="0">
                    <a:pos x="8" y="18"/>
                  </a:cxn>
                  <a:cxn ang="0">
                    <a:pos x="7" y="19"/>
                  </a:cxn>
                  <a:cxn ang="0">
                    <a:pos x="7" y="21"/>
                  </a:cxn>
                  <a:cxn ang="0">
                    <a:pos x="7" y="23"/>
                  </a:cxn>
                  <a:cxn ang="0">
                    <a:pos x="4" y="27"/>
                  </a:cxn>
                  <a:cxn ang="0">
                    <a:pos x="1" y="27"/>
                  </a:cxn>
                  <a:cxn ang="0">
                    <a:pos x="5" y="27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8" y="34"/>
                  </a:cxn>
                  <a:cxn ang="0">
                    <a:pos x="18" y="35"/>
                  </a:cxn>
                  <a:cxn ang="0">
                    <a:pos x="19" y="36"/>
                  </a:cxn>
                  <a:cxn ang="0">
                    <a:pos x="23" y="34"/>
                  </a:cxn>
                  <a:cxn ang="0">
                    <a:pos x="23" y="37"/>
                  </a:cxn>
                  <a:cxn ang="0">
                    <a:pos x="19" y="40"/>
                  </a:cxn>
                  <a:cxn ang="0">
                    <a:pos x="26" y="36"/>
                  </a:cxn>
                  <a:cxn ang="0">
                    <a:pos x="29" y="32"/>
                  </a:cxn>
                  <a:cxn ang="0">
                    <a:pos x="29" y="41"/>
                  </a:cxn>
                  <a:cxn ang="0">
                    <a:pos x="33" y="38"/>
                  </a:cxn>
                  <a:cxn ang="0">
                    <a:pos x="33" y="42"/>
                  </a:cxn>
                  <a:cxn ang="0">
                    <a:pos x="36" y="36"/>
                  </a:cxn>
                  <a:cxn ang="0">
                    <a:pos x="35" y="36"/>
                  </a:cxn>
                  <a:cxn ang="0">
                    <a:pos x="35" y="31"/>
                  </a:cxn>
                  <a:cxn ang="0">
                    <a:pos x="33" y="31"/>
                  </a:cxn>
                  <a:cxn ang="0">
                    <a:pos x="31" y="34"/>
                  </a:cxn>
                  <a:cxn ang="0">
                    <a:pos x="31" y="30"/>
                  </a:cxn>
                  <a:cxn ang="0">
                    <a:pos x="33" y="29"/>
                  </a:cxn>
                  <a:cxn ang="0">
                    <a:pos x="35" y="27"/>
                  </a:cxn>
                  <a:cxn ang="0">
                    <a:pos x="31" y="27"/>
                  </a:cxn>
                  <a:cxn ang="0">
                    <a:pos x="31" y="25"/>
                  </a:cxn>
                  <a:cxn ang="0">
                    <a:pos x="30" y="23"/>
                  </a:cxn>
                  <a:cxn ang="0">
                    <a:pos x="32" y="20"/>
                  </a:cxn>
                  <a:cxn ang="0">
                    <a:pos x="27" y="19"/>
                  </a:cxn>
                  <a:cxn ang="0">
                    <a:pos x="23" y="19"/>
                  </a:cxn>
                  <a:cxn ang="0">
                    <a:pos x="22" y="19"/>
                  </a:cxn>
                  <a:cxn ang="0">
                    <a:pos x="19" y="17"/>
                  </a:cxn>
                  <a:cxn ang="0">
                    <a:pos x="21" y="15"/>
                  </a:cxn>
                  <a:cxn ang="0">
                    <a:pos x="18" y="13"/>
                  </a:cxn>
                  <a:cxn ang="0">
                    <a:pos x="15" y="15"/>
                  </a:cxn>
                  <a:cxn ang="0">
                    <a:pos x="18" y="9"/>
                  </a:cxn>
                  <a:cxn ang="0">
                    <a:pos x="18" y="7"/>
                  </a:cxn>
                  <a:cxn ang="0">
                    <a:pos x="19" y="4"/>
                  </a:cxn>
                </a:cxnLst>
                <a:rect l="0" t="0" r="r" b="b"/>
                <a:pathLst>
                  <a:path w="36" h="42">
                    <a:moveTo>
                      <a:pt x="20" y="3"/>
                    </a:moveTo>
                    <a:lnTo>
                      <a:pt x="21" y="1"/>
                    </a:lnTo>
                    <a:lnTo>
                      <a:pt x="21" y="0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7"/>
                    </a:lnTo>
                    <a:lnTo>
                      <a:pt x="12" y="8"/>
                    </a:lnTo>
                    <a:lnTo>
                      <a:pt x="11" y="8"/>
                    </a:lnTo>
                    <a:lnTo>
                      <a:pt x="11" y="9"/>
                    </a:lnTo>
                    <a:lnTo>
                      <a:pt x="12" y="9"/>
                    </a:lnTo>
                    <a:lnTo>
                      <a:pt x="11" y="10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10" y="13"/>
                    </a:lnTo>
                    <a:lnTo>
                      <a:pt x="8" y="16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20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7" y="22"/>
                    </a:lnTo>
                    <a:lnTo>
                      <a:pt x="7" y="23"/>
                    </a:lnTo>
                    <a:lnTo>
                      <a:pt x="5" y="22"/>
                    </a:lnTo>
                    <a:lnTo>
                      <a:pt x="4" y="26"/>
                    </a:lnTo>
                    <a:lnTo>
                      <a:pt x="4" y="27"/>
                    </a:lnTo>
                    <a:lnTo>
                      <a:pt x="3" y="26"/>
                    </a:lnTo>
                    <a:lnTo>
                      <a:pt x="1" y="27"/>
                    </a:lnTo>
                    <a:lnTo>
                      <a:pt x="1" y="27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5" y="27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2" y="34"/>
                    </a:lnTo>
                    <a:lnTo>
                      <a:pt x="7" y="34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20" y="33"/>
                    </a:lnTo>
                    <a:lnTo>
                      <a:pt x="20" y="34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9" y="35"/>
                    </a:lnTo>
                    <a:lnTo>
                      <a:pt x="19" y="36"/>
                    </a:lnTo>
                    <a:lnTo>
                      <a:pt x="22" y="35"/>
                    </a:lnTo>
                    <a:lnTo>
                      <a:pt x="22" y="34"/>
                    </a:lnTo>
                    <a:lnTo>
                      <a:pt x="23" y="34"/>
                    </a:lnTo>
                    <a:lnTo>
                      <a:pt x="25" y="34"/>
                    </a:lnTo>
                    <a:lnTo>
                      <a:pt x="26" y="34"/>
                    </a:lnTo>
                    <a:lnTo>
                      <a:pt x="23" y="37"/>
                    </a:lnTo>
                    <a:lnTo>
                      <a:pt x="22" y="38"/>
                    </a:lnTo>
                    <a:lnTo>
                      <a:pt x="19" y="39"/>
                    </a:lnTo>
                    <a:lnTo>
                      <a:pt x="19" y="40"/>
                    </a:lnTo>
                    <a:lnTo>
                      <a:pt x="20" y="40"/>
                    </a:lnTo>
                    <a:lnTo>
                      <a:pt x="22" y="40"/>
                    </a:lnTo>
                    <a:lnTo>
                      <a:pt x="26" y="36"/>
                    </a:lnTo>
                    <a:lnTo>
                      <a:pt x="27" y="36"/>
                    </a:lnTo>
                    <a:lnTo>
                      <a:pt x="27" y="36"/>
                    </a:lnTo>
                    <a:lnTo>
                      <a:pt x="29" y="32"/>
                    </a:lnTo>
                    <a:lnTo>
                      <a:pt x="29" y="32"/>
                    </a:lnTo>
                    <a:lnTo>
                      <a:pt x="30" y="37"/>
                    </a:lnTo>
                    <a:lnTo>
                      <a:pt x="29" y="41"/>
                    </a:lnTo>
                    <a:lnTo>
                      <a:pt x="29" y="41"/>
                    </a:lnTo>
                    <a:lnTo>
                      <a:pt x="32" y="38"/>
                    </a:lnTo>
                    <a:lnTo>
                      <a:pt x="33" y="38"/>
                    </a:lnTo>
                    <a:lnTo>
                      <a:pt x="32" y="40"/>
                    </a:lnTo>
                    <a:lnTo>
                      <a:pt x="32" y="41"/>
                    </a:lnTo>
                    <a:lnTo>
                      <a:pt x="33" y="42"/>
                    </a:lnTo>
                    <a:lnTo>
                      <a:pt x="33" y="41"/>
                    </a:lnTo>
                    <a:lnTo>
                      <a:pt x="35" y="41"/>
                    </a:lnTo>
                    <a:lnTo>
                      <a:pt x="36" y="36"/>
                    </a:lnTo>
                    <a:lnTo>
                      <a:pt x="36" y="34"/>
                    </a:lnTo>
                    <a:lnTo>
                      <a:pt x="36" y="33"/>
                    </a:lnTo>
                    <a:lnTo>
                      <a:pt x="35" y="36"/>
                    </a:lnTo>
                    <a:lnTo>
                      <a:pt x="34" y="35"/>
                    </a:lnTo>
                    <a:lnTo>
                      <a:pt x="34" y="34"/>
                    </a:lnTo>
                    <a:lnTo>
                      <a:pt x="35" y="31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3" y="31"/>
                    </a:lnTo>
                    <a:lnTo>
                      <a:pt x="33" y="34"/>
                    </a:lnTo>
                    <a:lnTo>
                      <a:pt x="32" y="34"/>
                    </a:lnTo>
                    <a:lnTo>
                      <a:pt x="31" y="34"/>
                    </a:lnTo>
                    <a:lnTo>
                      <a:pt x="31" y="33"/>
                    </a:lnTo>
                    <a:lnTo>
                      <a:pt x="31" y="31"/>
                    </a:lnTo>
                    <a:lnTo>
                      <a:pt x="31" y="30"/>
                    </a:lnTo>
                    <a:lnTo>
                      <a:pt x="31" y="30"/>
                    </a:lnTo>
                    <a:lnTo>
                      <a:pt x="30" y="30"/>
                    </a:lnTo>
                    <a:lnTo>
                      <a:pt x="33" y="29"/>
                    </a:lnTo>
                    <a:lnTo>
                      <a:pt x="33" y="27"/>
                    </a:lnTo>
                    <a:lnTo>
                      <a:pt x="34" y="27"/>
                    </a:lnTo>
                    <a:lnTo>
                      <a:pt x="35" y="27"/>
                    </a:lnTo>
                    <a:lnTo>
                      <a:pt x="34" y="26"/>
                    </a:lnTo>
                    <a:lnTo>
                      <a:pt x="32" y="27"/>
                    </a:lnTo>
                    <a:lnTo>
                      <a:pt x="31" y="27"/>
                    </a:lnTo>
                    <a:lnTo>
                      <a:pt x="29" y="27"/>
                    </a:lnTo>
                    <a:lnTo>
                      <a:pt x="29" y="27"/>
                    </a:lnTo>
                    <a:lnTo>
                      <a:pt x="31" y="25"/>
                    </a:lnTo>
                    <a:lnTo>
                      <a:pt x="30" y="24"/>
                    </a:lnTo>
                    <a:lnTo>
                      <a:pt x="29" y="24"/>
                    </a:lnTo>
                    <a:lnTo>
                      <a:pt x="30" y="23"/>
                    </a:lnTo>
                    <a:lnTo>
                      <a:pt x="32" y="22"/>
                    </a:lnTo>
                    <a:lnTo>
                      <a:pt x="33" y="20"/>
                    </a:lnTo>
                    <a:lnTo>
                      <a:pt x="32" y="20"/>
                    </a:lnTo>
                    <a:lnTo>
                      <a:pt x="29" y="19"/>
                    </a:lnTo>
                    <a:lnTo>
                      <a:pt x="28" y="19"/>
                    </a:lnTo>
                    <a:lnTo>
                      <a:pt x="27" y="19"/>
                    </a:lnTo>
                    <a:lnTo>
                      <a:pt x="23" y="20"/>
                    </a:lnTo>
                    <a:lnTo>
                      <a:pt x="22" y="20"/>
                    </a:lnTo>
                    <a:lnTo>
                      <a:pt x="23" y="19"/>
                    </a:lnTo>
                    <a:lnTo>
                      <a:pt x="23" y="18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22" y="19"/>
                    </a:lnTo>
                    <a:lnTo>
                      <a:pt x="19" y="19"/>
                    </a:lnTo>
                    <a:lnTo>
                      <a:pt x="19" y="17"/>
                    </a:lnTo>
                    <a:lnTo>
                      <a:pt x="18" y="17"/>
                    </a:lnTo>
                    <a:lnTo>
                      <a:pt x="22" y="15"/>
                    </a:lnTo>
                    <a:lnTo>
                      <a:pt x="21" y="15"/>
                    </a:lnTo>
                    <a:lnTo>
                      <a:pt x="18" y="15"/>
                    </a:lnTo>
                    <a:lnTo>
                      <a:pt x="18" y="13"/>
                    </a:lnTo>
                    <a:lnTo>
                      <a:pt x="18" y="13"/>
                    </a:lnTo>
                    <a:lnTo>
                      <a:pt x="15" y="17"/>
                    </a:lnTo>
                    <a:lnTo>
                      <a:pt x="14" y="16"/>
                    </a:lnTo>
                    <a:lnTo>
                      <a:pt x="15" y="15"/>
                    </a:lnTo>
                    <a:lnTo>
                      <a:pt x="15" y="14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8" y="8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9" y="7"/>
                    </a:lnTo>
                    <a:lnTo>
                      <a:pt x="20" y="5"/>
                    </a:lnTo>
                    <a:lnTo>
                      <a:pt x="19" y="4"/>
                    </a:lnTo>
                    <a:lnTo>
                      <a:pt x="19" y="3"/>
                    </a:lnTo>
                    <a:lnTo>
                      <a:pt x="2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72" name="Freeform 112"/>
              <p:cNvSpPr>
                <a:spLocks/>
              </p:cNvSpPr>
              <p:nvPr/>
            </p:nvSpPr>
            <p:spPr bwMode="auto">
              <a:xfrm>
                <a:off x="4020" y="3424"/>
                <a:ext cx="1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73" name="Freeform 113"/>
              <p:cNvSpPr>
                <a:spLocks/>
              </p:cNvSpPr>
              <p:nvPr/>
            </p:nvSpPr>
            <p:spPr bwMode="auto">
              <a:xfrm>
                <a:off x="4350" y="3387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74" name="Freeform 114"/>
              <p:cNvSpPr>
                <a:spLocks/>
              </p:cNvSpPr>
              <p:nvPr/>
            </p:nvSpPr>
            <p:spPr bwMode="auto">
              <a:xfrm>
                <a:off x="4459" y="3509"/>
                <a:ext cx="16" cy="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5" y="3"/>
                  </a:cxn>
                  <a:cxn ang="0">
                    <a:pos x="6" y="3"/>
                  </a:cxn>
                  <a:cxn ang="0">
                    <a:pos x="7" y="4"/>
                  </a:cxn>
                  <a:cxn ang="0">
                    <a:pos x="7" y="5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6" y="2"/>
                  </a:cxn>
                  <a:cxn ang="0">
                    <a:pos x="16" y="2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2" y="2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5" y="2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0"/>
                  </a:cxn>
                </a:cxnLst>
                <a:rect l="0" t="0" r="r" b="b"/>
                <a:pathLst>
                  <a:path w="16" h="5">
                    <a:moveTo>
                      <a:pt x="1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75" name="Freeform 115"/>
              <p:cNvSpPr>
                <a:spLocks/>
              </p:cNvSpPr>
              <p:nvPr/>
            </p:nvSpPr>
            <p:spPr bwMode="auto">
              <a:xfrm>
                <a:off x="4468" y="3478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1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76" name="Freeform 116"/>
              <p:cNvSpPr>
                <a:spLocks/>
              </p:cNvSpPr>
              <p:nvPr/>
            </p:nvSpPr>
            <p:spPr bwMode="auto">
              <a:xfrm>
                <a:off x="4466" y="3493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77" name="Freeform 117"/>
              <p:cNvSpPr>
                <a:spLocks/>
              </p:cNvSpPr>
              <p:nvPr/>
            </p:nvSpPr>
            <p:spPr bwMode="auto">
              <a:xfrm>
                <a:off x="4464" y="3473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78" name="Freeform 118"/>
              <p:cNvSpPr>
                <a:spLocks/>
              </p:cNvSpPr>
              <p:nvPr/>
            </p:nvSpPr>
            <p:spPr bwMode="auto">
              <a:xfrm>
                <a:off x="4456" y="3486"/>
                <a:ext cx="9" cy="7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3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4"/>
                  </a:cxn>
                  <a:cxn ang="0">
                    <a:pos x="7" y="5"/>
                  </a:cxn>
                  <a:cxn ang="0">
                    <a:pos x="7" y="5"/>
                  </a:cxn>
                  <a:cxn ang="0">
                    <a:pos x="7" y="7"/>
                  </a:cxn>
                  <a:cxn ang="0">
                    <a:pos x="8" y="7"/>
                  </a:cxn>
                  <a:cxn ang="0">
                    <a:pos x="9" y="7"/>
                  </a:cxn>
                  <a:cxn ang="0">
                    <a:pos x="9" y="6"/>
                  </a:cxn>
                  <a:cxn ang="0">
                    <a:pos x="9" y="7"/>
                  </a:cxn>
                  <a:cxn ang="0">
                    <a:pos x="9" y="6"/>
                  </a:cxn>
                  <a:cxn ang="0">
                    <a:pos x="8" y="5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6" y="2"/>
                  </a:cxn>
                </a:cxnLst>
                <a:rect l="0" t="0" r="r" b="b"/>
                <a:pathLst>
                  <a:path w="9" h="7">
                    <a:moveTo>
                      <a:pt x="6" y="2"/>
                    </a:moveTo>
                    <a:lnTo>
                      <a:pt x="4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8" y="5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79" name="Freeform 119"/>
              <p:cNvSpPr>
                <a:spLocks/>
              </p:cNvSpPr>
              <p:nvPr/>
            </p:nvSpPr>
            <p:spPr bwMode="auto">
              <a:xfrm>
                <a:off x="4508" y="3508"/>
                <a:ext cx="12" cy="7"/>
              </a:xfrm>
              <a:custGeom>
                <a:avLst/>
                <a:gdLst/>
                <a:ahLst/>
                <a:cxnLst>
                  <a:cxn ang="0">
                    <a:pos x="11" y="2"/>
                  </a:cxn>
                  <a:cxn ang="0">
                    <a:pos x="12" y="1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9" y="2"/>
                  </a:cxn>
                  <a:cxn ang="0">
                    <a:pos x="4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0" y="5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4" y="7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8" y="6"/>
                  </a:cxn>
                  <a:cxn ang="0">
                    <a:pos x="9" y="5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11" y="3"/>
                  </a:cxn>
                  <a:cxn ang="0">
                    <a:pos x="11" y="2"/>
                  </a:cxn>
                </a:cxnLst>
                <a:rect l="0" t="0" r="r" b="b"/>
                <a:pathLst>
                  <a:path w="12" h="7">
                    <a:moveTo>
                      <a:pt x="11" y="2"/>
                    </a:move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9" y="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1" y="3"/>
                    </a:lnTo>
                    <a:lnTo>
                      <a:pt x="1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80" name="Freeform 120"/>
              <p:cNvSpPr>
                <a:spLocks/>
              </p:cNvSpPr>
              <p:nvPr/>
            </p:nvSpPr>
            <p:spPr bwMode="auto">
              <a:xfrm>
                <a:off x="4469" y="3498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81" name="Freeform 121"/>
              <p:cNvSpPr>
                <a:spLocks/>
              </p:cNvSpPr>
              <p:nvPr/>
            </p:nvSpPr>
            <p:spPr bwMode="auto">
              <a:xfrm>
                <a:off x="4352" y="3478"/>
                <a:ext cx="2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82" name="Freeform 122"/>
              <p:cNvSpPr>
                <a:spLocks/>
              </p:cNvSpPr>
              <p:nvPr/>
            </p:nvSpPr>
            <p:spPr bwMode="auto">
              <a:xfrm>
                <a:off x="4472" y="3488"/>
                <a:ext cx="2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83" name="Freeform 123"/>
              <p:cNvSpPr>
                <a:spLocks/>
              </p:cNvSpPr>
              <p:nvPr/>
            </p:nvSpPr>
            <p:spPr bwMode="auto">
              <a:xfrm>
                <a:off x="4472" y="3482"/>
                <a:ext cx="4" cy="4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4" y="3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3" y="4"/>
                  </a:cxn>
                </a:cxnLst>
                <a:rect l="0" t="0" r="r" b="b"/>
                <a:pathLst>
                  <a:path w="4" h="4">
                    <a:moveTo>
                      <a:pt x="3" y="4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84" name="Freeform 124"/>
              <p:cNvSpPr>
                <a:spLocks/>
              </p:cNvSpPr>
              <p:nvPr/>
            </p:nvSpPr>
            <p:spPr bwMode="auto">
              <a:xfrm>
                <a:off x="4482" y="3504"/>
                <a:ext cx="4" cy="3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1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2"/>
                  </a:cxn>
                </a:cxnLst>
                <a:rect l="0" t="0" r="r" b="b"/>
                <a:pathLst>
                  <a:path w="4" h="3">
                    <a:moveTo>
                      <a:pt x="3" y="2"/>
                    </a:moveTo>
                    <a:lnTo>
                      <a:pt x="3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85" name="Freeform 125"/>
              <p:cNvSpPr>
                <a:spLocks/>
              </p:cNvSpPr>
              <p:nvPr/>
            </p:nvSpPr>
            <p:spPr bwMode="auto">
              <a:xfrm>
                <a:off x="4388" y="3520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86" name="Freeform 126"/>
              <p:cNvSpPr>
                <a:spLocks/>
              </p:cNvSpPr>
              <p:nvPr/>
            </p:nvSpPr>
            <p:spPr bwMode="auto">
              <a:xfrm>
                <a:off x="4375" y="3469"/>
                <a:ext cx="8" cy="17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6"/>
                  </a:cxn>
                  <a:cxn ang="0">
                    <a:pos x="2" y="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1"/>
                  </a:cxn>
                  <a:cxn ang="0">
                    <a:pos x="1" y="13"/>
                  </a:cxn>
                  <a:cxn ang="0">
                    <a:pos x="2" y="13"/>
                  </a:cxn>
                  <a:cxn ang="0">
                    <a:pos x="1" y="14"/>
                  </a:cxn>
                  <a:cxn ang="0">
                    <a:pos x="2" y="15"/>
                  </a:cxn>
                  <a:cxn ang="0">
                    <a:pos x="3" y="17"/>
                  </a:cxn>
                  <a:cxn ang="0">
                    <a:pos x="4" y="17"/>
                  </a:cxn>
                  <a:cxn ang="0">
                    <a:pos x="5" y="17"/>
                  </a:cxn>
                  <a:cxn ang="0">
                    <a:pos x="5" y="16"/>
                  </a:cxn>
                  <a:cxn ang="0">
                    <a:pos x="6" y="15"/>
                  </a:cxn>
                  <a:cxn ang="0">
                    <a:pos x="7" y="15"/>
                  </a:cxn>
                  <a:cxn ang="0">
                    <a:pos x="7" y="15"/>
                  </a:cxn>
                  <a:cxn ang="0">
                    <a:pos x="8" y="14"/>
                  </a:cxn>
                  <a:cxn ang="0">
                    <a:pos x="8" y="13"/>
                  </a:cxn>
                  <a:cxn ang="0">
                    <a:pos x="8" y="4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5" y="1"/>
                  </a:cxn>
                  <a:cxn ang="0">
                    <a:pos x="4" y="1"/>
                  </a:cxn>
                  <a:cxn ang="0">
                    <a:pos x="2" y="3"/>
                  </a:cxn>
                  <a:cxn ang="0">
                    <a:pos x="1" y="3"/>
                  </a:cxn>
                </a:cxnLst>
                <a:rect l="0" t="0" r="r" b="b"/>
                <a:pathLst>
                  <a:path w="8" h="17">
                    <a:moveTo>
                      <a:pt x="1" y="3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1" y="13"/>
                    </a:lnTo>
                    <a:lnTo>
                      <a:pt x="2" y="13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3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5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8" y="14"/>
                    </a:lnTo>
                    <a:lnTo>
                      <a:pt x="8" y="13"/>
                    </a:lnTo>
                    <a:lnTo>
                      <a:pt x="8" y="4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87" name="Freeform 127"/>
              <p:cNvSpPr>
                <a:spLocks/>
              </p:cNvSpPr>
              <p:nvPr/>
            </p:nvSpPr>
            <p:spPr bwMode="auto">
              <a:xfrm>
                <a:off x="4389" y="3520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88" name="Freeform 128"/>
              <p:cNvSpPr>
                <a:spLocks/>
              </p:cNvSpPr>
              <p:nvPr/>
            </p:nvSpPr>
            <p:spPr bwMode="auto">
              <a:xfrm>
                <a:off x="4377" y="3456"/>
                <a:ext cx="5" cy="12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4" y="12"/>
                  </a:cxn>
                  <a:cxn ang="0">
                    <a:pos x="5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4" y="2"/>
                  </a:cxn>
                  <a:cxn ang="0">
                    <a:pos x="3" y="2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1" y="9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2" y="1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lnTo>
                      <a:pt x="3" y="11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5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89" name="Freeform 129"/>
              <p:cNvSpPr>
                <a:spLocks/>
              </p:cNvSpPr>
              <p:nvPr/>
            </p:nvSpPr>
            <p:spPr bwMode="auto">
              <a:xfrm>
                <a:off x="4438" y="3480"/>
                <a:ext cx="2" cy="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1" y="3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0" name="Freeform 130"/>
              <p:cNvSpPr>
                <a:spLocks/>
              </p:cNvSpPr>
              <p:nvPr/>
            </p:nvSpPr>
            <p:spPr bwMode="auto">
              <a:xfrm>
                <a:off x="4409" y="350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1" name="Freeform 131"/>
              <p:cNvSpPr>
                <a:spLocks/>
              </p:cNvSpPr>
              <p:nvPr/>
            </p:nvSpPr>
            <p:spPr bwMode="auto">
              <a:xfrm>
                <a:off x="4442" y="3489"/>
                <a:ext cx="2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2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2" name="Freeform 132"/>
              <p:cNvSpPr>
                <a:spLocks/>
              </p:cNvSpPr>
              <p:nvPr/>
            </p:nvSpPr>
            <p:spPr bwMode="auto">
              <a:xfrm>
                <a:off x="4415" y="3490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3" name="Freeform 133"/>
              <p:cNvSpPr>
                <a:spLocks/>
              </p:cNvSpPr>
              <p:nvPr/>
            </p:nvSpPr>
            <p:spPr bwMode="auto">
              <a:xfrm>
                <a:off x="4399" y="3490"/>
                <a:ext cx="16" cy="11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1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3" y="6"/>
                  </a:cxn>
                  <a:cxn ang="0">
                    <a:pos x="7" y="8"/>
                  </a:cxn>
                  <a:cxn ang="0">
                    <a:pos x="9" y="9"/>
                  </a:cxn>
                  <a:cxn ang="0">
                    <a:pos x="11" y="11"/>
                  </a:cxn>
                  <a:cxn ang="0">
                    <a:pos x="14" y="11"/>
                  </a:cxn>
                  <a:cxn ang="0">
                    <a:pos x="14" y="9"/>
                  </a:cxn>
                  <a:cxn ang="0">
                    <a:pos x="14" y="7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6" y="2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4" y="1"/>
                  </a:cxn>
                </a:cxnLst>
                <a:rect l="0" t="0" r="r" b="b"/>
                <a:pathLst>
                  <a:path w="16" h="11">
                    <a:moveTo>
                      <a:pt x="14" y="1"/>
                    </a:moveTo>
                    <a:lnTo>
                      <a:pt x="14" y="1"/>
                    </a:lnTo>
                    <a:lnTo>
                      <a:pt x="12" y="1"/>
                    </a:lnTo>
                    <a:lnTo>
                      <a:pt x="11" y="2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3" y="6"/>
                    </a:lnTo>
                    <a:lnTo>
                      <a:pt x="7" y="8"/>
                    </a:lnTo>
                    <a:lnTo>
                      <a:pt x="9" y="9"/>
                    </a:lnTo>
                    <a:lnTo>
                      <a:pt x="11" y="11"/>
                    </a:lnTo>
                    <a:lnTo>
                      <a:pt x="14" y="11"/>
                    </a:lnTo>
                    <a:lnTo>
                      <a:pt x="14" y="9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4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4" name="Freeform 134"/>
              <p:cNvSpPr>
                <a:spLocks/>
              </p:cNvSpPr>
              <p:nvPr/>
            </p:nvSpPr>
            <p:spPr bwMode="auto">
              <a:xfrm>
                <a:off x="4446" y="3490"/>
                <a:ext cx="13" cy="14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3" y="7"/>
                  </a:cxn>
                  <a:cxn ang="0">
                    <a:pos x="3" y="9"/>
                  </a:cxn>
                  <a:cxn ang="0">
                    <a:pos x="3" y="10"/>
                  </a:cxn>
                  <a:cxn ang="0">
                    <a:pos x="4" y="11"/>
                  </a:cxn>
                  <a:cxn ang="0">
                    <a:pos x="4" y="11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6" y="10"/>
                  </a:cxn>
                  <a:cxn ang="0">
                    <a:pos x="7" y="14"/>
                  </a:cxn>
                  <a:cxn ang="0">
                    <a:pos x="7" y="14"/>
                  </a:cxn>
                  <a:cxn ang="0">
                    <a:pos x="7" y="11"/>
                  </a:cxn>
                  <a:cxn ang="0">
                    <a:pos x="8" y="11"/>
                  </a:cxn>
                  <a:cxn ang="0">
                    <a:pos x="9" y="12"/>
                  </a:cxn>
                  <a:cxn ang="0">
                    <a:pos x="11" y="14"/>
                  </a:cxn>
                  <a:cxn ang="0">
                    <a:pos x="10" y="8"/>
                  </a:cxn>
                  <a:cxn ang="0">
                    <a:pos x="9" y="7"/>
                  </a:cxn>
                  <a:cxn ang="0">
                    <a:pos x="9" y="6"/>
                  </a:cxn>
                  <a:cxn ang="0">
                    <a:pos x="11" y="7"/>
                  </a:cxn>
                  <a:cxn ang="0">
                    <a:pos x="11" y="7"/>
                  </a:cxn>
                  <a:cxn ang="0">
                    <a:pos x="11" y="7"/>
                  </a:cxn>
                  <a:cxn ang="0">
                    <a:pos x="12" y="6"/>
                  </a:cxn>
                  <a:cxn ang="0">
                    <a:pos x="13" y="6"/>
                  </a:cxn>
                  <a:cxn ang="0">
                    <a:pos x="13" y="6"/>
                  </a:cxn>
                  <a:cxn ang="0">
                    <a:pos x="11" y="5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6" y="1"/>
                  </a:cxn>
                </a:cxnLst>
                <a:rect l="0" t="0" r="r" b="b"/>
                <a:pathLst>
                  <a:path w="13" h="14">
                    <a:moveTo>
                      <a:pt x="6" y="1"/>
                    </a:move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9" y="12"/>
                    </a:lnTo>
                    <a:lnTo>
                      <a:pt x="11" y="14"/>
                    </a:lnTo>
                    <a:lnTo>
                      <a:pt x="10" y="8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6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5" name="Freeform 135"/>
              <p:cNvSpPr>
                <a:spLocks/>
              </p:cNvSpPr>
              <p:nvPr/>
            </p:nvSpPr>
            <p:spPr bwMode="auto">
              <a:xfrm>
                <a:off x="4429" y="3326"/>
                <a:ext cx="5" cy="10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1" y="8"/>
                  </a:cxn>
                  <a:cxn ang="0">
                    <a:pos x="0" y="9"/>
                  </a:cxn>
                  <a:cxn ang="0">
                    <a:pos x="0" y="10"/>
                  </a:cxn>
                  <a:cxn ang="0">
                    <a:pos x="1" y="10"/>
                  </a:cxn>
                  <a:cxn ang="0">
                    <a:pos x="2" y="8"/>
                  </a:cxn>
                  <a:cxn ang="0">
                    <a:pos x="3" y="7"/>
                  </a:cxn>
                  <a:cxn ang="0">
                    <a:pos x="3" y="6"/>
                  </a:cxn>
                  <a:cxn ang="0">
                    <a:pos x="4" y="5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5" y="1"/>
                  </a:cxn>
                </a:cxnLst>
                <a:rect l="0" t="0" r="r" b="b"/>
                <a:pathLst>
                  <a:path w="5" h="10">
                    <a:moveTo>
                      <a:pt x="5" y="1"/>
                    </a:move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6" name="Freeform 136"/>
              <p:cNvSpPr>
                <a:spLocks/>
              </p:cNvSpPr>
              <p:nvPr/>
            </p:nvSpPr>
            <p:spPr bwMode="auto">
              <a:xfrm>
                <a:off x="4438" y="3300"/>
                <a:ext cx="2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7" name="Freeform 137"/>
              <p:cNvSpPr>
                <a:spLocks/>
              </p:cNvSpPr>
              <p:nvPr/>
            </p:nvSpPr>
            <p:spPr bwMode="auto">
              <a:xfrm>
                <a:off x="4402" y="3358"/>
                <a:ext cx="2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8" name="Freeform 138"/>
              <p:cNvSpPr>
                <a:spLocks/>
              </p:cNvSpPr>
              <p:nvPr/>
            </p:nvSpPr>
            <p:spPr bwMode="auto">
              <a:xfrm>
                <a:off x="4291" y="3278"/>
                <a:ext cx="2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9" name="Freeform 139"/>
              <p:cNvSpPr>
                <a:spLocks/>
              </p:cNvSpPr>
              <p:nvPr/>
            </p:nvSpPr>
            <p:spPr bwMode="auto">
              <a:xfrm>
                <a:off x="4419" y="3332"/>
                <a:ext cx="4" cy="11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0" y="11"/>
                  </a:cxn>
                  <a:cxn ang="0">
                    <a:pos x="1" y="10"/>
                  </a:cxn>
                  <a:cxn ang="0">
                    <a:pos x="4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11">
                    <a:moveTo>
                      <a:pt x="4" y="1"/>
                    </a:moveTo>
                    <a:lnTo>
                      <a:pt x="4" y="0"/>
                    </a:lnTo>
                    <a:lnTo>
                      <a:pt x="3" y="1"/>
                    </a:lnTo>
                    <a:lnTo>
                      <a:pt x="0" y="11"/>
                    </a:lnTo>
                    <a:lnTo>
                      <a:pt x="1" y="10"/>
                    </a:ln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0" name="Freeform 140"/>
              <p:cNvSpPr>
                <a:spLocks/>
              </p:cNvSpPr>
              <p:nvPr/>
            </p:nvSpPr>
            <p:spPr bwMode="auto">
              <a:xfrm>
                <a:off x="4449" y="3301"/>
                <a:ext cx="1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1" name="Freeform 141"/>
              <p:cNvSpPr>
                <a:spLocks/>
              </p:cNvSpPr>
              <p:nvPr/>
            </p:nvSpPr>
            <p:spPr bwMode="auto">
              <a:xfrm>
                <a:off x="4359" y="3304"/>
                <a:ext cx="1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2" name="Freeform 142"/>
              <p:cNvSpPr>
                <a:spLocks/>
              </p:cNvSpPr>
              <p:nvPr/>
            </p:nvSpPr>
            <p:spPr bwMode="auto">
              <a:xfrm>
                <a:off x="4450" y="3318"/>
                <a:ext cx="7" cy="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2" y="5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5" y="4"/>
                  </a:cxn>
                  <a:cxn ang="0">
                    <a:pos x="6" y="3"/>
                  </a:cxn>
                  <a:cxn ang="0">
                    <a:pos x="7" y="3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3" name="Freeform 143"/>
              <p:cNvSpPr>
                <a:spLocks/>
              </p:cNvSpPr>
              <p:nvPr/>
            </p:nvSpPr>
            <p:spPr bwMode="auto">
              <a:xfrm>
                <a:off x="4452" y="3300"/>
                <a:ext cx="3" cy="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3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lnTo>
                      <a:pt x="2" y="3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4" name="Freeform 144"/>
              <p:cNvSpPr>
                <a:spLocks/>
              </p:cNvSpPr>
              <p:nvPr/>
            </p:nvSpPr>
            <p:spPr bwMode="auto">
              <a:xfrm>
                <a:off x="4451" y="3314"/>
                <a:ext cx="5" cy="4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3" y="3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5" name="Freeform 145"/>
              <p:cNvSpPr>
                <a:spLocks/>
              </p:cNvSpPr>
              <p:nvPr/>
            </p:nvSpPr>
            <p:spPr bwMode="auto">
              <a:xfrm>
                <a:off x="4384" y="3349"/>
                <a:ext cx="6" cy="5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5" y="3"/>
                  </a:cxn>
                  <a:cxn ang="0">
                    <a:pos x="5" y="3"/>
                  </a:cxn>
                </a:cxnLst>
                <a:rect l="0" t="0" r="r" b="b"/>
                <a:pathLst>
                  <a:path w="6" h="5">
                    <a:moveTo>
                      <a:pt x="5" y="3"/>
                    </a:moveTo>
                    <a:lnTo>
                      <a:pt x="5" y="2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6" name="Freeform 146"/>
              <p:cNvSpPr>
                <a:spLocks/>
              </p:cNvSpPr>
              <p:nvPr/>
            </p:nvSpPr>
            <p:spPr bwMode="auto">
              <a:xfrm>
                <a:off x="4409" y="3439"/>
                <a:ext cx="1" cy="3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2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7" name="Freeform 147"/>
              <p:cNvSpPr>
                <a:spLocks/>
              </p:cNvSpPr>
              <p:nvPr/>
            </p:nvSpPr>
            <p:spPr bwMode="auto">
              <a:xfrm>
                <a:off x="4358" y="3311"/>
                <a:ext cx="1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8" name="Freeform 148"/>
              <p:cNvSpPr>
                <a:spLocks/>
              </p:cNvSpPr>
              <p:nvPr/>
            </p:nvSpPr>
            <p:spPr bwMode="auto">
              <a:xfrm>
                <a:off x="4408" y="3440"/>
                <a:ext cx="2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9" name="Freeform 149"/>
              <p:cNvSpPr>
                <a:spLocks/>
              </p:cNvSpPr>
              <p:nvPr/>
            </p:nvSpPr>
            <p:spPr bwMode="auto">
              <a:xfrm>
                <a:off x="4420" y="3453"/>
                <a:ext cx="2" cy="1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0" name="Freeform 150"/>
              <p:cNvSpPr>
                <a:spLocks/>
              </p:cNvSpPr>
              <p:nvPr/>
            </p:nvSpPr>
            <p:spPr bwMode="auto">
              <a:xfrm>
                <a:off x="4388" y="3354"/>
                <a:ext cx="2" cy="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1" name="Freeform 151"/>
              <p:cNvSpPr>
                <a:spLocks/>
              </p:cNvSpPr>
              <p:nvPr/>
            </p:nvSpPr>
            <p:spPr bwMode="auto">
              <a:xfrm>
                <a:off x="4391" y="3355"/>
                <a:ext cx="4" cy="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2" name="Freeform 152"/>
              <p:cNvSpPr>
                <a:spLocks/>
              </p:cNvSpPr>
              <p:nvPr/>
            </p:nvSpPr>
            <p:spPr bwMode="auto">
              <a:xfrm>
                <a:off x="4390" y="3344"/>
                <a:ext cx="9" cy="11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1" y="7"/>
                  </a:cxn>
                  <a:cxn ang="0">
                    <a:pos x="1" y="8"/>
                  </a:cxn>
                  <a:cxn ang="0">
                    <a:pos x="2" y="9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6" y="11"/>
                  </a:cxn>
                  <a:cxn ang="0">
                    <a:pos x="7" y="10"/>
                  </a:cxn>
                  <a:cxn ang="0">
                    <a:pos x="7" y="10"/>
                  </a:cxn>
                  <a:cxn ang="0">
                    <a:pos x="7" y="10"/>
                  </a:cxn>
                  <a:cxn ang="0">
                    <a:pos x="7" y="9"/>
                  </a:cxn>
                  <a:cxn ang="0">
                    <a:pos x="9" y="7"/>
                  </a:cxn>
                  <a:cxn ang="0">
                    <a:pos x="7" y="7"/>
                  </a:cxn>
                  <a:cxn ang="0">
                    <a:pos x="8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9" y="3"/>
                  </a:cxn>
                  <a:cxn ang="0">
                    <a:pos x="9" y="2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5" y="2"/>
                  </a:cxn>
                  <a:cxn ang="0">
                    <a:pos x="6" y="2"/>
                  </a:cxn>
                  <a:cxn ang="0">
                    <a:pos x="6" y="4"/>
                  </a:cxn>
                  <a:cxn ang="0">
                    <a:pos x="5" y="4"/>
                  </a:cxn>
                  <a:cxn ang="0">
                    <a:pos x="6" y="4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5" y="4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3" y="3"/>
                  </a:cxn>
                </a:cxnLst>
                <a:rect l="0" t="0" r="r" b="b"/>
                <a:pathLst>
                  <a:path w="9" h="11">
                    <a:moveTo>
                      <a:pt x="3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3" name="Freeform 153"/>
              <p:cNvSpPr>
                <a:spLocks/>
              </p:cNvSpPr>
              <p:nvPr/>
            </p:nvSpPr>
            <p:spPr bwMode="auto">
              <a:xfrm>
                <a:off x="4421" y="3456"/>
                <a:ext cx="3" cy="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4" name="Freeform 154"/>
              <p:cNvSpPr>
                <a:spLocks/>
              </p:cNvSpPr>
              <p:nvPr/>
            </p:nvSpPr>
            <p:spPr bwMode="auto">
              <a:xfrm>
                <a:off x="4395" y="3355"/>
                <a:ext cx="1" cy="4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4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5" name="Freeform 155"/>
              <p:cNvSpPr>
                <a:spLocks/>
              </p:cNvSpPr>
              <p:nvPr/>
            </p:nvSpPr>
            <p:spPr bwMode="auto">
              <a:xfrm>
                <a:off x="4410" y="3352"/>
                <a:ext cx="2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6" name="Freeform 156"/>
              <p:cNvSpPr>
                <a:spLocks/>
              </p:cNvSpPr>
              <p:nvPr/>
            </p:nvSpPr>
            <p:spPr bwMode="auto">
              <a:xfrm>
                <a:off x="4297" y="3319"/>
                <a:ext cx="43" cy="82"/>
              </a:xfrm>
              <a:custGeom>
                <a:avLst/>
                <a:gdLst/>
                <a:ahLst/>
                <a:cxnLst>
                  <a:cxn ang="0">
                    <a:pos x="3" y="14"/>
                  </a:cxn>
                  <a:cxn ang="0">
                    <a:pos x="2" y="16"/>
                  </a:cxn>
                  <a:cxn ang="0">
                    <a:pos x="0" y="19"/>
                  </a:cxn>
                  <a:cxn ang="0">
                    <a:pos x="2" y="22"/>
                  </a:cxn>
                  <a:cxn ang="0">
                    <a:pos x="3" y="26"/>
                  </a:cxn>
                  <a:cxn ang="0">
                    <a:pos x="1" y="33"/>
                  </a:cxn>
                  <a:cxn ang="0">
                    <a:pos x="4" y="27"/>
                  </a:cxn>
                  <a:cxn ang="0">
                    <a:pos x="4" y="28"/>
                  </a:cxn>
                  <a:cxn ang="0">
                    <a:pos x="6" y="28"/>
                  </a:cxn>
                  <a:cxn ang="0">
                    <a:pos x="7" y="30"/>
                  </a:cxn>
                  <a:cxn ang="0">
                    <a:pos x="6" y="37"/>
                  </a:cxn>
                  <a:cxn ang="0">
                    <a:pos x="6" y="39"/>
                  </a:cxn>
                  <a:cxn ang="0">
                    <a:pos x="9" y="39"/>
                  </a:cxn>
                  <a:cxn ang="0">
                    <a:pos x="14" y="37"/>
                  </a:cxn>
                  <a:cxn ang="0">
                    <a:pos x="13" y="42"/>
                  </a:cxn>
                  <a:cxn ang="0">
                    <a:pos x="15" y="43"/>
                  </a:cxn>
                  <a:cxn ang="0">
                    <a:pos x="18" y="44"/>
                  </a:cxn>
                  <a:cxn ang="0">
                    <a:pos x="17" y="49"/>
                  </a:cxn>
                  <a:cxn ang="0">
                    <a:pos x="16" y="52"/>
                  </a:cxn>
                  <a:cxn ang="0">
                    <a:pos x="11" y="56"/>
                  </a:cxn>
                  <a:cxn ang="0">
                    <a:pos x="4" y="65"/>
                  </a:cxn>
                  <a:cxn ang="0">
                    <a:pos x="7" y="66"/>
                  </a:cxn>
                  <a:cxn ang="0">
                    <a:pos x="11" y="68"/>
                  </a:cxn>
                  <a:cxn ang="0">
                    <a:pos x="15" y="69"/>
                  </a:cxn>
                  <a:cxn ang="0">
                    <a:pos x="19" y="67"/>
                  </a:cxn>
                  <a:cxn ang="0">
                    <a:pos x="10" y="72"/>
                  </a:cxn>
                  <a:cxn ang="0">
                    <a:pos x="2" y="82"/>
                  </a:cxn>
                  <a:cxn ang="0">
                    <a:pos x="5" y="82"/>
                  </a:cxn>
                  <a:cxn ang="0">
                    <a:pos x="11" y="79"/>
                  </a:cxn>
                  <a:cxn ang="0">
                    <a:pos x="15" y="76"/>
                  </a:cxn>
                  <a:cxn ang="0">
                    <a:pos x="20" y="76"/>
                  </a:cxn>
                  <a:cxn ang="0">
                    <a:pos x="25" y="76"/>
                  </a:cxn>
                  <a:cxn ang="0">
                    <a:pos x="27" y="75"/>
                  </a:cxn>
                  <a:cxn ang="0">
                    <a:pos x="33" y="75"/>
                  </a:cxn>
                  <a:cxn ang="0">
                    <a:pos x="40" y="70"/>
                  </a:cxn>
                  <a:cxn ang="0">
                    <a:pos x="38" y="68"/>
                  </a:cxn>
                  <a:cxn ang="0">
                    <a:pos x="39" y="66"/>
                  </a:cxn>
                  <a:cxn ang="0">
                    <a:pos x="40" y="65"/>
                  </a:cxn>
                  <a:cxn ang="0">
                    <a:pos x="41" y="57"/>
                  </a:cxn>
                  <a:cxn ang="0">
                    <a:pos x="33" y="57"/>
                  </a:cxn>
                  <a:cxn ang="0">
                    <a:pos x="33" y="50"/>
                  </a:cxn>
                  <a:cxn ang="0">
                    <a:pos x="34" y="50"/>
                  </a:cxn>
                  <a:cxn ang="0">
                    <a:pos x="29" y="41"/>
                  </a:cxn>
                  <a:cxn ang="0">
                    <a:pos x="22" y="29"/>
                  </a:cxn>
                  <a:cxn ang="0">
                    <a:pos x="15" y="27"/>
                  </a:cxn>
                  <a:cxn ang="0">
                    <a:pos x="18" y="25"/>
                  </a:cxn>
                  <a:cxn ang="0">
                    <a:pos x="18" y="21"/>
                  </a:cxn>
                  <a:cxn ang="0">
                    <a:pos x="23" y="13"/>
                  </a:cxn>
                  <a:cxn ang="0">
                    <a:pos x="11" y="11"/>
                  </a:cxn>
                  <a:cxn ang="0">
                    <a:pos x="10" y="10"/>
                  </a:cxn>
                  <a:cxn ang="0">
                    <a:pos x="11" y="7"/>
                  </a:cxn>
                  <a:cxn ang="0">
                    <a:pos x="15" y="3"/>
                  </a:cxn>
                  <a:cxn ang="0">
                    <a:pos x="7" y="0"/>
                  </a:cxn>
                  <a:cxn ang="0">
                    <a:pos x="4" y="6"/>
                  </a:cxn>
                  <a:cxn ang="0">
                    <a:pos x="1" y="10"/>
                  </a:cxn>
                  <a:cxn ang="0">
                    <a:pos x="1" y="13"/>
                  </a:cxn>
                </a:cxnLst>
                <a:rect l="0" t="0" r="r" b="b"/>
                <a:pathLst>
                  <a:path w="43" h="82">
                    <a:moveTo>
                      <a:pt x="2" y="13"/>
                    </a:moveTo>
                    <a:lnTo>
                      <a:pt x="3" y="13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2" y="22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3" y="25"/>
                    </a:lnTo>
                    <a:lnTo>
                      <a:pt x="3" y="26"/>
                    </a:lnTo>
                    <a:lnTo>
                      <a:pt x="2" y="26"/>
                    </a:lnTo>
                    <a:lnTo>
                      <a:pt x="2" y="28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1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3" y="33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4" y="27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5" y="28"/>
                    </a:lnTo>
                    <a:lnTo>
                      <a:pt x="5" y="28"/>
                    </a:lnTo>
                    <a:lnTo>
                      <a:pt x="5" y="27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6" y="26"/>
                    </a:lnTo>
                    <a:lnTo>
                      <a:pt x="7" y="27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7" y="31"/>
                    </a:lnTo>
                    <a:lnTo>
                      <a:pt x="7" y="32"/>
                    </a:lnTo>
                    <a:lnTo>
                      <a:pt x="6" y="36"/>
                    </a:lnTo>
                    <a:lnTo>
                      <a:pt x="6" y="37"/>
                    </a:lnTo>
                    <a:lnTo>
                      <a:pt x="5" y="36"/>
                    </a:lnTo>
                    <a:lnTo>
                      <a:pt x="5" y="37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6" y="39"/>
                    </a:lnTo>
                    <a:lnTo>
                      <a:pt x="6" y="39"/>
                    </a:lnTo>
                    <a:lnTo>
                      <a:pt x="6" y="38"/>
                    </a:lnTo>
                    <a:lnTo>
                      <a:pt x="7" y="38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9" y="38"/>
                    </a:lnTo>
                    <a:lnTo>
                      <a:pt x="11" y="39"/>
                    </a:lnTo>
                    <a:lnTo>
                      <a:pt x="13" y="38"/>
                    </a:lnTo>
                    <a:lnTo>
                      <a:pt x="13" y="37"/>
                    </a:lnTo>
                    <a:lnTo>
                      <a:pt x="14" y="37"/>
                    </a:lnTo>
                    <a:lnTo>
                      <a:pt x="16" y="37"/>
                    </a:lnTo>
                    <a:lnTo>
                      <a:pt x="16" y="37"/>
                    </a:lnTo>
                    <a:lnTo>
                      <a:pt x="15" y="37"/>
                    </a:lnTo>
                    <a:lnTo>
                      <a:pt x="15" y="38"/>
                    </a:lnTo>
                    <a:lnTo>
                      <a:pt x="13" y="42"/>
                    </a:lnTo>
                    <a:lnTo>
                      <a:pt x="14" y="42"/>
                    </a:lnTo>
                    <a:lnTo>
                      <a:pt x="15" y="43"/>
                    </a:lnTo>
                    <a:lnTo>
                      <a:pt x="15" y="44"/>
                    </a:lnTo>
                    <a:lnTo>
                      <a:pt x="15" y="44"/>
                    </a:lnTo>
                    <a:lnTo>
                      <a:pt x="15" y="43"/>
                    </a:lnTo>
                    <a:lnTo>
                      <a:pt x="15" y="45"/>
                    </a:lnTo>
                    <a:lnTo>
                      <a:pt x="17" y="44"/>
                    </a:lnTo>
                    <a:lnTo>
                      <a:pt x="18" y="43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6"/>
                    </a:lnTo>
                    <a:lnTo>
                      <a:pt x="17" y="46"/>
                    </a:lnTo>
                    <a:lnTo>
                      <a:pt x="17" y="48"/>
                    </a:lnTo>
                    <a:lnTo>
                      <a:pt x="18" y="48"/>
                    </a:lnTo>
                    <a:lnTo>
                      <a:pt x="17" y="49"/>
                    </a:lnTo>
                    <a:lnTo>
                      <a:pt x="17" y="50"/>
                    </a:lnTo>
                    <a:lnTo>
                      <a:pt x="17" y="51"/>
                    </a:lnTo>
                    <a:lnTo>
                      <a:pt x="18" y="51"/>
                    </a:lnTo>
                    <a:lnTo>
                      <a:pt x="17" y="51"/>
                    </a:lnTo>
                    <a:lnTo>
                      <a:pt x="16" y="52"/>
                    </a:lnTo>
                    <a:lnTo>
                      <a:pt x="12" y="52"/>
                    </a:lnTo>
                    <a:lnTo>
                      <a:pt x="7" y="57"/>
                    </a:lnTo>
                    <a:lnTo>
                      <a:pt x="8" y="57"/>
                    </a:lnTo>
                    <a:lnTo>
                      <a:pt x="9" y="56"/>
                    </a:lnTo>
                    <a:lnTo>
                      <a:pt x="11" y="56"/>
                    </a:lnTo>
                    <a:lnTo>
                      <a:pt x="11" y="59"/>
                    </a:lnTo>
                    <a:lnTo>
                      <a:pt x="11" y="60"/>
                    </a:lnTo>
                    <a:lnTo>
                      <a:pt x="11" y="61"/>
                    </a:lnTo>
                    <a:lnTo>
                      <a:pt x="4" y="65"/>
                    </a:lnTo>
                    <a:lnTo>
                      <a:pt x="4" y="65"/>
                    </a:lnTo>
                    <a:lnTo>
                      <a:pt x="5" y="67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7" y="68"/>
                    </a:lnTo>
                    <a:lnTo>
                      <a:pt x="7" y="66"/>
                    </a:lnTo>
                    <a:lnTo>
                      <a:pt x="9" y="66"/>
                    </a:lnTo>
                    <a:lnTo>
                      <a:pt x="9" y="66"/>
                    </a:lnTo>
                    <a:lnTo>
                      <a:pt x="9" y="68"/>
                    </a:lnTo>
                    <a:lnTo>
                      <a:pt x="10" y="68"/>
                    </a:lnTo>
                    <a:lnTo>
                      <a:pt x="11" y="68"/>
                    </a:lnTo>
                    <a:lnTo>
                      <a:pt x="11" y="67"/>
                    </a:lnTo>
                    <a:lnTo>
                      <a:pt x="12" y="67"/>
                    </a:lnTo>
                    <a:lnTo>
                      <a:pt x="12" y="68"/>
                    </a:lnTo>
                    <a:lnTo>
                      <a:pt x="14" y="69"/>
                    </a:lnTo>
                    <a:lnTo>
                      <a:pt x="15" y="69"/>
                    </a:lnTo>
                    <a:lnTo>
                      <a:pt x="15" y="69"/>
                    </a:lnTo>
                    <a:lnTo>
                      <a:pt x="16" y="69"/>
                    </a:lnTo>
                    <a:lnTo>
                      <a:pt x="16" y="68"/>
                    </a:lnTo>
                    <a:lnTo>
                      <a:pt x="19" y="66"/>
                    </a:lnTo>
                    <a:lnTo>
                      <a:pt x="19" y="67"/>
                    </a:lnTo>
                    <a:lnTo>
                      <a:pt x="17" y="70"/>
                    </a:lnTo>
                    <a:lnTo>
                      <a:pt x="17" y="71"/>
                    </a:lnTo>
                    <a:lnTo>
                      <a:pt x="17" y="71"/>
                    </a:lnTo>
                    <a:lnTo>
                      <a:pt x="11" y="72"/>
                    </a:lnTo>
                    <a:lnTo>
                      <a:pt x="10" y="72"/>
                    </a:lnTo>
                    <a:lnTo>
                      <a:pt x="9" y="73"/>
                    </a:lnTo>
                    <a:lnTo>
                      <a:pt x="8" y="75"/>
                    </a:lnTo>
                    <a:lnTo>
                      <a:pt x="3" y="80"/>
                    </a:lnTo>
                    <a:lnTo>
                      <a:pt x="2" y="81"/>
                    </a:lnTo>
                    <a:lnTo>
                      <a:pt x="2" y="82"/>
                    </a:lnTo>
                    <a:lnTo>
                      <a:pt x="3" y="81"/>
                    </a:lnTo>
                    <a:lnTo>
                      <a:pt x="3" y="80"/>
                    </a:lnTo>
                    <a:lnTo>
                      <a:pt x="4" y="81"/>
                    </a:lnTo>
                    <a:lnTo>
                      <a:pt x="4" y="81"/>
                    </a:lnTo>
                    <a:lnTo>
                      <a:pt x="5" y="82"/>
                    </a:lnTo>
                    <a:lnTo>
                      <a:pt x="5" y="81"/>
                    </a:lnTo>
                    <a:lnTo>
                      <a:pt x="6" y="80"/>
                    </a:lnTo>
                    <a:lnTo>
                      <a:pt x="7" y="79"/>
                    </a:lnTo>
                    <a:lnTo>
                      <a:pt x="7" y="79"/>
                    </a:lnTo>
                    <a:lnTo>
                      <a:pt x="11" y="79"/>
                    </a:lnTo>
                    <a:lnTo>
                      <a:pt x="12" y="79"/>
                    </a:lnTo>
                    <a:lnTo>
                      <a:pt x="13" y="79"/>
                    </a:lnTo>
                    <a:lnTo>
                      <a:pt x="14" y="79"/>
                    </a:lnTo>
                    <a:lnTo>
                      <a:pt x="15" y="76"/>
                    </a:lnTo>
                    <a:lnTo>
                      <a:pt x="15" y="76"/>
                    </a:lnTo>
                    <a:lnTo>
                      <a:pt x="15" y="76"/>
                    </a:lnTo>
                    <a:lnTo>
                      <a:pt x="18" y="76"/>
                    </a:lnTo>
                    <a:lnTo>
                      <a:pt x="19" y="77"/>
                    </a:lnTo>
                    <a:lnTo>
                      <a:pt x="19" y="77"/>
                    </a:lnTo>
                    <a:lnTo>
                      <a:pt x="20" y="76"/>
                    </a:lnTo>
                    <a:lnTo>
                      <a:pt x="21" y="76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25" y="76"/>
                    </a:lnTo>
                    <a:lnTo>
                      <a:pt x="25" y="76"/>
                    </a:lnTo>
                    <a:lnTo>
                      <a:pt x="26" y="75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27" y="75"/>
                    </a:lnTo>
                    <a:lnTo>
                      <a:pt x="28" y="74"/>
                    </a:lnTo>
                    <a:lnTo>
                      <a:pt x="28" y="75"/>
                    </a:lnTo>
                    <a:lnTo>
                      <a:pt x="29" y="76"/>
                    </a:lnTo>
                    <a:lnTo>
                      <a:pt x="33" y="75"/>
                    </a:lnTo>
                    <a:lnTo>
                      <a:pt x="33" y="75"/>
                    </a:lnTo>
                    <a:lnTo>
                      <a:pt x="39" y="73"/>
                    </a:lnTo>
                    <a:lnTo>
                      <a:pt x="39" y="73"/>
                    </a:lnTo>
                    <a:lnTo>
                      <a:pt x="40" y="72"/>
                    </a:lnTo>
                    <a:lnTo>
                      <a:pt x="41" y="70"/>
                    </a:lnTo>
                    <a:lnTo>
                      <a:pt x="40" y="70"/>
                    </a:lnTo>
                    <a:lnTo>
                      <a:pt x="37" y="70"/>
                    </a:lnTo>
                    <a:lnTo>
                      <a:pt x="37" y="69"/>
                    </a:lnTo>
                    <a:lnTo>
                      <a:pt x="36" y="68"/>
                    </a:lnTo>
                    <a:lnTo>
                      <a:pt x="37" y="68"/>
                    </a:lnTo>
                    <a:lnTo>
                      <a:pt x="38" y="68"/>
                    </a:lnTo>
                    <a:lnTo>
                      <a:pt x="38" y="67"/>
                    </a:lnTo>
                    <a:lnTo>
                      <a:pt x="38" y="67"/>
                    </a:lnTo>
                    <a:lnTo>
                      <a:pt x="37" y="66"/>
                    </a:lnTo>
                    <a:lnTo>
                      <a:pt x="38" y="66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40" y="66"/>
                    </a:lnTo>
                    <a:lnTo>
                      <a:pt x="40" y="65"/>
                    </a:lnTo>
                    <a:lnTo>
                      <a:pt x="40" y="65"/>
                    </a:lnTo>
                    <a:lnTo>
                      <a:pt x="40" y="65"/>
                    </a:lnTo>
                    <a:lnTo>
                      <a:pt x="41" y="64"/>
                    </a:lnTo>
                    <a:lnTo>
                      <a:pt x="42" y="63"/>
                    </a:lnTo>
                    <a:lnTo>
                      <a:pt x="43" y="59"/>
                    </a:lnTo>
                    <a:lnTo>
                      <a:pt x="43" y="57"/>
                    </a:lnTo>
                    <a:lnTo>
                      <a:pt x="41" y="57"/>
                    </a:lnTo>
                    <a:lnTo>
                      <a:pt x="40" y="55"/>
                    </a:lnTo>
                    <a:lnTo>
                      <a:pt x="36" y="56"/>
                    </a:lnTo>
                    <a:lnTo>
                      <a:pt x="35" y="57"/>
                    </a:lnTo>
                    <a:lnTo>
                      <a:pt x="35" y="57"/>
                    </a:lnTo>
                    <a:lnTo>
                      <a:pt x="33" y="57"/>
                    </a:lnTo>
                    <a:lnTo>
                      <a:pt x="33" y="56"/>
                    </a:lnTo>
                    <a:lnTo>
                      <a:pt x="35" y="54"/>
                    </a:lnTo>
                    <a:lnTo>
                      <a:pt x="35" y="54"/>
                    </a:lnTo>
                    <a:lnTo>
                      <a:pt x="35" y="53"/>
                    </a:lnTo>
                    <a:lnTo>
                      <a:pt x="33" y="50"/>
                    </a:lnTo>
                    <a:lnTo>
                      <a:pt x="33" y="50"/>
                    </a:lnTo>
                    <a:lnTo>
                      <a:pt x="31" y="49"/>
                    </a:lnTo>
                    <a:lnTo>
                      <a:pt x="32" y="48"/>
                    </a:lnTo>
                    <a:lnTo>
                      <a:pt x="33" y="50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34" y="48"/>
                    </a:lnTo>
                    <a:lnTo>
                      <a:pt x="33" y="46"/>
                    </a:lnTo>
                    <a:lnTo>
                      <a:pt x="32" y="44"/>
                    </a:lnTo>
                    <a:lnTo>
                      <a:pt x="29" y="41"/>
                    </a:lnTo>
                    <a:lnTo>
                      <a:pt x="27" y="40"/>
                    </a:lnTo>
                    <a:lnTo>
                      <a:pt x="27" y="40"/>
                    </a:lnTo>
                    <a:lnTo>
                      <a:pt x="25" y="35"/>
                    </a:lnTo>
                    <a:lnTo>
                      <a:pt x="25" y="32"/>
                    </a:lnTo>
                    <a:lnTo>
                      <a:pt x="22" y="29"/>
                    </a:lnTo>
                    <a:lnTo>
                      <a:pt x="22" y="28"/>
                    </a:lnTo>
                    <a:lnTo>
                      <a:pt x="19" y="27"/>
                    </a:lnTo>
                    <a:lnTo>
                      <a:pt x="18" y="26"/>
                    </a:lnTo>
                    <a:lnTo>
                      <a:pt x="17" y="27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5" y="26"/>
                    </a:lnTo>
                    <a:lnTo>
                      <a:pt x="16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3"/>
                    </a:lnTo>
                    <a:lnTo>
                      <a:pt x="17" y="23"/>
                    </a:lnTo>
                    <a:lnTo>
                      <a:pt x="17" y="22"/>
                    </a:lnTo>
                    <a:lnTo>
                      <a:pt x="18" y="22"/>
                    </a:lnTo>
                    <a:lnTo>
                      <a:pt x="18" y="21"/>
                    </a:lnTo>
                    <a:lnTo>
                      <a:pt x="19" y="21"/>
                    </a:lnTo>
                    <a:lnTo>
                      <a:pt x="19" y="20"/>
                    </a:lnTo>
                    <a:lnTo>
                      <a:pt x="21" y="18"/>
                    </a:lnTo>
                    <a:lnTo>
                      <a:pt x="22" y="14"/>
                    </a:lnTo>
                    <a:lnTo>
                      <a:pt x="23" y="13"/>
                    </a:lnTo>
                    <a:lnTo>
                      <a:pt x="23" y="11"/>
                    </a:lnTo>
                    <a:lnTo>
                      <a:pt x="22" y="10"/>
                    </a:lnTo>
                    <a:lnTo>
                      <a:pt x="16" y="10"/>
                    </a:lnTo>
                    <a:lnTo>
                      <a:pt x="15" y="10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4" y="5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2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7" name="Freeform 157"/>
              <p:cNvSpPr>
                <a:spLocks/>
              </p:cNvSpPr>
              <p:nvPr/>
            </p:nvSpPr>
            <p:spPr bwMode="auto">
              <a:xfrm>
                <a:off x="4291" y="3285"/>
                <a:ext cx="2" cy="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8" name="Freeform 158"/>
              <p:cNvSpPr>
                <a:spLocks/>
              </p:cNvSpPr>
              <p:nvPr/>
            </p:nvSpPr>
            <p:spPr bwMode="auto">
              <a:xfrm>
                <a:off x="4301" y="3349"/>
                <a:ext cx="1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9" name="Freeform 159"/>
              <p:cNvSpPr>
                <a:spLocks/>
              </p:cNvSpPr>
              <p:nvPr/>
            </p:nvSpPr>
            <p:spPr bwMode="auto">
              <a:xfrm>
                <a:off x="4312" y="3315"/>
                <a:ext cx="1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0" name="Freeform 160"/>
              <p:cNvSpPr>
                <a:spLocks/>
              </p:cNvSpPr>
              <p:nvPr/>
            </p:nvSpPr>
            <p:spPr bwMode="auto">
              <a:xfrm>
                <a:off x="4312" y="3313"/>
                <a:ext cx="3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1" name="Freeform 161"/>
              <p:cNvSpPr>
                <a:spLocks/>
              </p:cNvSpPr>
              <p:nvPr/>
            </p:nvSpPr>
            <p:spPr bwMode="auto">
              <a:xfrm>
                <a:off x="4304" y="3362"/>
                <a:ext cx="2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2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2" name="Freeform 162"/>
              <p:cNvSpPr>
                <a:spLocks/>
              </p:cNvSpPr>
              <p:nvPr/>
            </p:nvSpPr>
            <p:spPr bwMode="auto">
              <a:xfrm>
                <a:off x="4306" y="3370"/>
                <a:ext cx="2" cy="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2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3" name="Freeform 163"/>
              <p:cNvSpPr>
                <a:spLocks/>
              </p:cNvSpPr>
              <p:nvPr/>
            </p:nvSpPr>
            <p:spPr bwMode="auto">
              <a:xfrm>
                <a:off x="4293" y="3329"/>
                <a:ext cx="5" cy="6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4" y="5"/>
                  </a:cxn>
                  <a:cxn ang="0">
                    <a:pos x="4" y="6"/>
                  </a:cxn>
                  <a:cxn ang="0">
                    <a:pos x="5" y="6"/>
                  </a:cxn>
                  <a:cxn ang="0">
                    <a:pos x="5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3"/>
                  </a:cxn>
                  <a:cxn ang="0">
                    <a:pos x="3" y="2"/>
                  </a:cxn>
                </a:cxnLst>
                <a:rect l="0" t="0" r="r" b="b"/>
                <a:pathLst>
                  <a:path w="5" h="6">
                    <a:moveTo>
                      <a:pt x="3" y="2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4" name="Freeform 164"/>
              <p:cNvSpPr>
                <a:spLocks/>
              </p:cNvSpPr>
              <p:nvPr/>
            </p:nvSpPr>
            <p:spPr bwMode="auto">
              <a:xfrm>
                <a:off x="4291" y="3321"/>
                <a:ext cx="5" cy="7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3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3" y="5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2" y="2"/>
                  </a:cxn>
                </a:cxnLst>
                <a:rect l="0" t="0" r="r" b="b"/>
                <a:pathLst>
                  <a:path w="5" h="7">
                    <a:moveTo>
                      <a:pt x="2" y="2"/>
                    </a:move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5" name="Freeform 165"/>
              <p:cNvSpPr>
                <a:spLocks/>
              </p:cNvSpPr>
              <p:nvPr/>
            </p:nvSpPr>
            <p:spPr bwMode="auto">
              <a:xfrm>
                <a:off x="4297" y="3345"/>
                <a:ext cx="1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6" name="Freeform 166"/>
              <p:cNvSpPr>
                <a:spLocks/>
              </p:cNvSpPr>
              <p:nvPr/>
            </p:nvSpPr>
            <p:spPr bwMode="auto">
              <a:xfrm>
                <a:off x="4295" y="3340"/>
                <a:ext cx="3" cy="4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1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2" y="3"/>
                  </a:cxn>
                </a:cxnLst>
                <a:rect l="0" t="0" r="r" b="b"/>
                <a:pathLst>
                  <a:path w="3" h="4">
                    <a:moveTo>
                      <a:pt x="2" y="3"/>
                    </a:moveTo>
                    <a:lnTo>
                      <a:pt x="3" y="2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7" name="Freeform 167"/>
              <p:cNvSpPr>
                <a:spLocks/>
              </p:cNvSpPr>
              <p:nvPr/>
            </p:nvSpPr>
            <p:spPr bwMode="auto">
              <a:xfrm>
                <a:off x="4321" y="3297"/>
                <a:ext cx="3" cy="8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2" y="5"/>
                  </a:cxn>
                  <a:cxn ang="0">
                    <a:pos x="2" y="8"/>
                  </a:cxn>
                  <a:cxn ang="0">
                    <a:pos x="3" y="6"/>
                  </a:cxn>
                  <a:cxn ang="0">
                    <a:pos x="3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1" y="5"/>
                  </a:cxn>
                </a:cxnLst>
                <a:rect l="0" t="0" r="r" b="b"/>
                <a:pathLst>
                  <a:path w="3" h="8">
                    <a:moveTo>
                      <a:pt x="1" y="5"/>
                    </a:moveTo>
                    <a:lnTo>
                      <a:pt x="1" y="5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8" name="Freeform 168"/>
              <p:cNvSpPr>
                <a:spLocks/>
              </p:cNvSpPr>
              <p:nvPr/>
            </p:nvSpPr>
            <p:spPr bwMode="auto">
              <a:xfrm>
                <a:off x="4294" y="3347"/>
                <a:ext cx="3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9" name="Freeform 169"/>
              <p:cNvSpPr>
                <a:spLocks/>
              </p:cNvSpPr>
              <p:nvPr/>
            </p:nvSpPr>
            <p:spPr bwMode="auto">
              <a:xfrm>
                <a:off x="4323" y="339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0" name="Freeform 170"/>
              <p:cNvSpPr>
                <a:spLocks/>
              </p:cNvSpPr>
              <p:nvPr/>
            </p:nvSpPr>
            <p:spPr bwMode="auto">
              <a:xfrm>
                <a:off x="4445" y="3348"/>
                <a:ext cx="1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1" name="Freeform 171"/>
              <p:cNvSpPr>
                <a:spLocks/>
              </p:cNvSpPr>
              <p:nvPr/>
            </p:nvSpPr>
            <p:spPr bwMode="auto">
              <a:xfrm>
                <a:off x="4351" y="3385"/>
                <a:ext cx="1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2" name="Freeform 172"/>
              <p:cNvSpPr>
                <a:spLocks/>
              </p:cNvSpPr>
              <p:nvPr/>
            </p:nvSpPr>
            <p:spPr bwMode="auto">
              <a:xfrm>
                <a:off x="4445" y="335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3" name="Freeform 173"/>
              <p:cNvSpPr>
                <a:spLocks/>
              </p:cNvSpPr>
              <p:nvPr/>
            </p:nvSpPr>
            <p:spPr bwMode="auto">
              <a:xfrm>
                <a:off x="4634" y="3565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1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4" name="Freeform 174"/>
              <p:cNvSpPr>
                <a:spLocks/>
              </p:cNvSpPr>
              <p:nvPr/>
            </p:nvSpPr>
            <p:spPr bwMode="auto">
              <a:xfrm>
                <a:off x="4356" y="3291"/>
                <a:ext cx="1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5" name="Freeform 175"/>
              <p:cNvSpPr>
                <a:spLocks/>
              </p:cNvSpPr>
              <p:nvPr/>
            </p:nvSpPr>
            <p:spPr bwMode="auto">
              <a:xfrm>
                <a:off x="4357" y="3283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6" name="Freeform 176"/>
              <p:cNvSpPr>
                <a:spLocks/>
              </p:cNvSpPr>
              <p:nvPr/>
            </p:nvSpPr>
            <p:spPr bwMode="auto">
              <a:xfrm>
                <a:off x="4362" y="3277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7" name="Freeform 177"/>
              <p:cNvSpPr>
                <a:spLocks/>
              </p:cNvSpPr>
              <p:nvPr/>
            </p:nvSpPr>
            <p:spPr bwMode="auto">
              <a:xfrm>
                <a:off x="4356" y="3372"/>
                <a:ext cx="2" cy="3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1" y="2"/>
                  </a:cxn>
                </a:cxnLst>
                <a:rect l="0" t="0" r="r" b="b"/>
                <a:pathLst>
                  <a:path w="2" h="3">
                    <a:moveTo>
                      <a:pt x="1" y="2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8" name="Freeform 178"/>
              <p:cNvSpPr>
                <a:spLocks/>
              </p:cNvSpPr>
              <p:nvPr/>
            </p:nvSpPr>
            <p:spPr bwMode="auto">
              <a:xfrm>
                <a:off x="4352" y="3385"/>
                <a:ext cx="2" cy="1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9" name="Rectangle 179"/>
              <p:cNvSpPr>
                <a:spLocks noChangeArrowheads="1"/>
              </p:cNvSpPr>
              <p:nvPr/>
            </p:nvSpPr>
            <p:spPr bwMode="auto">
              <a:xfrm>
                <a:off x="4607" y="3569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40" name="Freeform 180"/>
              <p:cNvSpPr>
                <a:spLocks/>
              </p:cNvSpPr>
              <p:nvPr/>
            </p:nvSpPr>
            <p:spPr bwMode="auto">
              <a:xfrm>
                <a:off x="4625" y="3580"/>
                <a:ext cx="2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41" name="Rectangle 181"/>
              <p:cNvSpPr>
                <a:spLocks noChangeArrowheads="1"/>
              </p:cNvSpPr>
              <p:nvPr/>
            </p:nvSpPr>
            <p:spPr bwMode="auto">
              <a:xfrm>
                <a:off x="4358" y="3372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42" name="Freeform 182"/>
              <p:cNvSpPr>
                <a:spLocks/>
              </p:cNvSpPr>
              <p:nvPr/>
            </p:nvSpPr>
            <p:spPr bwMode="auto">
              <a:xfrm>
                <a:off x="4376" y="3261"/>
                <a:ext cx="5" cy="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2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2"/>
                  </a:cxn>
                </a:cxnLst>
                <a:rect l="0" t="0" r="r" b="b"/>
                <a:pathLst>
                  <a:path w="5" h="2">
                    <a:moveTo>
                      <a:pt x="1" y="2"/>
                    </a:moveTo>
                    <a:lnTo>
                      <a:pt x="2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43" name="Freeform 183"/>
              <p:cNvSpPr>
                <a:spLocks/>
              </p:cNvSpPr>
              <p:nvPr/>
            </p:nvSpPr>
            <p:spPr bwMode="auto">
              <a:xfrm>
                <a:off x="4563" y="3632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44" name="Freeform 184"/>
              <p:cNvSpPr>
                <a:spLocks/>
              </p:cNvSpPr>
              <p:nvPr/>
            </p:nvSpPr>
            <p:spPr bwMode="auto">
              <a:xfrm>
                <a:off x="4561" y="3624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45" name="Freeform 185"/>
              <p:cNvSpPr>
                <a:spLocks/>
              </p:cNvSpPr>
              <p:nvPr/>
            </p:nvSpPr>
            <p:spPr bwMode="auto">
              <a:xfrm>
                <a:off x="4565" y="364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46" name="Freeform 186"/>
              <p:cNvSpPr>
                <a:spLocks/>
              </p:cNvSpPr>
              <p:nvPr/>
            </p:nvSpPr>
            <p:spPr bwMode="auto">
              <a:xfrm>
                <a:off x="4560" y="362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47" name="Freeform 187"/>
              <p:cNvSpPr>
                <a:spLocks/>
              </p:cNvSpPr>
              <p:nvPr/>
            </p:nvSpPr>
            <p:spPr bwMode="auto">
              <a:xfrm>
                <a:off x="4549" y="3630"/>
                <a:ext cx="3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48" name="Freeform 188"/>
              <p:cNvSpPr>
                <a:spLocks/>
              </p:cNvSpPr>
              <p:nvPr/>
            </p:nvSpPr>
            <p:spPr bwMode="auto">
              <a:xfrm>
                <a:off x="4337" y="3485"/>
                <a:ext cx="2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49" name="Freeform 189"/>
              <p:cNvSpPr>
                <a:spLocks/>
              </p:cNvSpPr>
              <p:nvPr/>
            </p:nvSpPr>
            <p:spPr bwMode="auto">
              <a:xfrm>
                <a:off x="4559" y="362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50" name="Freeform 190"/>
              <p:cNvSpPr>
                <a:spLocks/>
              </p:cNvSpPr>
              <p:nvPr/>
            </p:nvSpPr>
            <p:spPr bwMode="auto">
              <a:xfrm>
                <a:off x="4549" y="3628"/>
                <a:ext cx="2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51" name="Freeform 191"/>
              <p:cNvSpPr>
                <a:spLocks/>
              </p:cNvSpPr>
              <p:nvPr/>
            </p:nvSpPr>
            <p:spPr bwMode="auto">
              <a:xfrm>
                <a:off x="4565" y="364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52" name="Freeform 192"/>
              <p:cNvSpPr>
                <a:spLocks/>
              </p:cNvSpPr>
              <p:nvPr/>
            </p:nvSpPr>
            <p:spPr bwMode="auto">
              <a:xfrm>
                <a:off x="4293" y="3278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53" name="Freeform 193"/>
              <p:cNvSpPr>
                <a:spLocks/>
              </p:cNvSpPr>
              <p:nvPr/>
            </p:nvSpPr>
            <p:spPr bwMode="auto">
              <a:xfrm>
                <a:off x="4344" y="3478"/>
                <a:ext cx="5" cy="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4" y="5"/>
                  </a:cxn>
                  <a:cxn ang="0">
                    <a:pos x="4" y="4"/>
                  </a:cxn>
                  <a:cxn ang="0">
                    <a:pos x="5" y="3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5" h="5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54" name="Freeform 194"/>
              <p:cNvSpPr>
                <a:spLocks/>
              </p:cNvSpPr>
              <p:nvPr/>
            </p:nvSpPr>
            <p:spPr bwMode="auto">
              <a:xfrm>
                <a:off x="4292" y="3282"/>
                <a:ext cx="1" cy="3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2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55" name="Freeform 195"/>
              <p:cNvSpPr>
                <a:spLocks/>
              </p:cNvSpPr>
              <p:nvPr/>
            </p:nvSpPr>
            <p:spPr bwMode="auto">
              <a:xfrm>
                <a:off x="4870" y="3722"/>
                <a:ext cx="3" cy="5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3" h="5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1" y="2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56" name="Freeform 196"/>
              <p:cNvSpPr>
                <a:spLocks/>
              </p:cNvSpPr>
              <p:nvPr/>
            </p:nvSpPr>
            <p:spPr bwMode="auto">
              <a:xfrm>
                <a:off x="4861" y="3709"/>
                <a:ext cx="5" cy="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5" y="5"/>
                  </a:cxn>
                  <a:cxn ang="0">
                    <a:pos x="4" y="3"/>
                  </a:cxn>
                  <a:cxn ang="0">
                    <a:pos x="2" y="0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5"/>
                    </a:lnTo>
                    <a:lnTo>
                      <a:pt x="4" y="3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57" name="Freeform 197"/>
              <p:cNvSpPr>
                <a:spLocks/>
              </p:cNvSpPr>
              <p:nvPr/>
            </p:nvSpPr>
            <p:spPr bwMode="auto">
              <a:xfrm>
                <a:off x="3922" y="3996"/>
                <a:ext cx="1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58" name="Freeform 198"/>
              <p:cNvSpPr>
                <a:spLocks/>
              </p:cNvSpPr>
              <p:nvPr/>
            </p:nvSpPr>
            <p:spPr bwMode="auto">
              <a:xfrm>
                <a:off x="3920" y="3994"/>
                <a:ext cx="3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59" name="Freeform 199"/>
              <p:cNvSpPr>
                <a:spLocks/>
              </p:cNvSpPr>
              <p:nvPr/>
            </p:nvSpPr>
            <p:spPr bwMode="auto">
              <a:xfrm>
                <a:off x="4850" y="3687"/>
                <a:ext cx="60" cy="63"/>
              </a:xfrm>
              <a:custGeom>
                <a:avLst/>
                <a:gdLst/>
                <a:ahLst/>
                <a:cxnLst>
                  <a:cxn ang="0">
                    <a:pos x="56" y="61"/>
                  </a:cxn>
                  <a:cxn ang="0">
                    <a:pos x="59" y="63"/>
                  </a:cxn>
                  <a:cxn ang="0">
                    <a:pos x="59" y="51"/>
                  </a:cxn>
                  <a:cxn ang="0">
                    <a:pos x="60" y="47"/>
                  </a:cxn>
                  <a:cxn ang="0">
                    <a:pos x="57" y="44"/>
                  </a:cxn>
                  <a:cxn ang="0">
                    <a:pos x="53" y="43"/>
                  </a:cxn>
                  <a:cxn ang="0">
                    <a:pos x="53" y="42"/>
                  </a:cxn>
                  <a:cxn ang="0">
                    <a:pos x="52" y="41"/>
                  </a:cxn>
                  <a:cxn ang="0">
                    <a:pos x="51" y="37"/>
                  </a:cxn>
                  <a:cxn ang="0">
                    <a:pos x="49" y="36"/>
                  </a:cxn>
                  <a:cxn ang="0">
                    <a:pos x="46" y="35"/>
                  </a:cxn>
                  <a:cxn ang="0">
                    <a:pos x="46" y="34"/>
                  </a:cxn>
                  <a:cxn ang="0">
                    <a:pos x="47" y="32"/>
                  </a:cxn>
                  <a:cxn ang="0">
                    <a:pos x="46" y="32"/>
                  </a:cxn>
                  <a:cxn ang="0">
                    <a:pos x="47" y="29"/>
                  </a:cxn>
                  <a:cxn ang="0">
                    <a:pos x="42" y="29"/>
                  </a:cxn>
                  <a:cxn ang="0">
                    <a:pos x="42" y="29"/>
                  </a:cxn>
                  <a:cxn ang="0">
                    <a:pos x="43" y="28"/>
                  </a:cxn>
                  <a:cxn ang="0">
                    <a:pos x="43" y="27"/>
                  </a:cxn>
                  <a:cxn ang="0">
                    <a:pos x="44" y="26"/>
                  </a:cxn>
                  <a:cxn ang="0">
                    <a:pos x="43" y="25"/>
                  </a:cxn>
                  <a:cxn ang="0">
                    <a:pos x="41" y="25"/>
                  </a:cxn>
                  <a:cxn ang="0">
                    <a:pos x="39" y="24"/>
                  </a:cxn>
                  <a:cxn ang="0">
                    <a:pos x="39" y="24"/>
                  </a:cxn>
                  <a:cxn ang="0">
                    <a:pos x="38" y="23"/>
                  </a:cxn>
                  <a:cxn ang="0">
                    <a:pos x="35" y="22"/>
                  </a:cxn>
                  <a:cxn ang="0">
                    <a:pos x="33" y="19"/>
                  </a:cxn>
                  <a:cxn ang="0">
                    <a:pos x="32" y="18"/>
                  </a:cxn>
                  <a:cxn ang="0">
                    <a:pos x="32" y="20"/>
                  </a:cxn>
                  <a:cxn ang="0">
                    <a:pos x="28" y="17"/>
                  </a:cxn>
                  <a:cxn ang="0">
                    <a:pos x="27" y="16"/>
                  </a:cxn>
                  <a:cxn ang="0">
                    <a:pos x="24" y="12"/>
                  </a:cxn>
                  <a:cxn ang="0">
                    <a:pos x="17" y="8"/>
                  </a:cxn>
                  <a:cxn ang="0">
                    <a:pos x="16" y="6"/>
                  </a:cxn>
                  <a:cxn ang="0">
                    <a:pos x="16" y="5"/>
                  </a:cxn>
                  <a:cxn ang="0">
                    <a:pos x="13" y="3"/>
                  </a:cxn>
                  <a:cxn ang="0">
                    <a:pos x="11" y="3"/>
                  </a:cxn>
                  <a:cxn ang="0">
                    <a:pos x="6" y="2"/>
                  </a:cxn>
                  <a:cxn ang="0">
                    <a:pos x="5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8" y="10"/>
                  </a:cxn>
                  <a:cxn ang="0">
                    <a:pos x="11" y="12"/>
                  </a:cxn>
                  <a:cxn ang="0">
                    <a:pos x="13" y="15"/>
                  </a:cxn>
                  <a:cxn ang="0">
                    <a:pos x="16" y="18"/>
                  </a:cxn>
                  <a:cxn ang="0">
                    <a:pos x="21" y="21"/>
                  </a:cxn>
                  <a:cxn ang="0">
                    <a:pos x="23" y="29"/>
                  </a:cxn>
                  <a:cxn ang="0">
                    <a:pos x="25" y="31"/>
                  </a:cxn>
                  <a:cxn ang="0">
                    <a:pos x="27" y="33"/>
                  </a:cxn>
                  <a:cxn ang="0">
                    <a:pos x="29" y="37"/>
                  </a:cxn>
                  <a:cxn ang="0">
                    <a:pos x="32" y="43"/>
                  </a:cxn>
                  <a:cxn ang="0">
                    <a:pos x="39" y="50"/>
                  </a:cxn>
                  <a:cxn ang="0">
                    <a:pos x="40" y="53"/>
                  </a:cxn>
                  <a:cxn ang="0">
                    <a:pos x="42" y="53"/>
                  </a:cxn>
                  <a:cxn ang="0">
                    <a:pos x="46" y="57"/>
                  </a:cxn>
                  <a:cxn ang="0">
                    <a:pos x="53" y="63"/>
                  </a:cxn>
                  <a:cxn ang="0">
                    <a:pos x="52" y="61"/>
                  </a:cxn>
                  <a:cxn ang="0">
                    <a:pos x="55" y="62"/>
                  </a:cxn>
                  <a:cxn ang="0">
                    <a:pos x="56" y="61"/>
                  </a:cxn>
                </a:cxnLst>
                <a:rect l="0" t="0" r="r" b="b"/>
                <a:pathLst>
                  <a:path w="60" h="63">
                    <a:moveTo>
                      <a:pt x="56" y="61"/>
                    </a:moveTo>
                    <a:lnTo>
                      <a:pt x="56" y="61"/>
                    </a:lnTo>
                    <a:lnTo>
                      <a:pt x="58" y="63"/>
                    </a:lnTo>
                    <a:lnTo>
                      <a:pt x="59" y="63"/>
                    </a:lnTo>
                    <a:lnTo>
                      <a:pt x="60" y="51"/>
                    </a:lnTo>
                    <a:lnTo>
                      <a:pt x="59" y="51"/>
                    </a:lnTo>
                    <a:lnTo>
                      <a:pt x="60" y="48"/>
                    </a:lnTo>
                    <a:lnTo>
                      <a:pt x="60" y="47"/>
                    </a:lnTo>
                    <a:lnTo>
                      <a:pt x="59" y="46"/>
                    </a:lnTo>
                    <a:lnTo>
                      <a:pt x="57" y="44"/>
                    </a:lnTo>
                    <a:lnTo>
                      <a:pt x="57" y="44"/>
                    </a:lnTo>
                    <a:lnTo>
                      <a:pt x="53" y="43"/>
                    </a:lnTo>
                    <a:lnTo>
                      <a:pt x="53" y="43"/>
                    </a:lnTo>
                    <a:lnTo>
                      <a:pt x="53" y="42"/>
                    </a:lnTo>
                    <a:lnTo>
                      <a:pt x="52" y="41"/>
                    </a:lnTo>
                    <a:lnTo>
                      <a:pt x="52" y="41"/>
                    </a:lnTo>
                    <a:lnTo>
                      <a:pt x="52" y="40"/>
                    </a:lnTo>
                    <a:lnTo>
                      <a:pt x="51" y="37"/>
                    </a:lnTo>
                    <a:lnTo>
                      <a:pt x="50" y="37"/>
                    </a:lnTo>
                    <a:lnTo>
                      <a:pt x="49" y="36"/>
                    </a:lnTo>
                    <a:lnTo>
                      <a:pt x="48" y="36"/>
                    </a:lnTo>
                    <a:lnTo>
                      <a:pt x="46" y="35"/>
                    </a:lnTo>
                    <a:lnTo>
                      <a:pt x="46" y="35"/>
                    </a:lnTo>
                    <a:lnTo>
                      <a:pt x="46" y="34"/>
                    </a:lnTo>
                    <a:lnTo>
                      <a:pt x="46" y="33"/>
                    </a:lnTo>
                    <a:lnTo>
                      <a:pt x="47" y="32"/>
                    </a:lnTo>
                    <a:lnTo>
                      <a:pt x="46" y="32"/>
                    </a:lnTo>
                    <a:lnTo>
                      <a:pt x="46" y="32"/>
                    </a:lnTo>
                    <a:lnTo>
                      <a:pt x="47" y="31"/>
                    </a:lnTo>
                    <a:lnTo>
                      <a:pt x="47" y="29"/>
                    </a:lnTo>
                    <a:lnTo>
                      <a:pt x="46" y="28"/>
                    </a:lnTo>
                    <a:lnTo>
                      <a:pt x="42" y="29"/>
                    </a:lnTo>
                    <a:lnTo>
                      <a:pt x="42" y="29"/>
                    </a:lnTo>
                    <a:lnTo>
                      <a:pt x="42" y="29"/>
                    </a:lnTo>
                    <a:lnTo>
                      <a:pt x="43" y="28"/>
                    </a:lnTo>
                    <a:lnTo>
                      <a:pt x="43" y="28"/>
                    </a:lnTo>
                    <a:lnTo>
                      <a:pt x="43" y="27"/>
                    </a:lnTo>
                    <a:lnTo>
                      <a:pt x="43" y="27"/>
                    </a:lnTo>
                    <a:lnTo>
                      <a:pt x="43" y="27"/>
                    </a:lnTo>
                    <a:lnTo>
                      <a:pt x="44" y="26"/>
                    </a:lnTo>
                    <a:lnTo>
                      <a:pt x="44" y="25"/>
                    </a:lnTo>
                    <a:lnTo>
                      <a:pt x="43" y="25"/>
                    </a:lnTo>
                    <a:lnTo>
                      <a:pt x="42" y="24"/>
                    </a:lnTo>
                    <a:lnTo>
                      <a:pt x="41" y="25"/>
                    </a:lnTo>
                    <a:lnTo>
                      <a:pt x="40" y="24"/>
                    </a:lnTo>
                    <a:lnTo>
                      <a:pt x="39" y="24"/>
                    </a:lnTo>
                    <a:lnTo>
                      <a:pt x="39" y="24"/>
                    </a:lnTo>
                    <a:lnTo>
                      <a:pt x="39" y="24"/>
                    </a:lnTo>
                    <a:lnTo>
                      <a:pt x="39" y="24"/>
                    </a:lnTo>
                    <a:lnTo>
                      <a:pt x="38" y="23"/>
                    </a:lnTo>
                    <a:lnTo>
                      <a:pt x="36" y="22"/>
                    </a:lnTo>
                    <a:lnTo>
                      <a:pt x="35" y="22"/>
                    </a:lnTo>
                    <a:lnTo>
                      <a:pt x="35" y="21"/>
                    </a:lnTo>
                    <a:lnTo>
                      <a:pt x="33" y="19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2" y="19"/>
                    </a:lnTo>
                    <a:lnTo>
                      <a:pt x="32" y="20"/>
                    </a:lnTo>
                    <a:lnTo>
                      <a:pt x="31" y="19"/>
                    </a:lnTo>
                    <a:lnTo>
                      <a:pt x="28" y="17"/>
                    </a:lnTo>
                    <a:lnTo>
                      <a:pt x="28" y="16"/>
                    </a:lnTo>
                    <a:lnTo>
                      <a:pt x="27" y="16"/>
                    </a:lnTo>
                    <a:lnTo>
                      <a:pt x="27" y="15"/>
                    </a:lnTo>
                    <a:lnTo>
                      <a:pt x="24" y="12"/>
                    </a:lnTo>
                    <a:lnTo>
                      <a:pt x="20" y="10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5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11" y="12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4" y="18"/>
                    </a:lnTo>
                    <a:lnTo>
                      <a:pt x="16" y="18"/>
                    </a:lnTo>
                    <a:lnTo>
                      <a:pt x="18" y="20"/>
                    </a:lnTo>
                    <a:lnTo>
                      <a:pt x="21" y="21"/>
                    </a:lnTo>
                    <a:lnTo>
                      <a:pt x="21" y="23"/>
                    </a:lnTo>
                    <a:lnTo>
                      <a:pt x="23" y="29"/>
                    </a:lnTo>
                    <a:lnTo>
                      <a:pt x="24" y="29"/>
                    </a:lnTo>
                    <a:lnTo>
                      <a:pt x="25" y="31"/>
                    </a:lnTo>
                    <a:lnTo>
                      <a:pt x="26" y="32"/>
                    </a:lnTo>
                    <a:lnTo>
                      <a:pt x="27" y="33"/>
                    </a:lnTo>
                    <a:lnTo>
                      <a:pt x="29" y="35"/>
                    </a:lnTo>
                    <a:lnTo>
                      <a:pt x="29" y="37"/>
                    </a:lnTo>
                    <a:lnTo>
                      <a:pt x="32" y="41"/>
                    </a:lnTo>
                    <a:lnTo>
                      <a:pt x="32" y="43"/>
                    </a:lnTo>
                    <a:lnTo>
                      <a:pt x="38" y="50"/>
                    </a:lnTo>
                    <a:lnTo>
                      <a:pt x="39" y="50"/>
                    </a:lnTo>
                    <a:lnTo>
                      <a:pt x="39" y="51"/>
                    </a:lnTo>
                    <a:lnTo>
                      <a:pt x="40" y="53"/>
                    </a:lnTo>
                    <a:lnTo>
                      <a:pt x="41" y="53"/>
                    </a:lnTo>
                    <a:lnTo>
                      <a:pt x="42" y="53"/>
                    </a:lnTo>
                    <a:lnTo>
                      <a:pt x="46" y="57"/>
                    </a:lnTo>
                    <a:lnTo>
                      <a:pt x="46" y="57"/>
                    </a:lnTo>
                    <a:lnTo>
                      <a:pt x="48" y="58"/>
                    </a:lnTo>
                    <a:lnTo>
                      <a:pt x="53" y="63"/>
                    </a:lnTo>
                    <a:lnTo>
                      <a:pt x="53" y="63"/>
                    </a:lnTo>
                    <a:lnTo>
                      <a:pt x="52" y="61"/>
                    </a:lnTo>
                    <a:lnTo>
                      <a:pt x="53" y="61"/>
                    </a:lnTo>
                    <a:lnTo>
                      <a:pt x="55" y="62"/>
                    </a:lnTo>
                    <a:lnTo>
                      <a:pt x="56" y="62"/>
                    </a:lnTo>
                    <a:lnTo>
                      <a:pt x="56" y="6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60" name="Freeform 200"/>
              <p:cNvSpPr>
                <a:spLocks/>
              </p:cNvSpPr>
              <p:nvPr/>
            </p:nvSpPr>
            <p:spPr bwMode="auto">
              <a:xfrm>
                <a:off x="3921" y="3995"/>
                <a:ext cx="2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61" name="Freeform 201"/>
              <p:cNvSpPr>
                <a:spLocks/>
              </p:cNvSpPr>
              <p:nvPr/>
            </p:nvSpPr>
            <p:spPr bwMode="auto">
              <a:xfrm>
                <a:off x="4842" y="3678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62" name="Freeform 202"/>
              <p:cNvSpPr>
                <a:spLocks/>
              </p:cNvSpPr>
              <p:nvPr/>
            </p:nvSpPr>
            <p:spPr bwMode="auto">
              <a:xfrm>
                <a:off x="4768" y="3664"/>
                <a:ext cx="12" cy="21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9" y="7"/>
                  </a:cxn>
                  <a:cxn ang="0">
                    <a:pos x="9" y="7"/>
                  </a:cxn>
                  <a:cxn ang="0">
                    <a:pos x="8" y="5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6" y="3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2"/>
                  </a:cxn>
                  <a:cxn ang="0">
                    <a:pos x="3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1" y="4"/>
                  </a:cxn>
                  <a:cxn ang="0">
                    <a:pos x="1" y="9"/>
                  </a:cxn>
                  <a:cxn ang="0">
                    <a:pos x="1" y="9"/>
                  </a:cxn>
                  <a:cxn ang="0">
                    <a:pos x="0" y="9"/>
                  </a:cxn>
                  <a:cxn ang="0">
                    <a:pos x="1" y="17"/>
                  </a:cxn>
                  <a:cxn ang="0">
                    <a:pos x="2" y="20"/>
                  </a:cxn>
                  <a:cxn ang="0">
                    <a:pos x="3" y="21"/>
                  </a:cxn>
                  <a:cxn ang="0">
                    <a:pos x="6" y="21"/>
                  </a:cxn>
                  <a:cxn ang="0">
                    <a:pos x="11" y="18"/>
                  </a:cxn>
                  <a:cxn ang="0">
                    <a:pos x="12" y="17"/>
                  </a:cxn>
                  <a:cxn ang="0">
                    <a:pos x="12" y="12"/>
                  </a:cxn>
                  <a:cxn ang="0">
                    <a:pos x="12" y="11"/>
                  </a:cxn>
                  <a:cxn ang="0">
                    <a:pos x="11" y="11"/>
                  </a:cxn>
                </a:cxnLst>
                <a:rect l="0" t="0" r="r" b="b"/>
                <a:pathLst>
                  <a:path w="12" h="21">
                    <a:moveTo>
                      <a:pt x="11" y="11"/>
                    </a:moveTo>
                    <a:lnTo>
                      <a:pt x="9" y="7"/>
                    </a:lnTo>
                    <a:lnTo>
                      <a:pt x="9" y="7"/>
                    </a:lnTo>
                    <a:lnTo>
                      <a:pt x="8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1" y="17"/>
                    </a:lnTo>
                    <a:lnTo>
                      <a:pt x="2" y="20"/>
                    </a:lnTo>
                    <a:lnTo>
                      <a:pt x="3" y="21"/>
                    </a:lnTo>
                    <a:lnTo>
                      <a:pt x="6" y="21"/>
                    </a:lnTo>
                    <a:lnTo>
                      <a:pt x="11" y="18"/>
                    </a:lnTo>
                    <a:lnTo>
                      <a:pt x="12" y="17"/>
                    </a:lnTo>
                    <a:lnTo>
                      <a:pt x="12" y="12"/>
                    </a:lnTo>
                    <a:lnTo>
                      <a:pt x="12" y="11"/>
                    </a:lnTo>
                    <a:lnTo>
                      <a:pt x="11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63" name="Freeform 203"/>
              <p:cNvSpPr>
                <a:spLocks/>
              </p:cNvSpPr>
              <p:nvPr/>
            </p:nvSpPr>
            <p:spPr bwMode="auto">
              <a:xfrm>
                <a:off x="4905" y="3726"/>
                <a:ext cx="9" cy="9"/>
              </a:xfrm>
              <a:custGeom>
                <a:avLst/>
                <a:gdLst/>
                <a:ahLst/>
                <a:cxnLst>
                  <a:cxn ang="0">
                    <a:pos x="8" y="6"/>
                  </a:cxn>
                  <a:cxn ang="0">
                    <a:pos x="6" y="5"/>
                  </a:cxn>
                  <a:cxn ang="0">
                    <a:pos x="6" y="4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4" y="4"/>
                  </a:cxn>
                  <a:cxn ang="0">
                    <a:pos x="5" y="5"/>
                  </a:cxn>
                  <a:cxn ang="0">
                    <a:pos x="5" y="6"/>
                  </a:cxn>
                  <a:cxn ang="0">
                    <a:pos x="5" y="7"/>
                  </a:cxn>
                  <a:cxn ang="0">
                    <a:pos x="6" y="7"/>
                  </a:cxn>
                  <a:cxn ang="0">
                    <a:pos x="7" y="8"/>
                  </a:cxn>
                  <a:cxn ang="0">
                    <a:pos x="8" y="9"/>
                  </a:cxn>
                  <a:cxn ang="0">
                    <a:pos x="9" y="8"/>
                  </a:cxn>
                  <a:cxn ang="0">
                    <a:pos x="9" y="7"/>
                  </a:cxn>
                  <a:cxn ang="0">
                    <a:pos x="9" y="6"/>
                  </a:cxn>
                  <a:cxn ang="0">
                    <a:pos x="8" y="6"/>
                  </a:cxn>
                </a:cxnLst>
                <a:rect l="0" t="0" r="r" b="b"/>
                <a:pathLst>
                  <a:path w="9" h="9">
                    <a:moveTo>
                      <a:pt x="8" y="6"/>
                    </a:moveTo>
                    <a:lnTo>
                      <a:pt x="6" y="5"/>
                    </a:lnTo>
                    <a:lnTo>
                      <a:pt x="6" y="4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7" y="8"/>
                    </a:lnTo>
                    <a:lnTo>
                      <a:pt x="8" y="9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8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64" name="Freeform 204"/>
              <p:cNvSpPr>
                <a:spLocks/>
              </p:cNvSpPr>
              <p:nvPr/>
            </p:nvSpPr>
            <p:spPr bwMode="auto">
              <a:xfrm>
                <a:off x="4867" y="3673"/>
                <a:ext cx="1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65" name="Freeform 205"/>
              <p:cNvSpPr>
                <a:spLocks/>
              </p:cNvSpPr>
              <p:nvPr/>
            </p:nvSpPr>
            <p:spPr bwMode="auto">
              <a:xfrm>
                <a:off x="4918" y="3732"/>
                <a:ext cx="4" cy="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1" y="3"/>
                  </a:cxn>
                </a:cxnLst>
                <a:rect l="0" t="0" r="r" b="b"/>
                <a:pathLst>
                  <a:path w="4" h="3">
                    <a:moveTo>
                      <a:pt x="1" y="3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66" name="Freeform 206"/>
              <p:cNvSpPr>
                <a:spLocks/>
              </p:cNvSpPr>
              <p:nvPr/>
            </p:nvSpPr>
            <p:spPr bwMode="auto">
              <a:xfrm>
                <a:off x="4900" y="3720"/>
                <a:ext cx="2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67" name="Freeform 207"/>
              <p:cNvSpPr>
                <a:spLocks/>
              </p:cNvSpPr>
              <p:nvPr/>
            </p:nvSpPr>
            <p:spPr bwMode="auto">
              <a:xfrm>
                <a:off x="4897" y="3709"/>
                <a:ext cx="2" cy="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409"/>
            <p:cNvGrpSpPr>
              <a:grpSpLocks/>
            </p:cNvGrpSpPr>
            <p:nvPr/>
          </p:nvGrpSpPr>
          <p:grpSpPr bwMode="auto">
            <a:xfrm>
              <a:off x="3467721" y="963669"/>
              <a:ext cx="5611289" cy="3614452"/>
              <a:chOff x="3727" y="2842"/>
              <a:chExt cx="1647" cy="124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968" name="Freeform 209"/>
              <p:cNvSpPr>
                <a:spLocks/>
              </p:cNvSpPr>
              <p:nvPr/>
            </p:nvSpPr>
            <p:spPr bwMode="auto">
              <a:xfrm>
                <a:off x="4900" y="3711"/>
                <a:ext cx="3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2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2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69" name="Freeform 210"/>
              <p:cNvSpPr>
                <a:spLocks/>
              </p:cNvSpPr>
              <p:nvPr/>
            </p:nvSpPr>
            <p:spPr bwMode="auto">
              <a:xfrm>
                <a:off x="4885" y="3706"/>
                <a:ext cx="2" cy="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70" name="Freeform 211"/>
              <p:cNvSpPr>
                <a:spLocks/>
              </p:cNvSpPr>
              <p:nvPr/>
            </p:nvSpPr>
            <p:spPr bwMode="auto">
              <a:xfrm>
                <a:off x="3921" y="3992"/>
                <a:ext cx="2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71" name="Freeform 212"/>
              <p:cNvSpPr>
                <a:spLocks/>
              </p:cNvSpPr>
              <p:nvPr/>
            </p:nvSpPr>
            <p:spPr bwMode="auto">
              <a:xfrm>
                <a:off x="4906" y="3750"/>
                <a:ext cx="50" cy="16"/>
              </a:xfrm>
              <a:custGeom>
                <a:avLst/>
                <a:gdLst/>
                <a:ahLst/>
                <a:cxnLst>
                  <a:cxn ang="0">
                    <a:pos x="50" y="16"/>
                  </a:cxn>
                  <a:cxn ang="0">
                    <a:pos x="49" y="14"/>
                  </a:cxn>
                  <a:cxn ang="0">
                    <a:pos x="49" y="10"/>
                  </a:cxn>
                  <a:cxn ang="0">
                    <a:pos x="41" y="9"/>
                  </a:cxn>
                  <a:cxn ang="0">
                    <a:pos x="41" y="7"/>
                  </a:cxn>
                  <a:cxn ang="0">
                    <a:pos x="39" y="5"/>
                  </a:cxn>
                  <a:cxn ang="0">
                    <a:pos x="34" y="4"/>
                  </a:cxn>
                  <a:cxn ang="0">
                    <a:pos x="32" y="5"/>
                  </a:cxn>
                  <a:cxn ang="0">
                    <a:pos x="31" y="3"/>
                  </a:cxn>
                  <a:cxn ang="0">
                    <a:pos x="30" y="3"/>
                  </a:cxn>
                  <a:cxn ang="0">
                    <a:pos x="28" y="5"/>
                  </a:cxn>
                  <a:cxn ang="0">
                    <a:pos x="18" y="5"/>
                  </a:cxn>
                  <a:cxn ang="0">
                    <a:pos x="16" y="2"/>
                  </a:cxn>
                  <a:cxn ang="0">
                    <a:pos x="13" y="1"/>
                  </a:cxn>
                  <a:cxn ang="0">
                    <a:pos x="12" y="1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2" y="3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6" y="6"/>
                  </a:cxn>
                  <a:cxn ang="0">
                    <a:pos x="7" y="6"/>
                  </a:cxn>
                  <a:cxn ang="0">
                    <a:pos x="6" y="8"/>
                  </a:cxn>
                  <a:cxn ang="0">
                    <a:pos x="12" y="9"/>
                  </a:cxn>
                  <a:cxn ang="0">
                    <a:pos x="18" y="11"/>
                  </a:cxn>
                  <a:cxn ang="0">
                    <a:pos x="19" y="10"/>
                  </a:cxn>
                  <a:cxn ang="0">
                    <a:pos x="20" y="10"/>
                  </a:cxn>
                  <a:cxn ang="0">
                    <a:pos x="21" y="10"/>
                  </a:cxn>
                  <a:cxn ang="0">
                    <a:pos x="26" y="11"/>
                  </a:cxn>
                  <a:cxn ang="0">
                    <a:pos x="32" y="13"/>
                  </a:cxn>
                  <a:cxn ang="0">
                    <a:pos x="33" y="13"/>
                  </a:cxn>
                  <a:cxn ang="0">
                    <a:pos x="36" y="13"/>
                  </a:cxn>
                  <a:cxn ang="0">
                    <a:pos x="41" y="14"/>
                  </a:cxn>
                  <a:cxn ang="0">
                    <a:pos x="49" y="16"/>
                  </a:cxn>
                </a:cxnLst>
                <a:rect l="0" t="0" r="r" b="b"/>
                <a:pathLst>
                  <a:path w="50" h="16">
                    <a:moveTo>
                      <a:pt x="49" y="16"/>
                    </a:moveTo>
                    <a:lnTo>
                      <a:pt x="50" y="16"/>
                    </a:lnTo>
                    <a:lnTo>
                      <a:pt x="50" y="16"/>
                    </a:lnTo>
                    <a:lnTo>
                      <a:pt x="49" y="14"/>
                    </a:lnTo>
                    <a:lnTo>
                      <a:pt x="50" y="11"/>
                    </a:lnTo>
                    <a:lnTo>
                      <a:pt x="49" y="10"/>
                    </a:lnTo>
                    <a:lnTo>
                      <a:pt x="43" y="10"/>
                    </a:lnTo>
                    <a:lnTo>
                      <a:pt x="41" y="9"/>
                    </a:lnTo>
                    <a:lnTo>
                      <a:pt x="41" y="8"/>
                    </a:lnTo>
                    <a:lnTo>
                      <a:pt x="41" y="7"/>
                    </a:lnTo>
                    <a:lnTo>
                      <a:pt x="40" y="5"/>
                    </a:lnTo>
                    <a:lnTo>
                      <a:pt x="39" y="5"/>
                    </a:lnTo>
                    <a:lnTo>
                      <a:pt x="37" y="5"/>
                    </a:lnTo>
                    <a:lnTo>
                      <a:pt x="34" y="4"/>
                    </a:lnTo>
                    <a:lnTo>
                      <a:pt x="33" y="5"/>
                    </a:lnTo>
                    <a:lnTo>
                      <a:pt x="32" y="5"/>
                    </a:lnTo>
                    <a:lnTo>
                      <a:pt x="31" y="4"/>
                    </a:lnTo>
                    <a:lnTo>
                      <a:pt x="31" y="3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29" y="4"/>
                    </a:lnTo>
                    <a:lnTo>
                      <a:pt x="28" y="5"/>
                    </a:lnTo>
                    <a:lnTo>
                      <a:pt x="27" y="6"/>
                    </a:lnTo>
                    <a:lnTo>
                      <a:pt x="18" y="5"/>
                    </a:lnTo>
                    <a:lnTo>
                      <a:pt x="17" y="4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9" y="9"/>
                    </a:lnTo>
                    <a:lnTo>
                      <a:pt x="12" y="9"/>
                    </a:lnTo>
                    <a:lnTo>
                      <a:pt x="14" y="10"/>
                    </a:lnTo>
                    <a:lnTo>
                      <a:pt x="18" y="11"/>
                    </a:lnTo>
                    <a:lnTo>
                      <a:pt x="18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26" y="11"/>
                    </a:lnTo>
                    <a:lnTo>
                      <a:pt x="30" y="12"/>
                    </a:lnTo>
                    <a:lnTo>
                      <a:pt x="32" y="13"/>
                    </a:lnTo>
                    <a:lnTo>
                      <a:pt x="32" y="12"/>
                    </a:lnTo>
                    <a:lnTo>
                      <a:pt x="33" y="13"/>
                    </a:lnTo>
                    <a:lnTo>
                      <a:pt x="35" y="14"/>
                    </a:lnTo>
                    <a:lnTo>
                      <a:pt x="36" y="13"/>
                    </a:lnTo>
                    <a:lnTo>
                      <a:pt x="37" y="13"/>
                    </a:lnTo>
                    <a:lnTo>
                      <a:pt x="41" y="14"/>
                    </a:lnTo>
                    <a:lnTo>
                      <a:pt x="43" y="13"/>
                    </a:lnTo>
                    <a:lnTo>
                      <a:pt x="49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72" name="Freeform 213"/>
              <p:cNvSpPr>
                <a:spLocks/>
              </p:cNvSpPr>
              <p:nvPr/>
            </p:nvSpPr>
            <p:spPr bwMode="auto">
              <a:xfrm>
                <a:off x="4888" y="3708"/>
                <a:ext cx="3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3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2" y="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lnTo>
                      <a:pt x="3" y="3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73" name="Freeform 214"/>
              <p:cNvSpPr>
                <a:spLocks/>
              </p:cNvSpPr>
              <p:nvPr/>
            </p:nvSpPr>
            <p:spPr bwMode="auto">
              <a:xfrm>
                <a:off x="3914" y="4019"/>
                <a:ext cx="2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2" y="5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74" name="Freeform 215"/>
              <p:cNvSpPr>
                <a:spLocks/>
              </p:cNvSpPr>
              <p:nvPr/>
            </p:nvSpPr>
            <p:spPr bwMode="auto">
              <a:xfrm>
                <a:off x="3916" y="4019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75" name="Freeform 216"/>
              <p:cNvSpPr>
                <a:spLocks/>
              </p:cNvSpPr>
              <p:nvPr/>
            </p:nvSpPr>
            <p:spPr bwMode="auto">
              <a:xfrm>
                <a:off x="3918" y="4041"/>
                <a:ext cx="2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5">
                    <a:moveTo>
                      <a:pt x="2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76" name="Freeform 217"/>
              <p:cNvSpPr>
                <a:spLocks/>
              </p:cNvSpPr>
              <p:nvPr/>
            </p:nvSpPr>
            <p:spPr bwMode="auto">
              <a:xfrm>
                <a:off x="3915" y="4016"/>
                <a:ext cx="2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77" name="Freeform 218"/>
              <p:cNvSpPr>
                <a:spLocks/>
              </p:cNvSpPr>
              <p:nvPr/>
            </p:nvSpPr>
            <p:spPr bwMode="auto">
              <a:xfrm>
                <a:off x="3916" y="4025"/>
                <a:ext cx="4" cy="10"/>
              </a:xfrm>
              <a:custGeom>
                <a:avLst/>
                <a:gdLst/>
                <a:ahLst/>
                <a:cxnLst>
                  <a:cxn ang="0">
                    <a:pos x="4" y="1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5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4" y="10"/>
                  </a:cxn>
                  <a:cxn ang="0">
                    <a:pos x="4" y="10"/>
                  </a:cxn>
                </a:cxnLst>
                <a:rect l="0" t="0" r="r" b="b"/>
                <a:pathLst>
                  <a:path w="4" h="10">
                    <a:moveTo>
                      <a:pt x="4" y="10"/>
                    </a:move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78" name="Freeform 219"/>
              <p:cNvSpPr>
                <a:spLocks/>
              </p:cNvSpPr>
              <p:nvPr/>
            </p:nvSpPr>
            <p:spPr bwMode="auto">
              <a:xfrm>
                <a:off x="3914" y="4022"/>
                <a:ext cx="2" cy="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79" name="Freeform 220"/>
              <p:cNvSpPr>
                <a:spLocks/>
              </p:cNvSpPr>
              <p:nvPr/>
            </p:nvSpPr>
            <p:spPr bwMode="auto">
              <a:xfrm>
                <a:off x="3917" y="4046"/>
                <a:ext cx="3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3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80" name="Freeform 221"/>
              <p:cNvSpPr>
                <a:spLocks/>
              </p:cNvSpPr>
              <p:nvPr/>
            </p:nvSpPr>
            <p:spPr bwMode="auto">
              <a:xfrm>
                <a:off x="3918" y="4050"/>
                <a:ext cx="2" cy="4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2" y="3"/>
                  </a:cxn>
                </a:cxnLst>
                <a:rect l="0" t="0" r="r" b="b"/>
                <a:pathLst>
                  <a:path w="2" h="4">
                    <a:moveTo>
                      <a:pt x="2" y="3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81" name="Freeform 222"/>
              <p:cNvSpPr>
                <a:spLocks/>
              </p:cNvSpPr>
              <p:nvPr/>
            </p:nvSpPr>
            <p:spPr bwMode="auto">
              <a:xfrm>
                <a:off x="3915" y="4036"/>
                <a:ext cx="3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2" y="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82" name="Freeform 223"/>
              <p:cNvSpPr>
                <a:spLocks/>
              </p:cNvSpPr>
              <p:nvPr/>
            </p:nvSpPr>
            <p:spPr bwMode="auto">
              <a:xfrm>
                <a:off x="3917" y="4050"/>
                <a:ext cx="1" cy="4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83" name="Freeform 224"/>
              <p:cNvSpPr>
                <a:spLocks/>
              </p:cNvSpPr>
              <p:nvPr/>
            </p:nvSpPr>
            <p:spPr bwMode="auto">
              <a:xfrm>
                <a:off x="3919" y="4060"/>
                <a:ext cx="8" cy="5"/>
              </a:xfrm>
              <a:custGeom>
                <a:avLst/>
                <a:gdLst/>
                <a:ahLst/>
                <a:cxnLst>
                  <a:cxn ang="0">
                    <a:pos x="6" y="5"/>
                  </a:cxn>
                  <a:cxn ang="0">
                    <a:pos x="8" y="5"/>
                  </a:cxn>
                  <a:cxn ang="0">
                    <a:pos x="8" y="5"/>
                  </a:cxn>
                  <a:cxn ang="0">
                    <a:pos x="8" y="5"/>
                  </a:cxn>
                  <a:cxn ang="0">
                    <a:pos x="8" y="5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3"/>
                  </a:cxn>
                  <a:cxn ang="0">
                    <a:pos x="6" y="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6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84" name="Freeform 225"/>
              <p:cNvSpPr>
                <a:spLocks/>
              </p:cNvSpPr>
              <p:nvPr/>
            </p:nvSpPr>
            <p:spPr bwMode="auto">
              <a:xfrm>
                <a:off x="3917" y="4022"/>
                <a:ext cx="3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85" name="Freeform 226"/>
              <p:cNvSpPr>
                <a:spLocks/>
              </p:cNvSpPr>
              <p:nvPr/>
            </p:nvSpPr>
            <p:spPr bwMode="auto">
              <a:xfrm>
                <a:off x="3914" y="4032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86" name="Freeform 227"/>
              <p:cNvSpPr>
                <a:spLocks/>
              </p:cNvSpPr>
              <p:nvPr/>
            </p:nvSpPr>
            <p:spPr bwMode="auto">
              <a:xfrm>
                <a:off x="3879" y="3675"/>
                <a:ext cx="1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87" name="Freeform 228"/>
              <p:cNvSpPr>
                <a:spLocks/>
              </p:cNvSpPr>
              <p:nvPr/>
            </p:nvSpPr>
            <p:spPr bwMode="auto">
              <a:xfrm>
                <a:off x="3727" y="387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88" name="Freeform 229"/>
              <p:cNvSpPr>
                <a:spLocks/>
              </p:cNvSpPr>
              <p:nvPr/>
            </p:nvSpPr>
            <p:spPr bwMode="auto">
              <a:xfrm>
                <a:off x="3923" y="4057"/>
                <a:ext cx="1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89" name="Freeform 230"/>
              <p:cNvSpPr>
                <a:spLocks/>
              </p:cNvSpPr>
              <p:nvPr/>
            </p:nvSpPr>
            <p:spPr bwMode="auto">
              <a:xfrm>
                <a:off x="3921" y="4049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0" name="Freeform 231"/>
              <p:cNvSpPr>
                <a:spLocks/>
              </p:cNvSpPr>
              <p:nvPr/>
            </p:nvSpPr>
            <p:spPr bwMode="auto">
              <a:xfrm>
                <a:off x="3923" y="4001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1" name="Freeform 232"/>
              <p:cNvSpPr>
                <a:spLocks/>
              </p:cNvSpPr>
              <p:nvPr/>
            </p:nvSpPr>
            <p:spPr bwMode="auto">
              <a:xfrm>
                <a:off x="3919" y="4039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2" name="Freeform 233"/>
              <p:cNvSpPr>
                <a:spLocks/>
              </p:cNvSpPr>
              <p:nvPr/>
            </p:nvSpPr>
            <p:spPr bwMode="auto">
              <a:xfrm>
                <a:off x="3919" y="4015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3" name="Freeform 234"/>
              <p:cNvSpPr>
                <a:spLocks/>
              </p:cNvSpPr>
              <p:nvPr/>
            </p:nvSpPr>
            <p:spPr bwMode="auto">
              <a:xfrm>
                <a:off x="3923" y="4048"/>
                <a:ext cx="1" cy="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4" name="Freeform 235"/>
              <p:cNvSpPr>
                <a:spLocks/>
              </p:cNvSpPr>
              <p:nvPr/>
            </p:nvSpPr>
            <p:spPr bwMode="auto">
              <a:xfrm>
                <a:off x="3954" y="4079"/>
                <a:ext cx="6" cy="5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5"/>
                  </a:cxn>
                  <a:cxn ang="0">
                    <a:pos x="6" y="5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2"/>
                  </a:cxn>
                  <a:cxn ang="0">
                    <a:pos x="6" y="1"/>
                  </a:cxn>
                </a:cxnLst>
                <a:rect l="0" t="0" r="r" b="b"/>
                <a:pathLst>
                  <a:path w="6" h="5">
                    <a:moveTo>
                      <a:pt x="6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5" name="Freeform 236"/>
              <p:cNvSpPr>
                <a:spLocks/>
              </p:cNvSpPr>
              <p:nvPr/>
            </p:nvSpPr>
            <p:spPr bwMode="auto">
              <a:xfrm>
                <a:off x="3952" y="4059"/>
                <a:ext cx="19" cy="22"/>
              </a:xfrm>
              <a:custGeom>
                <a:avLst/>
                <a:gdLst/>
                <a:ahLst/>
                <a:cxnLst>
                  <a:cxn ang="0">
                    <a:pos x="18" y="19"/>
                  </a:cxn>
                  <a:cxn ang="0">
                    <a:pos x="15" y="19"/>
                  </a:cxn>
                  <a:cxn ang="0">
                    <a:pos x="11" y="15"/>
                  </a:cxn>
                  <a:cxn ang="0">
                    <a:pos x="10" y="14"/>
                  </a:cxn>
                  <a:cxn ang="0">
                    <a:pos x="9" y="13"/>
                  </a:cxn>
                  <a:cxn ang="0">
                    <a:pos x="8" y="13"/>
                  </a:cxn>
                  <a:cxn ang="0">
                    <a:pos x="8" y="13"/>
                  </a:cxn>
                  <a:cxn ang="0">
                    <a:pos x="8" y="13"/>
                  </a:cxn>
                  <a:cxn ang="0">
                    <a:pos x="4" y="9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1" y="6"/>
                  </a:cxn>
                  <a:cxn ang="0">
                    <a:pos x="0" y="5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2" y="20"/>
                  </a:cxn>
                  <a:cxn ang="0">
                    <a:pos x="4" y="20"/>
                  </a:cxn>
                  <a:cxn ang="0">
                    <a:pos x="4" y="20"/>
                  </a:cxn>
                  <a:cxn ang="0">
                    <a:pos x="10" y="21"/>
                  </a:cxn>
                  <a:cxn ang="0">
                    <a:pos x="11" y="22"/>
                  </a:cxn>
                  <a:cxn ang="0">
                    <a:pos x="12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7" y="21"/>
                  </a:cxn>
                  <a:cxn ang="0">
                    <a:pos x="18" y="20"/>
                  </a:cxn>
                  <a:cxn ang="0">
                    <a:pos x="19" y="20"/>
                  </a:cxn>
                  <a:cxn ang="0">
                    <a:pos x="19" y="19"/>
                  </a:cxn>
                  <a:cxn ang="0">
                    <a:pos x="19" y="18"/>
                  </a:cxn>
                  <a:cxn ang="0">
                    <a:pos x="18" y="19"/>
                  </a:cxn>
                </a:cxnLst>
                <a:rect l="0" t="0" r="r" b="b"/>
                <a:pathLst>
                  <a:path w="19" h="22">
                    <a:moveTo>
                      <a:pt x="18" y="19"/>
                    </a:moveTo>
                    <a:lnTo>
                      <a:pt x="15" y="19"/>
                    </a:lnTo>
                    <a:lnTo>
                      <a:pt x="11" y="15"/>
                    </a:lnTo>
                    <a:lnTo>
                      <a:pt x="10" y="14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4" y="9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10" y="21"/>
                    </a:lnTo>
                    <a:lnTo>
                      <a:pt x="11" y="22"/>
                    </a:lnTo>
                    <a:lnTo>
                      <a:pt x="12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7" y="21"/>
                    </a:lnTo>
                    <a:lnTo>
                      <a:pt x="18" y="20"/>
                    </a:lnTo>
                    <a:lnTo>
                      <a:pt x="19" y="20"/>
                    </a:lnTo>
                    <a:lnTo>
                      <a:pt x="19" y="19"/>
                    </a:lnTo>
                    <a:lnTo>
                      <a:pt x="19" y="18"/>
                    </a:lnTo>
                    <a:lnTo>
                      <a:pt x="18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6" name="Freeform 237"/>
              <p:cNvSpPr>
                <a:spLocks/>
              </p:cNvSpPr>
              <p:nvPr/>
            </p:nvSpPr>
            <p:spPr bwMode="auto">
              <a:xfrm>
                <a:off x="3961" y="4081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7" name="Freeform 238"/>
              <p:cNvSpPr>
                <a:spLocks/>
              </p:cNvSpPr>
              <p:nvPr/>
            </p:nvSpPr>
            <p:spPr bwMode="auto">
              <a:xfrm>
                <a:off x="3961" y="408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8" name="Freeform 239"/>
              <p:cNvSpPr>
                <a:spLocks/>
              </p:cNvSpPr>
              <p:nvPr/>
            </p:nvSpPr>
            <p:spPr bwMode="auto">
              <a:xfrm>
                <a:off x="3963" y="408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9" name="Freeform 240"/>
              <p:cNvSpPr>
                <a:spLocks/>
              </p:cNvSpPr>
              <p:nvPr/>
            </p:nvSpPr>
            <p:spPr bwMode="auto">
              <a:xfrm>
                <a:off x="3925" y="3990"/>
                <a:ext cx="4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4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lnTo>
                      <a:pt x="2" y="4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0" name="Freeform 241"/>
              <p:cNvSpPr>
                <a:spLocks/>
              </p:cNvSpPr>
              <p:nvPr/>
            </p:nvSpPr>
            <p:spPr bwMode="auto">
              <a:xfrm>
                <a:off x="3920" y="3970"/>
                <a:ext cx="6" cy="13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0" y="11"/>
                  </a:cxn>
                  <a:cxn ang="0">
                    <a:pos x="1" y="12"/>
                  </a:cxn>
                  <a:cxn ang="0">
                    <a:pos x="3" y="13"/>
                  </a:cxn>
                  <a:cxn ang="0">
                    <a:pos x="4" y="12"/>
                  </a:cxn>
                  <a:cxn ang="0">
                    <a:pos x="3" y="11"/>
                  </a:cxn>
                  <a:cxn ang="0">
                    <a:pos x="5" y="11"/>
                  </a:cxn>
                  <a:cxn ang="0">
                    <a:pos x="4" y="10"/>
                  </a:cxn>
                  <a:cxn ang="0">
                    <a:pos x="4" y="8"/>
                  </a:cxn>
                  <a:cxn ang="0">
                    <a:pos x="5" y="8"/>
                  </a:cxn>
                  <a:cxn ang="0">
                    <a:pos x="5" y="7"/>
                  </a:cxn>
                  <a:cxn ang="0">
                    <a:pos x="4" y="7"/>
                  </a:cxn>
                  <a:cxn ang="0">
                    <a:pos x="3" y="7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5" y="5"/>
                  </a:cxn>
                  <a:cxn ang="0">
                    <a:pos x="6" y="5"/>
                  </a:cxn>
                  <a:cxn ang="0">
                    <a:pos x="4" y="1"/>
                  </a:cxn>
                  <a:cxn ang="0">
                    <a:pos x="4" y="1"/>
                  </a:cxn>
                </a:cxnLst>
                <a:rect l="0" t="0" r="r" b="b"/>
                <a:pathLst>
                  <a:path w="6" h="13">
                    <a:moveTo>
                      <a:pt x="4" y="1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3" y="13"/>
                    </a:lnTo>
                    <a:lnTo>
                      <a:pt x="4" y="12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4" y="10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1" name="Freeform 242"/>
              <p:cNvSpPr>
                <a:spLocks/>
              </p:cNvSpPr>
              <p:nvPr/>
            </p:nvSpPr>
            <p:spPr bwMode="auto">
              <a:xfrm>
                <a:off x="3924" y="4053"/>
                <a:ext cx="12" cy="14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7"/>
                  </a:cxn>
                  <a:cxn ang="0">
                    <a:pos x="1" y="7"/>
                  </a:cxn>
                  <a:cxn ang="0">
                    <a:pos x="1" y="7"/>
                  </a:cxn>
                  <a:cxn ang="0">
                    <a:pos x="1" y="8"/>
                  </a:cxn>
                  <a:cxn ang="0">
                    <a:pos x="2" y="8"/>
                  </a:cxn>
                  <a:cxn ang="0">
                    <a:pos x="3" y="8"/>
                  </a:cxn>
                  <a:cxn ang="0">
                    <a:pos x="3" y="8"/>
                  </a:cxn>
                  <a:cxn ang="0">
                    <a:pos x="3" y="9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4" y="8"/>
                  </a:cxn>
                  <a:cxn ang="0">
                    <a:pos x="5" y="10"/>
                  </a:cxn>
                  <a:cxn ang="0">
                    <a:pos x="6" y="10"/>
                  </a:cxn>
                  <a:cxn ang="0">
                    <a:pos x="6" y="11"/>
                  </a:cxn>
                  <a:cxn ang="0">
                    <a:pos x="5" y="11"/>
                  </a:cxn>
                  <a:cxn ang="0">
                    <a:pos x="4" y="11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6" y="13"/>
                  </a:cxn>
                  <a:cxn ang="0">
                    <a:pos x="7" y="14"/>
                  </a:cxn>
                  <a:cxn ang="0">
                    <a:pos x="7" y="13"/>
                  </a:cxn>
                  <a:cxn ang="0">
                    <a:pos x="7" y="12"/>
                  </a:cxn>
                  <a:cxn ang="0">
                    <a:pos x="7" y="12"/>
                  </a:cxn>
                  <a:cxn ang="0">
                    <a:pos x="7" y="12"/>
                  </a:cxn>
                  <a:cxn ang="0">
                    <a:pos x="7" y="11"/>
                  </a:cxn>
                  <a:cxn ang="0">
                    <a:pos x="8" y="11"/>
                  </a:cxn>
                  <a:cxn ang="0">
                    <a:pos x="8" y="11"/>
                  </a:cxn>
                  <a:cxn ang="0">
                    <a:pos x="8" y="10"/>
                  </a:cxn>
                  <a:cxn ang="0">
                    <a:pos x="8" y="10"/>
                  </a:cxn>
                  <a:cxn ang="0">
                    <a:pos x="9" y="10"/>
                  </a:cxn>
                  <a:cxn ang="0">
                    <a:pos x="12" y="8"/>
                  </a:cxn>
                  <a:cxn ang="0">
                    <a:pos x="12" y="7"/>
                  </a:cxn>
                  <a:cxn ang="0">
                    <a:pos x="12" y="6"/>
                  </a:cxn>
                  <a:cxn ang="0">
                    <a:pos x="9" y="6"/>
                  </a:cxn>
                  <a:cxn ang="0">
                    <a:pos x="7" y="8"/>
                  </a:cxn>
                  <a:cxn ang="0">
                    <a:pos x="6" y="8"/>
                  </a:cxn>
                  <a:cxn ang="0">
                    <a:pos x="6" y="7"/>
                  </a:cxn>
                  <a:cxn ang="0">
                    <a:pos x="5" y="6"/>
                  </a:cxn>
                  <a:cxn ang="0">
                    <a:pos x="4" y="5"/>
                  </a:cxn>
                  <a:cxn ang="0">
                    <a:pos x="5" y="4"/>
                  </a:cxn>
                  <a:cxn ang="0">
                    <a:pos x="6" y="3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2"/>
                  </a:cxn>
                  <a:cxn ang="0">
                    <a:pos x="4" y="3"/>
                  </a:cxn>
                </a:cxnLst>
                <a:rect l="0" t="0" r="r" b="b"/>
                <a:pathLst>
                  <a:path w="12" h="14">
                    <a:moveTo>
                      <a:pt x="4" y="3"/>
                    </a:move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6" y="13"/>
                    </a:lnTo>
                    <a:lnTo>
                      <a:pt x="7" y="14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9" y="6"/>
                    </a:lnTo>
                    <a:lnTo>
                      <a:pt x="7" y="8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2" name="Freeform 243"/>
              <p:cNvSpPr>
                <a:spLocks/>
              </p:cNvSpPr>
              <p:nvPr/>
            </p:nvSpPr>
            <p:spPr bwMode="auto">
              <a:xfrm>
                <a:off x="3992" y="4050"/>
                <a:ext cx="4" cy="3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3" name="Freeform 244"/>
              <p:cNvSpPr>
                <a:spLocks/>
              </p:cNvSpPr>
              <p:nvPr/>
            </p:nvSpPr>
            <p:spPr bwMode="auto">
              <a:xfrm>
                <a:off x="3974" y="4078"/>
                <a:ext cx="5" cy="1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1"/>
                  </a:cxn>
                </a:cxnLst>
                <a:rect l="0" t="0" r="r" b="b"/>
                <a:pathLst>
                  <a:path w="5" h="1">
                    <a:moveTo>
                      <a:pt x="4" y="1"/>
                    </a:moveTo>
                    <a:lnTo>
                      <a:pt x="3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4" name="Freeform 245"/>
              <p:cNvSpPr>
                <a:spLocks/>
              </p:cNvSpPr>
              <p:nvPr/>
            </p:nvSpPr>
            <p:spPr bwMode="auto">
              <a:xfrm>
                <a:off x="3939" y="4080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5" name="Freeform 246"/>
              <p:cNvSpPr>
                <a:spLocks/>
              </p:cNvSpPr>
              <p:nvPr/>
            </p:nvSpPr>
            <p:spPr bwMode="auto">
              <a:xfrm>
                <a:off x="3941" y="4082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6" name="Freeform 247"/>
              <p:cNvSpPr>
                <a:spLocks/>
              </p:cNvSpPr>
              <p:nvPr/>
            </p:nvSpPr>
            <p:spPr bwMode="auto">
              <a:xfrm>
                <a:off x="3932" y="4070"/>
                <a:ext cx="7" cy="5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7" y="3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1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3" y="3"/>
                  </a:cxn>
                  <a:cxn ang="0">
                    <a:pos x="5" y="4"/>
                  </a:cxn>
                </a:cxnLst>
                <a:rect l="0" t="0" r="r" b="b"/>
                <a:pathLst>
                  <a:path w="7" h="5">
                    <a:moveTo>
                      <a:pt x="5" y="4"/>
                    </a:moveTo>
                    <a:lnTo>
                      <a:pt x="6" y="5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7" name="Freeform 248"/>
              <p:cNvSpPr>
                <a:spLocks/>
              </p:cNvSpPr>
              <p:nvPr/>
            </p:nvSpPr>
            <p:spPr bwMode="auto">
              <a:xfrm>
                <a:off x="3924" y="4065"/>
                <a:ext cx="8" cy="7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5" y="1"/>
                  </a:cxn>
                  <a:cxn ang="0">
                    <a:pos x="5" y="2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3" y="6"/>
                  </a:cxn>
                  <a:cxn ang="0">
                    <a:pos x="3" y="7"/>
                  </a:cxn>
                  <a:cxn ang="0">
                    <a:pos x="5" y="7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5" y="7"/>
                  </a:cxn>
                  <a:cxn ang="0">
                    <a:pos x="6" y="7"/>
                  </a:cxn>
                  <a:cxn ang="0">
                    <a:pos x="6" y="7"/>
                  </a:cxn>
                  <a:cxn ang="0">
                    <a:pos x="6" y="7"/>
                  </a:cxn>
                  <a:cxn ang="0">
                    <a:pos x="6" y="7"/>
                  </a:cxn>
                  <a:cxn ang="0">
                    <a:pos x="7" y="7"/>
                  </a:cxn>
                  <a:cxn ang="0">
                    <a:pos x="7" y="7"/>
                  </a:cxn>
                  <a:cxn ang="0">
                    <a:pos x="7" y="7"/>
                  </a:cxn>
                  <a:cxn ang="0">
                    <a:pos x="7" y="5"/>
                  </a:cxn>
                  <a:cxn ang="0">
                    <a:pos x="8" y="5"/>
                  </a:cxn>
                  <a:cxn ang="0">
                    <a:pos x="8" y="4"/>
                  </a:cxn>
                  <a:cxn ang="0">
                    <a:pos x="8" y="3"/>
                  </a:cxn>
                  <a:cxn ang="0">
                    <a:pos x="7" y="3"/>
                  </a:cxn>
                </a:cxnLst>
                <a:rect l="0" t="0" r="r" b="b"/>
                <a:pathLst>
                  <a:path w="8" h="7">
                    <a:moveTo>
                      <a:pt x="7" y="3"/>
                    </a:moveTo>
                    <a:lnTo>
                      <a:pt x="7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8" name="Freeform 249"/>
              <p:cNvSpPr>
                <a:spLocks/>
              </p:cNvSpPr>
              <p:nvPr/>
            </p:nvSpPr>
            <p:spPr bwMode="auto">
              <a:xfrm>
                <a:off x="3937" y="4057"/>
                <a:ext cx="15" cy="23"/>
              </a:xfrm>
              <a:custGeom>
                <a:avLst/>
                <a:gdLst/>
                <a:ahLst/>
                <a:cxnLst>
                  <a:cxn ang="0">
                    <a:pos x="13" y="23"/>
                  </a:cxn>
                  <a:cxn ang="0">
                    <a:pos x="14" y="22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8" y="3"/>
                  </a:cxn>
                  <a:cxn ang="0">
                    <a:pos x="7" y="3"/>
                  </a:cxn>
                  <a:cxn ang="0">
                    <a:pos x="6" y="3"/>
                  </a:cxn>
                  <a:cxn ang="0">
                    <a:pos x="7" y="4"/>
                  </a:cxn>
                  <a:cxn ang="0">
                    <a:pos x="6" y="5"/>
                  </a:cxn>
                  <a:cxn ang="0">
                    <a:pos x="5" y="5"/>
                  </a:cxn>
                  <a:cxn ang="0">
                    <a:pos x="5" y="8"/>
                  </a:cxn>
                  <a:cxn ang="0">
                    <a:pos x="8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1"/>
                  </a:cxn>
                  <a:cxn ang="0">
                    <a:pos x="7" y="12"/>
                  </a:cxn>
                  <a:cxn ang="0">
                    <a:pos x="8" y="15"/>
                  </a:cxn>
                  <a:cxn ang="0">
                    <a:pos x="11" y="18"/>
                  </a:cxn>
                  <a:cxn ang="0">
                    <a:pos x="10" y="18"/>
                  </a:cxn>
                  <a:cxn ang="0">
                    <a:pos x="8" y="17"/>
                  </a:cxn>
                  <a:cxn ang="0">
                    <a:pos x="7" y="16"/>
                  </a:cxn>
                  <a:cxn ang="0">
                    <a:pos x="6" y="18"/>
                  </a:cxn>
                  <a:cxn ang="0">
                    <a:pos x="7" y="18"/>
                  </a:cxn>
                  <a:cxn ang="0">
                    <a:pos x="6" y="18"/>
                  </a:cxn>
                  <a:cxn ang="0">
                    <a:pos x="2" y="16"/>
                  </a:cxn>
                  <a:cxn ang="0">
                    <a:pos x="4" y="18"/>
                  </a:cxn>
                  <a:cxn ang="0">
                    <a:pos x="3" y="18"/>
                  </a:cxn>
                  <a:cxn ang="0">
                    <a:pos x="1" y="18"/>
                  </a:cxn>
                  <a:cxn ang="0">
                    <a:pos x="0" y="19"/>
                  </a:cxn>
                  <a:cxn ang="0">
                    <a:pos x="1" y="20"/>
                  </a:cxn>
                  <a:cxn ang="0">
                    <a:pos x="1" y="21"/>
                  </a:cxn>
                  <a:cxn ang="0">
                    <a:pos x="3" y="21"/>
                  </a:cxn>
                  <a:cxn ang="0">
                    <a:pos x="2" y="22"/>
                  </a:cxn>
                  <a:cxn ang="0">
                    <a:pos x="3" y="22"/>
                  </a:cxn>
                  <a:cxn ang="0">
                    <a:pos x="4" y="22"/>
                  </a:cxn>
                  <a:cxn ang="0">
                    <a:pos x="6" y="22"/>
                  </a:cxn>
                  <a:cxn ang="0">
                    <a:pos x="8" y="22"/>
                  </a:cxn>
                  <a:cxn ang="0">
                    <a:pos x="13" y="2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lnTo>
                      <a:pt x="13" y="23"/>
                    </a:lnTo>
                    <a:lnTo>
                      <a:pt x="15" y="23"/>
                    </a:lnTo>
                    <a:lnTo>
                      <a:pt x="14" y="22"/>
                    </a:lnTo>
                    <a:lnTo>
                      <a:pt x="15" y="22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1" y="9"/>
                    </a:lnTo>
                    <a:lnTo>
                      <a:pt x="11" y="10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11" y="17"/>
                    </a:lnTo>
                    <a:lnTo>
                      <a:pt x="11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9" y="17"/>
                    </a:lnTo>
                    <a:lnTo>
                      <a:pt x="8" y="17"/>
                    </a:lnTo>
                    <a:lnTo>
                      <a:pt x="8" y="18"/>
                    </a:lnTo>
                    <a:lnTo>
                      <a:pt x="7" y="16"/>
                    </a:lnTo>
                    <a:lnTo>
                      <a:pt x="6" y="17"/>
                    </a:lnTo>
                    <a:lnTo>
                      <a:pt x="6" y="18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6" y="19"/>
                    </a:lnTo>
                    <a:lnTo>
                      <a:pt x="6" y="18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0" y="21"/>
                    </a:lnTo>
                    <a:lnTo>
                      <a:pt x="1" y="21"/>
                    </a:lnTo>
                    <a:lnTo>
                      <a:pt x="1" y="20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2" y="22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2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6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2" y="22"/>
                    </a:lnTo>
                    <a:lnTo>
                      <a:pt x="13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9" name="Freeform 250"/>
              <p:cNvSpPr>
                <a:spLocks/>
              </p:cNvSpPr>
              <p:nvPr/>
            </p:nvSpPr>
            <p:spPr bwMode="auto">
              <a:xfrm>
                <a:off x="3945" y="4080"/>
                <a:ext cx="11" cy="7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0" y="6"/>
                  </a:cxn>
                  <a:cxn ang="0">
                    <a:pos x="10" y="5"/>
                  </a:cxn>
                  <a:cxn ang="0">
                    <a:pos x="9" y="4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8" y="3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9" y="3"/>
                  </a:cxn>
                  <a:cxn ang="0">
                    <a:pos x="9" y="3"/>
                  </a:cxn>
                  <a:cxn ang="0">
                    <a:pos x="7" y="3"/>
                  </a:cxn>
                  <a:cxn ang="0">
                    <a:pos x="5" y="2"/>
                  </a:cxn>
                  <a:cxn ang="0">
                    <a:pos x="6" y="2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9" y="2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2" y="4"/>
                  </a:cxn>
                  <a:cxn ang="0">
                    <a:pos x="1" y="4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3" y="6"/>
                  </a:cxn>
                  <a:cxn ang="0">
                    <a:pos x="5" y="6"/>
                  </a:cxn>
                  <a:cxn ang="0">
                    <a:pos x="4" y="4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5"/>
                  </a:cxn>
                  <a:cxn ang="0">
                    <a:pos x="7" y="6"/>
                  </a:cxn>
                  <a:cxn ang="0">
                    <a:pos x="8" y="5"/>
                  </a:cxn>
                  <a:cxn ang="0">
                    <a:pos x="9" y="6"/>
                  </a:cxn>
                  <a:cxn ang="0">
                    <a:pos x="10" y="6"/>
                  </a:cxn>
                  <a:cxn ang="0">
                    <a:pos x="10" y="6"/>
                  </a:cxn>
                  <a:cxn ang="0">
                    <a:pos x="11" y="7"/>
                  </a:cxn>
                  <a:cxn ang="0">
                    <a:pos x="11" y="7"/>
                  </a:cxn>
                  <a:cxn ang="0">
                    <a:pos x="11" y="7"/>
                  </a:cxn>
                  <a:cxn ang="0">
                    <a:pos x="11" y="6"/>
                  </a:cxn>
                  <a:cxn ang="0">
                    <a:pos x="11" y="6"/>
                  </a:cxn>
                </a:cxnLst>
                <a:rect l="0" t="0" r="r" b="b"/>
                <a:pathLst>
                  <a:path w="11" h="7">
                    <a:moveTo>
                      <a:pt x="11" y="6"/>
                    </a:moveTo>
                    <a:lnTo>
                      <a:pt x="10" y="6"/>
                    </a:lnTo>
                    <a:lnTo>
                      <a:pt x="10" y="5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1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0" name="Freeform 251"/>
              <p:cNvSpPr>
                <a:spLocks/>
              </p:cNvSpPr>
              <p:nvPr/>
            </p:nvSpPr>
            <p:spPr bwMode="auto">
              <a:xfrm>
                <a:off x="3945" y="4079"/>
                <a:ext cx="4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2" y="0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1" name="Freeform 252"/>
              <p:cNvSpPr>
                <a:spLocks/>
              </p:cNvSpPr>
              <p:nvPr/>
            </p:nvSpPr>
            <p:spPr bwMode="auto">
              <a:xfrm>
                <a:off x="3940" y="4068"/>
                <a:ext cx="2" cy="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2" y="5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2" name="Freeform 253"/>
              <p:cNvSpPr>
                <a:spLocks/>
              </p:cNvSpPr>
              <p:nvPr/>
            </p:nvSpPr>
            <p:spPr bwMode="auto">
              <a:xfrm>
                <a:off x="4853" y="3702"/>
                <a:ext cx="4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3" y="2"/>
                  </a:cxn>
                  <a:cxn ang="0">
                    <a:pos x="1" y="0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3" name="Freeform 254"/>
              <p:cNvSpPr>
                <a:spLocks/>
              </p:cNvSpPr>
              <p:nvPr/>
            </p:nvSpPr>
            <p:spPr bwMode="auto">
              <a:xfrm>
                <a:off x="5016" y="3728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4" name="Freeform 255"/>
              <p:cNvSpPr>
                <a:spLocks/>
              </p:cNvSpPr>
              <p:nvPr/>
            </p:nvSpPr>
            <p:spPr bwMode="auto">
              <a:xfrm>
                <a:off x="5072" y="3726"/>
                <a:ext cx="7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4" y="2"/>
                  </a:cxn>
                  <a:cxn ang="0">
                    <a:pos x="7" y="2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7" h="2">
                    <a:moveTo>
                      <a:pt x="0" y="1"/>
                    </a:moveTo>
                    <a:lnTo>
                      <a:pt x="0" y="1"/>
                    </a:lnTo>
                    <a:lnTo>
                      <a:pt x="4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5" name="Freeform 256"/>
              <p:cNvSpPr>
                <a:spLocks/>
              </p:cNvSpPr>
              <p:nvPr/>
            </p:nvSpPr>
            <p:spPr bwMode="auto">
              <a:xfrm>
                <a:off x="5011" y="3727"/>
                <a:ext cx="5" cy="2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1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6" name="Freeform 257"/>
              <p:cNvSpPr>
                <a:spLocks/>
              </p:cNvSpPr>
              <p:nvPr/>
            </p:nvSpPr>
            <p:spPr bwMode="auto">
              <a:xfrm>
                <a:off x="5019" y="3729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7" name="Freeform 258"/>
              <p:cNvSpPr>
                <a:spLocks/>
              </p:cNvSpPr>
              <p:nvPr/>
            </p:nvSpPr>
            <p:spPr bwMode="auto">
              <a:xfrm>
                <a:off x="5027" y="3720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8" name="Freeform 259"/>
              <p:cNvSpPr>
                <a:spLocks/>
              </p:cNvSpPr>
              <p:nvPr/>
            </p:nvSpPr>
            <p:spPr bwMode="auto">
              <a:xfrm>
                <a:off x="5172" y="368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9" name="Freeform 260"/>
              <p:cNvSpPr>
                <a:spLocks/>
              </p:cNvSpPr>
              <p:nvPr/>
            </p:nvSpPr>
            <p:spPr bwMode="auto">
              <a:xfrm>
                <a:off x="5170" y="3874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0" name="Freeform 261"/>
              <p:cNvSpPr>
                <a:spLocks/>
              </p:cNvSpPr>
              <p:nvPr/>
            </p:nvSpPr>
            <p:spPr bwMode="auto">
              <a:xfrm>
                <a:off x="5077" y="3794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1" y="0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1" name="Freeform 262"/>
              <p:cNvSpPr>
                <a:spLocks/>
              </p:cNvSpPr>
              <p:nvPr/>
            </p:nvSpPr>
            <p:spPr bwMode="auto">
              <a:xfrm>
                <a:off x="5019" y="3759"/>
                <a:ext cx="5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3" y="3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2" name="Freeform 263"/>
              <p:cNvSpPr>
                <a:spLocks/>
              </p:cNvSpPr>
              <p:nvPr/>
            </p:nvSpPr>
            <p:spPr bwMode="auto">
              <a:xfrm>
                <a:off x="5039" y="3761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3" name="Freeform 264"/>
              <p:cNvSpPr>
                <a:spLocks/>
              </p:cNvSpPr>
              <p:nvPr/>
            </p:nvSpPr>
            <p:spPr bwMode="auto">
              <a:xfrm>
                <a:off x="5034" y="375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4" name="Freeform 265"/>
              <p:cNvSpPr>
                <a:spLocks/>
              </p:cNvSpPr>
              <p:nvPr/>
            </p:nvSpPr>
            <p:spPr bwMode="auto">
              <a:xfrm>
                <a:off x="5023" y="3693"/>
                <a:ext cx="1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5" name="Freeform 266"/>
              <p:cNvSpPr>
                <a:spLocks/>
              </p:cNvSpPr>
              <p:nvPr/>
            </p:nvSpPr>
            <p:spPr bwMode="auto">
              <a:xfrm>
                <a:off x="4991" y="3685"/>
                <a:ext cx="3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6" name="Freeform 267"/>
              <p:cNvSpPr>
                <a:spLocks/>
              </p:cNvSpPr>
              <p:nvPr/>
            </p:nvSpPr>
            <p:spPr bwMode="auto">
              <a:xfrm>
                <a:off x="4986" y="3689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7" name="Freeform 268"/>
              <p:cNvSpPr>
                <a:spLocks/>
              </p:cNvSpPr>
              <p:nvPr/>
            </p:nvSpPr>
            <p:spPr bwMode="auto">
              <a:xfrm>
                <a:off x="5177" y="3745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8" name="Freeform 269"/>
              <p:cNvSpPr>
                <a:spLocks/>
              </p:cNvSpPr>
              <p:nvPr/>
            </p:nvSpPr>
            <p:spPr bwMode="auto">
              <a:xfrm>
                <a:off x="4997" y="3681"/>
                <a:ext cx="2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9" name="Freeform 270"/>
              <p:cNvSpPr>
                <a:spLocks/>
              </p:cNvSpPr>
              <p:nvPr/>
            </p:nvSpPr>
            <p:spPr bwMode="auto">
              <a:xfrm>
                <a:off x="5027" y="3726"/>
                <a:ext cx="4" cy="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4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4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0" name="Freeform 271"/>
              <p:cNvSpPr>
                <a:spLocks/>
              </p:cNvSpPr>
              <p:nvPr/>
            </p:nvSpPr>
            <p:spPr bwMode="auto">
              <a:xfrm>
                <a:off x="5030" y="3737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1" name="Freeform 272"/>
              <p:cNvSpPr>
                <a:spLocks/>
              </p:cNvSpPr>
              <p:nvPr/>
            </p:nvSpPr>
            <p:spPr bwMode="auto">
              <a:xfrm>
                <a:off x="5016" y="3697"/>
                <a:ext cx="1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3"/>
                  </a:cxn>
                  <a:cxn ang="0">
                    <a:pos x="0" y="1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2" name="Freeform 273"/>
              <p:cNvSpPr>
                <a:spLocks/>
              </p:cNvSpPr>
              <p:nvPr/>
            </p:nvSpPr>
            <p:spPr bwMode="auto">
              <a:xfrm>
                <a:off x="5215" y="3774"/>
                <a:ext cx="5" cy="3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4" y="3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lnTo>
                      <a:pt x="4" y="2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3" name="Freeform 274"/>
              <p:cNvSpPr>
                <a:spLocks/>
              </p:cNvSpPr>
              <p:nvPr/>
            </p:nvSpPr>
            <p:spPr bwMode="auto">
              <a:xfrm>
                <a:off x="5239" y="4040"/>
                <a:ext cx="2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1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4" name="Freeform 275"/>
              <p:cNvSpPr>
                <a:spLocks/>
              </p:cNvSpPr>
              <p:nvPr/>
            </p:nvSpPr>
            <p:spPr bwMode="auto">
              <a:xfrm>
                <a:off x="5211" y="3763"/>
                <a:ext cx="4" cy="8"/>
              </a:xfrm>
              <a:custGeom>
                <a:avLst/>
                <a:gdLst/>
                <a:ahLst/>
                <a:cxnLst>
                  <a:cxn ang="0">
                    <a:pos x="4" y="8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6"/>
                  </a:cxn>
                  <a:cxn ang="0">
                    <a:pos x="3" y="6"/>
                  </a:cxn>
                  <a:cxn ang="0">
                    <a:pos x="3" y="6"/>
                  </a:cxn>
                  <a:cxn ang="0">
                    <a:pos x="3" y="5"/>
                  </a:cxn>
                  <a:cxn ang="0">
                    <a:pos x="2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2" y="6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8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4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5" name="Freeform 276"/>
              <p:cNvSpPr>
                <a:spLocks/>
              </p:cNvSpPr>
              <p:nvPr/>
            </p:nvSpPr>
            <p:spPr bwMode="auto">
              <a:xfrm>
                <a:off x="5208" y="3767"/>
                <a:ext cx="1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6" name="Freeform 277"/>
              <p:cNvSpPr>
                <a:spLocks/>
              </p:cNvSpPr>
              <p:nvPr/>
            </p:nvSpPr>
            <p:spPr bwMode="auto">
              <a:xfrm>
                <a:off x="5166" y="3767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7" name="Freeform 278"/>
              <p:cNvSpPr>
                <a:spLocks/>
              </p:cNvSpPr>
              <p:nvPr/>
            </p:nvSpPr>
            <p:spPr bwMode="auto">
              <a:xfrm>
                <a:off x="5251" y="3803"/>
                <a:ext cx="1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8" name="Freeform 279"/>
              <p:cNvSpPr>
                <a:spLocks/>
              </p:cNvSpPr>
              <p:nvPr/>
            </p:nvSpPr>
            <p:spPr bwMode="auto">
              <a:xfrm>
                <a:off x="5205" y="3769"/>
                <a:ext cx="7" cy="4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7" y="4"/>
                  </a:cxn>
                  <a:cxn ang="0">
                    <a:pos x="7" y="3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4" y="1"/>
                  </a:cxn>
                </a:cxnLst>
                <a:rect l="0" t="0" r="r" b="b"/>
                <a:pathLst>
                  <a:path w="7" h="4">
                    <a:moveTo>
                      <a:pt x="4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9" name="Freeform 280"/>
              <p:cNvSpPr>
                <a:spLocks/>
              </p:cNvSpPr>
              <p:nvPr/>
            </p:nvSpPr>
            <p:spPr bwMode="auto">
              <a:xfrm>
                <a:off x="5250" y="3807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40" name="Freeform 281"/>
              <p:cNvSpPr>
                <a:spLocks/>
              </p:cNvSpPr>
              <p:nvPr/>
            </p:nvSpPr>
            <p:spPr bwMode="auto">
              <a:xfrm>
                <a:off x="5228" y="3831"/>
                <a:ext cx="16" cy="13"/>
              </a:xfrm>
              <a:custGeom>
                <a:avLst/>
                <a:gdLst/>
                <a:ahLst/>
                <a:cxnLst>
                  <a:cxn ang="0">
                    <a:pos x="15" y="12"/>
                  </a:cxn>
                  <a:cxn ang="0">
                    <a:pos x="15" y="13"/>
                  </a:cxn>
                  <a:cxn ang="0">
                    <a:pos x="16" y="13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16" y="11"/>
                  </a:cxn>
                  <a:cxn ang="0">
                    <a:pos x="15" y="11"/>
                  </a:cxn>
                  <a:cxn ang="0">
                    <a:pos x="14" y="11"/>
                  </a:cxn>
                  <a:cxn ang="0">
                    <a:pos x="14" y="10"/>
                  </a:cxn>
                  <a:cxn ang="0">
                    <a:pos x="13" y="8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9" y="8"/>
                  </a:cxn>
                  <a:cxn ang="0">
                    <a:pos x="9" y="7"/>
                  </a:cxn>
                  <a:cxn ang="0">
                    <a:pos x="9" y="6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6" y="3"/>
                  </a:cxn>
                  <a:cxn ang="0">
                    <a:pos x="5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7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7" y="8"/>
                  </a:cxn>
                  <a:cxn ang="0">
                    <a:pos x="8" y="8"/>
                  </a:cxn>
                  <a:cxn ang="0">
                    <a:pos x="9" y="9"/>
                  </a:cxn>
                  <a:cxn ang="0">
                    <a:pos x="9" y="9"/>
                  </a:cxn>
                  <a:cxn ang="0">
                    <a:pos x="9" y="10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1" y="11"/>
                  </a:cxn>
                  <a:cxn ang="0">
                    <a:pos x="11" y="11"/>
                  </a:cxn>
                  <a:cxn ang="0">
                    <a:pos x="12" y="11"/>
                  </a:cxn>
                  <a:cxn ang="0">
                    <a:pos x="12" y="11"/>
                  </a:cxn>
                  <a:cxn ang="0">
                    <a:pos x="13" y="11"/>
                  </a:cxn>
                  <a:cxn ang="0">
                    <a:pos x="13" y="11"/>
                  </a:cxn>
                  <a:cxn ang="0">
                    <a:pos x="14" y="11"/>
                  </a:cxn>
                  <a:cxn ang="0">
                    <a:pos x="14" y="12"/>
                  </a:cxn>
                  <a:cxn ang="0">
                    <a:pos x="15" y="12"/>
                  </a:cxn>
                </a:cxnLst>
                <a:rect l="0" t="0" r="r" b="b"/>
                <a:pathLst>
                  <a:path w="16" h="13">
                    <a:moveTo>
                      <a:pt x="15" y="12"/>
                    </a:moveTo>
                    <a:lnTo>
                      <a:pt x="15" y="13"/>
                    </a:lnTo>
                    <a:lnTo>
                      <a:pt x="16" y="13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1"/>
                    </a:lnTo>
                    <a:lnTo>
                      <a:pt x="15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3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7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2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41" name="Freeform 282"/>
              <p:cNvSpPr>
                <a:spLocks/>
              </p:cNvSpPr>
              <p:nvPr/>
            </p:nvSpPr>
            <p:spPr bwMode="auto">
              <a:xfrm>
                <a:off x="5251" y="3815"/>
                <a:ext cx="2" cy="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1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42" name="Freeform 283"/>
              <p:cNvSpPr>
                <a:spLocks/>
              </p:cNvSpPr>
              <p:nvPr/>
            </p:nvSpPr>
            <p:spPr bwMode="auto">
              <a:xfrm>
                <a:off x="5188" y="3754"/>
                <a:ext cx="6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4" y="2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5" y="4"/>
                  </a:cxn>
                  <a:cxn ang="0">
                    <a:pos x="6" y="4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lnTo>
                      <a:pt x="5" y="3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5" y="4"/>
                    </a:ln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43" name="Freeform 284"/>
              <p:cNvSpPr>
                <a:spLocks/>
              </p:cNvSpPr>
              <p:nvPr/>
            </p:nvSpPr>
            <p:spPr bwMode="auto">
              <a:xfrm>
                <a:off x="5190" y="376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44" name="Freeform 285"/>
              <p:cNvSpPr>
                <a:spLocks/>
              </p:cNvSpPr>
              <p:nvPr/>
            </p:nvSpPr>
            <p:spPr bwMode="auto">
              <a:xfrm>
                <a:off x="5206" y="3783"/>
                <a:ext cx="2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45" name="Freeform 286"/>
              <p:cNvSpPr>
                <a:spLocks/>
              </p:cNvSpPr>
              <p:nvPr/>
            </p:nvSpPr>
            <p:spPr bwMode="auto">
              <a:xfrm>
                <a:off x="5188" y="3759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46" name="Freeform 287"/>
              <p:cNvSpPr>
                <a:spLocks/>
              </p:cNvSpPr>
              <p:nvPr/>
            </p:nvSpPr>
            <p:spPr bwMode="auto">
              <a:xfrm>
                <a:off x="5192" y="376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47" name="Freeform 288"/>
              <p:cNvSpPr>
                <a:spLocks/>
              </p:cNvSpPr>
              <p:nvPr/>
            </p:nvSpPr>
            <p:spPr bwMode="auto">
              <a:xfrm>
                <a:off x="5199" y="3759"/>
                <a:ext cx="7" cy="5"/>
              </a:xfrm>
              <a:custGeom>
                <a:avLst/>
                <a:gdLst/>
                <a:ahLst/>
                <a:cxnLst>
                  <a:cxn ang="0">
                    <a:pos x="7" y="5"/>
                  </a:cxn>
                  <a:cxn ang="0">
                    <a:pos x="7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7" y="5"/>
                  </a:cxn>
                  <a:cxn ang="0">
                    <a:pos x="7" y="5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7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7" y="5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48" name="Freeform 289"/>
              <p:cNvSpPr>
                <a:spLocks/>
              </p:cNvSpPr>
              <p:nvPr/>
            </p:nvSpPr>
            <p:spPr bwMode="auto">
              <a:xfrm>
                <a:off x="5195" y="3765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49" name="Freeform 290"/>
              <p:cNvSpPr>
                <a:spLocks/>
              </p:cNvSpPr>
              <p:nvPr/>
            </p:nvSpPr>
            <p:spPr bwMode="auto">
              <a:xfrm>
                <a:off x="5192" y="3762"/>
                <a:ext cx="3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0" name="Freeform 291"/>
              <p:cNvSpPr>
                <a:spLocks/>
              </p:cNvSpPr>
              <p:nvPr/>
            </p:nvSpPr>
            <p:spPr bwMode="auto">
              <a:xfrm>
                <a:off x="4947" y="3755"/>
                <a:ext cx="7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3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7" h="3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1" name="Freeform 292"/>
              <p:cNvSpPr>
                <a:spLocks/>
              </p:cNvSpPr>
              <p:nvPr/>
            </p:nvSpPr>
            <p:spPr bwMode="auto">
              <a:xfrm>
                <a:off x="5043" y="3780"/>
                <a:ext cx="6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5" y="3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3" y="4"/>
                  </a:cxn>
                  <a:cxn ang="0">
                    <a:pos x="4" y="4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3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2" name="Freeform 293"/>
              <p:cNvSpPr>
                <a:spLocks/>
              </p:cNvSpPr>
              <p:nvPr/>
            </p:nvSpPr>
            <p:spPr bwMode="auto">
              <a:xfrm>
                <a:off x="5058" y="3747"/>
                <a:ext cx="1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3" name="Freeform 294"/>
              <p:cNvSpPr>
                <a:spLocks/>
              </p:cNvSpPr>
              <p:nvPr/>
            </p:nvSpPr>
            <p:spPr bwMode="auto">
              <a:xfrm>
                <a:off x="5064" y="3752"/>
                <a:ext cx="2" cy="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0" y="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4" name="Freeform 295"/>
              <p:cNvSpPr>
                <a:spLocks/>
              </p:cNvSpPr>
              <p:nvPr/>
            </p:nvSpPr>
            <p:spPr bwMode="auto">
              <a:xfrm>
                <a:off x="5064" y="3748"/>
                <a:ext cx="3" cy="6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3" y="4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1" y="3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2" y="5"/>
                  </a:cxn>
                  <a:cxn ang="0">
                    <a:pos x="3" y="6"/>
                  </a:cxn>
                  <a:cxn ang="0">
                    <a:pos x="3" y="6"/>
                  </a:cxn>
                  <a:cxn ang="0">
                    <a:pos x="3" y="6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3" y="5"/>
                  </a:cxn>
                  <a:cxn ang="0">
                    <a:pos x="3" y="5"/>
                  </a:cxn>
                </a:cxnLst>
                <a:rect l="0" t="0" r="r" b="b"/>
                <a:pathLst>
                  <a:path w="3" h="6">
                    <a:moveTo>
                      <a:pt x="3" y="5"/>
                    </a:moveTo>
                    <a:lnTo>
                      <a:pt x="3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5" name="Freeform 296"/>
              <p:cNvSpPr>
                <a:spLocks/>
              </p:cNvSpPr>
              <p:nvPr/>
            </p:nvSpPr>
            <p:spPr bwMode="auto">
              <a:xfrm>
                <a:off x="5157" y="3732"/>
                <a:ext cx="12" cy="1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6" y="5"/>
                  </a:cxn>
                  <a:cxn ang="0">
                    <a:pos x="8" y="5"/>
                  </a:cxn>
                  <a:cxn ang="0">
                    <a:pos x="8" y="5"/>
                  </a:cxn>
                  <a:cxn ang="0">
                    <a:pos x="11" y="12"/>
                  </a:cxn>
                  <a:cxn ang="0">
                    <a:pos x="11" y="12"/>
                  </a:cxn>
                  <a:cxn ang="0">
                    <a:pos x="12" y="10"/>
                  </a:cxn>
                  <a:cxn ang="0">
                    <a:pos x="12" y="9"/>
                  </a:cxn>
                  <a:cxn ang="0">
                    <a:pos x="11" y="8"/>
                  </a:cxn>
                  <a:cxn ang="0">
                    <a:pos x="11" y="8"/>
                  </a:cxn>
                  <a:cxn ang="0">
                    <a:pos x="11" y="7"/>
                  </a:cxn>
                  <a:cxn ang="0">
                    <a:pos x="10" y="7"/>
                  </a:cxn>
                  <a:cxn ang="0">
                    <a:pos x="9" y="6"/>
                  </a:cxn>
                  <a:cxn ang="0">
                    <a:pos x="6" y="4"/>
                  </a:cxn>
                  <a:cxn ang="0">
                    <a:pos x="5" y="4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2" h="12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9" y="6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6" name="Freeform 297"/>
              <p:cNvSpPr>
                <a:spLocks/>
              </p:cNvSpPr>
              <p:nvPr/>
            </p:nvSpPr>
            <p:spPr bwMode="auto">
              <a:xfrm>
                <a:off x="5041" y="3781"/>
                <a:ext cx="3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1" y="0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7" name="Freeform 298"/>
              <p:cNvSpPr>
                <a:spLocks/>
              </p:cNvSpPr>
              <p:nvPr/>
            </p:nvSpPr>
            <p:spPr bwMode="auto">
              <a:xfrm>
                <a:off x="5043" y="3718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5" y="1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lnTo>
                      <a:pt x="3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8" name="Freeform 299"/>
              <p:cNvSpPr>
                <a:spLocks/>
              </p:cNvSpPr>
              <p:nvPr/>
            </p:nvSpPr>
            <p:spPr bwMode="auto">
              <a:xfrm>
                <a:off x="5077" y="3779"/>
                <a:ext cx="1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9" name="Freeform 300"/>
              <p:cNvSpPr>
                <a:spLocks/>
              </p:cNvSpPr>
              <p:nvPr/>
            </p:nvSpPr>
            <p:spPr bwMode="auto">
              <a:xfrm>
                <a:off x="5040" y="3727"/>
                <a:ext cx="4" cy="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3" y="0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0" name="Freeform 301"/>
              <p:cNvSpPr>
                <a:spLocks/>
              </p:cNvSpPr>
              <p:nvPr/>
            </p:nvSpPr>
            <p:spPr bwMode="auto">
              <a:xfrm>
                <a:off x="5168" y="3857"/>
                <a:ext cx="1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1" h="7">
                    <a:moveTo>
                      <a:pt x="0" y="7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1" name="Freeform 302"/>
              <p:cNvSpPr>
                <a:spLocks/>
              </p:cNvSpPr>
              <p:nvPr/>
            </p:nvSpPr>
            <p:spPr bwMode="auto">
              <a:xfrm>
                <a:off x="5155" y="3770"/>
                <a:ext cx="2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2" name="Freeform 303"/>
              <p:cNvSpPr>
                <a:spLocks/>
              </p:cNvSpPr>
              <p:nvPr/>
            </p:nvSpPr>
            <p:spPr bwMode="auto">
              <a:xfrm>
                <a:off x="5140" y="3748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3" name="Freeform 304"/>
              <p:cNvSpPr>
                <a:spLocks/>
              </p:cNvSpPr>
              <p:nvPr/>
            </p:nvSpPr>
            <p:spPr bwMode="auto">
              <a:xfrm>
                <a:off x="5143" y="3740"/>
                <a:ext cx="22" cy="1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9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4" y="11"/>
                  </a:cxn>
                  <a:cxn ang="0">
                    <a:pos x="6" y="11"/>
                  </a:cxn>
                  <a:cxn ang="0">
                    <a:pos x="7" y="11"/>
                  </a:cxn>
                  <a:cxn ang="0">
                    <a:pos x="7" y="12"/>
                  </a:cxn>
                  <a:cxn ang="0">
                    <a:pos x="13" y="12"/>
                  </a:cxn>
                  <a:cxn ang="0">
                    <a:pos x="17" y="11"/>
                  </a:cxn>
                  <a:cxn ang="0">
                    <a:pos x="18" y="9"/>
                  </a:cxn>
                  <a:cxn ang="0">
                    <a:pos x="18" y="9"/>
                  </a:cxn>
                  <a:cxn ang="0">
                    <a:pos x="18" y="8"/>
                  </a:cxn>
                  <a:cxn ang="0">
                    <a:pos x="19" y="8"/>
                  </a:cxn>
                  <a:cxn ang="0">
                    <a:pos x="20" y="8"/>
                  </a:cxn>
                  <a:cxn ang="0">
                    <a:pos x="21" y="7"/>
                  </a:cxn>
                  <a:cxn ang="0">
                    <a:pos x="21" y="6"/>
                  </a:cxn>
                  <a:cxn ang="0">
                    <a:pos x="21" y="5"/>
                  </a:cxn>
                  <a:cxn ang="0">
                    <a:pos x="22" y="5"/>
                  </a:cxn>
                  <a:cxn ang="0">
                    <a:pos x="22" y="4"/>
                  </a:cxn>
                  <a:cxn ang="0">
                    <a:pos x="22" y="2"/>
                  </a:cxn>
                  <a:cxn ang="0">
                    <a:pos x="22" y="1"/>
                  </a:cxn>
                  <a:cxn ang="0">
                    <a:pos x="21" y="0"/>
                  </a:cxn>
                  <a:cxn ang="0">
                    <a:pos x="20" y="1"/>
                  </a:cxn>
                  <a:cxn ang="0">
                    <a:pos x="20" y="1"/>
                  </a:cxn>
                  <a:cxn ang="0">
                    <a:pos x="19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8" y="5"/>
                  </a:cxn>
                  <a:cxn ang="0">
                    <a:pos x="17" y="5"/>
                  </a:cxn>
                  <a:cxn ang="0">
                    <a:pos x="16" y="5"/>
                  </a:cxn>
                  <a:cxn ang="0">
                    <a:pos x="14" y="8"/>
                  </a:cxn>
                  <a:cxn ang="0">
                    <a:pos x="14" y="8"/>
                  </a:cxn>
                  <a:cxn ang="0">
                    <a:pos x="13" y="8"/>
                  </a:cxn>
                  <a:cxn ang="0">
                    <a:pos x="12" y="8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10" y="7"/>
                  </a:cxn>
                  <a:cxn ang="0">
                    <a:pos x="10" y="6"/>
                  </a:cxn>
                  <a:cxn ang="0">
                    <a:pos x="10" y="5"/>
                  </a:cxn>
                  <a:cxn ang="0">
                    <a:pos x="9" y="6"/>
                  </a:cxn>
                  <a:cxn ang="0">
                    <a:pos x="9" y="7"/>
                  </a:cxn>
                  <a:cxn ang="0">
                    <a:pos x="9" y="8"/>
                  </a:cxn>
                  <a:cxn ang="0">
                    <a:pos x="8" y="8"/>
                  </a:cxn>
                  <a:cxn ang="0">
                    <a:pos x="1" y="8"/>
                  </a:cxn>
                  <a:cxn ang="0">
                    <a:pos x="0" y="8"/>
                  </a:cxn>
                </a:cxnLst>
                <a:rect l="0" t="0" r="r" b="b"/>
                <a:pathLst>
                  <a:path w="22" h="12">
                    <a:moveTo>
                      <a:pt x="0" y="8"/>
                    </a:move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13" y="12"/>
                    </a:lnTo>
                    <a:lnTo>
                      <a:pt x="17" y="11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8" y="8"/>
                    </a:lnTo>
                    <a:lnTo>
                      <a:pt x="19" y="8"/>
                    </a:lnTo>
                    <a:lnTo>
                      <a:pt x="20" y="8"/>
                    </a:lnTo>
                    <a:lnTo>
                      <a:pt x="21" y="7"/>
                    </a:lnTo>
                    <a:lnTo>
                      <a:pt x="21" y="6"/>
                    </a:lnTo>
                    <a:lnTo>
                      <a:pt x="21" y="5"/>
                    </a:lnTo>
                    <a:lnTo>
                      <a:pt x="22" y="5"/>
                    </a:lnTo>
                    <a:lnTo>
                      <a:pt x="22" y="4"/>
                    </a:lnTo>
                    <a:lnTo>
                      <a:pt x="22" y="2"/>
                    </a:lnTo>
                    <a:lnTo>
                      <a:pt x="22" y="1"/>
                    </a:lnTo>
                    <a:lnTo>
                      <a:pt x="21" y="0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5"/>
                    </a:lnTo>
                    <a:lnTo>
                      <a:pt x="17" y="5"/>
                    </a:lnTo>
                    <a:lnTo>
                      <a:pt x="16" y="5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2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1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4" name="Freeform 305"/>
              <p:cNvSpPr>
                <a:spLocks/>
              </p:cNvSpPr>
              <p:nvPr/>
            </p:nvSpPr>
            <p:spPr bwMode="auto">
              <a:xfrm>
                <a:off x="5157" y="3772"/>
                <a:ext cx="2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5" name="Freeform 306"/>
              <p:cNvSpPr>
                <a:spLocks/>
              </p:cNvSpPr>
              <p:nvPr/>
            </p:nvSpPr>
            <p:spPr bwMode="auto">
              <a:xfrm>
                <a:off x="5136" y="374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6" name="Freeform 307"/>
              <p:cNvSpPr>
                <a:spLocks/>
              </p:cNvSpPr>
              <p:nvPr/>
            </p:nvSpPr>
            <p:spPr bwMode="auto">
              <a:xfrm>
                <a:off x="5047" y="3720"/>
                <a:ext cx="110" cy="57"/>
              </a:xfrm>
              <a:custGeom>
                <a:avLst/>
                <a:gdLst/>
                <a:ahLst/>
                <a:cxnLst>
                  <a:cxn ang="0">
                    <a:pos x="81" y="24"/>
                  </a:cxn>
                  <a:cxn ang="0">
                    <a:pos x="73" y="18"/>
                  </a:cxn>
                  <a:cxn ang="0">
                    <a:pos x="54" y="12"/>
                  </a:cxn>
                  <a:cxn ang="0">
                    <a:pos x="53" y="11"/>
                  </a:cxn>
                  <a:cxn ang="0">
                    <a:pos x="50" y="10"/>
                  </a:cxn>
                  <a:cxn ang="0">
                    <a:pos x="42" y="8"/>
                  </a:cxn>
                  <a:cxn ang="0">
                    <a:pos x="34" y="8"/>
                  </a:cxn>
                  <a:cxn ang="0">
                    <a:pos x="30" y="12"/>
                  </a:cxn>
                  <a:cxn ang="0">
                    <a:pos x="25" y="17"/>
                  </a:cxn>
                  <a:cxn ang="0">
                    <a:pos x="20" y="12"/>
                  </a:cxn>
                  <a:cxn ang="0">
                    <a:pos x="18" y="6"/>
                  </a:cxn>
                  <a:cxn ang="0">
                    <a:pos x="13" y="2"/>
                  </a:cxn>
                  <a:cxn ang="0">
                    <a:pos x="5" y="2"/>
                  </a:cxn>
                  <a:cxn ang="0">
                    <a:pos x="1" y="6"/>
                  </a:cxn>
                  <a:cxn ang="0">
                    <a:pos x="5" y="6"/>
                  </a:cxn>
                  <a:cxn ang="0">
                    <a:pos x="7" y="10"/>
                  </a:cxn>
                  <a:cxn ang="0">
                    <a:pos x="16" y="10"/>
                  </a:cxn>
                  <a:cxn ang="0">
                    <a:pos x="13" y="12"/>
                  </a:cxn>
                  <a:cxn ang="0">
                    <a:pos x="6" y="13"/>
                  </a:cxn>
                  <a:cxn ang="0">
                    <a:pos x="8" y="14"/>
                  </a:cxn>
                  <a:cxn ang="0">
                    <a:pos x="10" y="17"/>
                  </a:cxn>
                  <a:cxn ang="0">
                    <a:pos x="11" y="20"/>
                  </a:cxn>
                  <a:cxn ang="0">
                    <a:pos x="16" y="15"/>
                  </a:cxn>
                  <a:cxn ang="0">
                    <a:pos x="16" y="18"/>
                  </a:cxn>
                  <a:cxn ang="0">
                    <a:pos x="19" y="20"/>
                  </a:cxn>
                  <a:cxn ang="0">
                    <a:pos x="23" y="22"/>
                  </a:cxn>
                  <a:cxn ang="0">
                    <a:pos x="37" y="26"/>
                  </a:cxn>
                  <a:cxn ang="0">
                    <a:pos x="39" y="28"/>
                  </a:cxn>
                  <a:cxn ang="0">
                    <a:pos x="41" y="30"/>
                  </a:cxn>
                  <a:cxn ang="0">
                    <a:pos x="42" y="36"/>
                  </a:cxn>
                  <a:cxn ang="0">
                    <a:pos x="43" y="38"/>
                  </a:cxn>
                  <a:cxn ang="0">
                    <a:pos x="44" y="39"/>
                  </a:cxn>
                  <a:cxn ang="0">
                    <a:pos x="39" y="41"/>
                  </a:cxn>
                  <a:cxn ang="0">
                    <a:pos x="43" y="44"/>
                  </a:cxn>
                  <a:cxn ang="0">
                    <a:pos x="44" y="42"/>
                  </a:cxn>
                  <a:cxn ang="0">
                    <a:pos x="49" y="42"/>
                  </a:cxn>
                  <a:cxn ang="0">
                    <a:pos x="56" y="48"/>
                  </a:cxn>
                  <a:cxn ang="0">
                    <a:pos x="59" y="48"/>
                  </a:cxn>
                  <a:cxn ang="0">
                    <a:pos x="68" y="47"/>
                  </a:cxn>
                  <a:cxn ang="0">
                    <a:pos x="69" y="43"/>
                  </a:cxn>
                  <a:cxn ang="0">
                    <a:pos x="70" y="42"/>
                  </a:cxn>
                  <a:cxn ang="0">
                    <a:pos x="73" y="40"/>
                  </a:cxn>
                  <a:cxn ang="0">
                    <a:pos x="76" y="39"/>
                  </a:cxn>
                  <a:cxn ang="0">
                    <a:pos x="79" y="41"/>
                  </a:cxn>
                  <a:cxn ang="0">
                    <a:pos x="85" y="43"/>
                  </a:cxn>
                  <a:cxn ang="0">
                    <a:pos x="89" y="49"/>
                  </a:cxn>
                  <a:cxn ang="0">
                    <a:pos x="93" y="53"/>
                  </a:cxn>
                  <a:cxn ang="0">
                    <a:pos x="105" y="57"/>
                  </a:cxn>
                  <a:cxn ang="0">
                    <a:pos x="108" y="55"/>
                  </a:cxn>
                  <a:cxn ang="0">
                    <a:pos x="110" y="54"/>
                  </a:cxn>
                  <a:cxn ang="0">
                    <a:pos x="105" y="51"/>
                  </a:cxn>
                  <a:cxn ang="0">
                    <a:pos x="101" y="48"/>
                  </a:cxn>
                  <a:cxn ang="0">
                    <a:pos x="96" y="46"/>
                  </a:cxn>
                  <a:cxn ang="0">
                    <a:pos x="94" y="42"/>
                  </a:cxn>
                  <a:cxn ang="0">
                    <a:pos x="89" y="35"/>
                  </a:cxn>
                  <a:cxn ang="0">
                    <a:pos x="93" y="33"/>
                  </a:cxn>
                  <a:cxn ang="0">
                    <a:pos x="90" y="31"/>
                  </a:cxn>
                </a:cxnLst>
                <a:rect l="0" t="0" r="r" b="b"/>
                <a:pathLst>
                  <a:path w="110" h="57">
                    <a:moveTo>
                      <a:pt x="82" y="28"/>
                    </a:moveTo>
                    <a:lnTo>
                      <a:pt x="82" y="28"/>
                    </a:lnTo>
                    <a:lnTo>
                      <a:pt x="82" y="26"/>
                    </a:lnTo>
                    <a:lnTo>
                      <a:pt x="81" y="24"/>
                    </a:lnTo>
                    <a:lnTo>
                      <a:pt x="81" y="23"/>
                    </a:lnTo>
                    <a:lnTo>
                      <a:pt x="76" y="20"/>
                    </a:lnTo>
                    <a:lnTo>
                      <a:pt x="74" y="18"/>
                    </a:lnTo>
                    <a:lnTo>
                      <a:pt x="73" y="18"/>
                    </a:lnTo>
                    <a:lnTo>
                      <a:pt x="56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4" y="11"/>
                    </a:lnTo>
                    <a:lnTo>
                      <a:pt x="53" y="11"/>
                    </a:lnTo>
                    <a:lnTo>
                      <a:pt x="52" y="11"/>
                    </a:lnTo>
                    <a:lnTo>
                      <a:pt x="52" y="10"/>
                    </a:lnTo>
                    <a:lnTo>
                      <a:pt x="51" y="11"/>
                    </a:lnTo>
                    <a:lnTo>
                      <a:pt x="50" y="10"/>
                    </a:lnTo>
                    <a:lnTo>
                      <a:pt x="50" y="10"/>
                    </a:lnTo>
                    <a:lnTo>
                      <a:pt x="49" y="11"/>
                    </a:lnTo>
                    <a:lnTo>
                      <a:pt x="43" y="8"/>
                    </a:lnTo>
                    <a:lnTo>
                      <a:pt x="42" y="8"/>
                    </a:lnTo>
                    <a:lnTo>
                      <a:pt x="39" y="6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4" y="8"/>
                    </a:lnTo>
                    <a:lnTo>
                      <a:pt x="34" y="9"/>
                    </a:lnTo>
                    <a:lnTo>
                      <a:pt x="34" y="10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7" y="13"/>
                    </a:lnTo>
                    <a:lnTo>
                      <a:pt x="27" y="14"/>
                    </a:lnTo>
                    <a:lnTo>
                      <a:pt x="26" y="15"/>
                    </a:lnTo>
                    <a:lnTo>
                      <a:pt x="25" y="17"/>
                    </a:lnTo>
                    <a:lnTo>
                      <a:pt x="23" y="17"/>
                    </a:lnTo>
                    <a:lnTo>
                      <a:pt x="22" y="15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9" y="13"/>
                    </a:lnTo>
                    <a:lnTo>
                      <a:pt x="18" y="11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17" y="5"/>
                    </a:lnTo>
                    <a:lnTo>
                      <a:pt x="17" y="4"/>
                    </a:lnTo>
                    <a:lnTo>
                      <a:pt x="16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2"/>
                    </a:lnTo>
                    <a:lnTo>
                      <a:pt x="15" y="12"/>
                    </a:lnTo>
                    <a:lnTo>
                      <a:pt x="13" y="12"/>
                    </a:lnTo>
                    <a:lnTo>
                      <a:pt x="12" y="11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9" y="15"/>
                    </a:lnTo>
                    <a:lnTo>
                      <a:pt x="9" y="17"/>
                    </a:lnTo>
                    <a:lnTo>
                      <a:pt x="10" y="17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0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6" y="14"/>
                    </a:lnTo>
                    <a:lnTo>
                      <a:pt x="16" y="15"/>
                    </a:lnTo>
                    <a:lnTo>
                      <a:pt x="16" y="16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6" y="19"/>
                    </a:lnTo>
                    <a:lnTo>
                      <a:pt x="18" y="20"/>
                    </a:lnTo>
                    <a:lnTo>
                      <a:pt x="19" y="20"/>
                    </a:lnTo>
                    <a:lnTo>
                      <a:pt x="19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1" y="21"/>
                    </a:lnTo>
                    <a:lnTo>
                      <a:pt x="23" y="22"/>
                    </a:lnTo>
                    <a:lnTo>
                      <a:pt x="23" y="22"/>
                    </a:lnTo>
                    <a:lnTo>
                      <a:pt x="33" y="25"/>
                    </a:lnTo>
                    <a:lnTo>
                      <a:pt x="34" y="25"/>
                    </a:lnTo>
                    <a:lnTo>
                      <a:pt x="37" y="26"/>
                    </a:lnTo>
                    <a:lnTo>
                      <a:pt x="38" y="27"/>
                    </a:lnTo>
                    <a:lnTo>
                      <a:pt x="38" y="27"/>
                    </a:lnTo>
                    <a:lnTo>
                      <a:pt x="38" y="28"/>
                    </a:lnTo>
                    <a:lnTo>
                      <a:pt x="39" y="28"/>
                    </a:lnTo>
                    <a:lnTo>
                      <a:pt x="39" y="28"/>
                    </a:lnTo>
                    <a:lnTo>
                      <a:pt x="41" y="29"/>
                    </a:lnTo>
                    <a:lnTo>
                      <a:pt x="41" y="30"/>
                    </a:lnTo>
                    <a:lnTo>
                      <a:pt x="41" y="30"/>
                    </a:lnTo>
                    <a:lnTo>
                      <a:pt x="41" y="32"/>
                    </a:lnTo>
                    <a:lnTo>
                      <a:pt x="42" y="34"/>
                    </a:lnTo>
                    <a:lnTo>
                      <a:pt x="43" y="34"/>
                    </a:lnTo>
                    <a:lnTo>
                      <a:pt x="42" y="36"/>
                    </a:lnTo>
                    <a:lnTo>
                      <a:pt x="41" y="36"/>
                    </a:lnTo>
                    <a:lnTo>
                      <a:pt x="43" y="37"/>
                    </a:lnTo>
                    <a:lnTo>
                      <a:pt x="44" y="37"/>
                    </a:lnTo>
                    <a:lnTo>
                      <a:pt x="43" y="38"/>
                    </a:lnTo>
                    <a:lnTo>
                      <a:pt x="43" y="38"/>
                    </a:lnTo>
                    <a:lnTo>
                      <a:pt x="45" y="39"/>
                    </a:lnTo>
                    <a:lnTo>
                      <a:pt x="45" y="39"/>
                    </a:lnTo>
                    <a:lnTo>
                      <a:pt x="44" y="39"/>
                    </a:lnTo>
                    <a:lnTo>
                      <a:pt x="42" y="39"/>
                    </a:lnTo>
                    <a:lnTo>
                      <a:pt x="41" y="39"/>
                    </a:lnTo>
                    <a:lnTo>
                      <a:pt x="41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8" y="44"/>
                    </a:lnTo>
                    <a:lnTo>
                      <a:pt x="42" y="43"/>
                    </a:lnTo>
                    <a:lnTo>
                      <a:pt x="43" y="44"/>
                    </a:lnTo>
                    <a:lnTo>
                      <a:pt x="44" y="44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44" y="42"/>
                    </a:lnTo>
                    <a:lnTo>
                      <a:pt x="45" y="43"/>
                    </a:lnTo>
                    <a:lnTo>
                      <a:pt x="45" y="42"/>
                    </a:lnTo>
                    <a:lnTo>
                      <a:pt x="47" y="42"/>
                    </a:lnTo>
                    <a:lnTo>
                      <a:pt x="49" y="42"/>
                    </a:lnTo>
                    <a:lnTo>
                      <a:pt x="50" y="42"/>
                    </a:lnTo>
                    <a:lnTo>
                      <a:pt x="50" y="43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8" y="48"/>
                    </a:lnTo>
                    <a:lnTo>
                      <a:pt x="59" y="48"/>
                    </a:lnTo>
                    <a:lnTo>
                      <a:pt x="60" y="49"/>
                    </a:lnTo>
                    <a:lnTo>
                      <a:pt x="63" y="48"/>
                    </a:lnTo>
                    <a:lnTo>
                      <a:pt x="65" y="49"/>
                    </a:lnTo>
                    <a:lnTo>
                      <a:pt x="68" y="47"/>
                    </a:lnTo>
                    <a:lnTo>
                      <a:pt x="68" y="47"/>
                    </a:lnTo>
                    <a:lnTo>
                      <a:pt x="68" y="45"/>
                    </a:lnTo>
                    <a:lnTo>
                      <a:pt x="67" y="44"/>
                    </a:lnTo>
                    <a:lnTo>
                      <a:pt x="69" y="43"/>
                    </a:lnTo>
                    <a:lnTo>
                      <a:pt x="69" y="42"/>
                    </a:lnTo>
                    <a:lnTo>
                      <a:pt x="69" y="42"/>
                    </a:lnTo>
                    <a:lnTo>
                      <a:pt x="70" y="42"/>
                    </a:lnTo>
                    <a:lnTo>
                      <a:pt x="70" y="42"/>
                    </a:lnTo>
                    <a:lnTo>
                      <a:pt x="71" y="42"/>
                    </a:lnTo>
                    <a:lnTo>
                      <a:pt x="70" y="39"/>
                    </a:lnTo>
                    <a:lnTo>
                      <a:pt x="71" y="40"/>
                    </a:lnTo>
                    <a:lnTo>
                      <a:pt x="73" y="40"/>
                    </a:lnTo>
                    <a:lnTo>
                      <a:pt x="74" y="40"/>
                    </a:lnTo>
                    <a:lnTo>
                      <a:pt x="74" y="39"/>
                    </a:lnTo>
                    <a:lnTo>
                      <a:pt x="75" y="39"/>
                    </a:lnTo>
                    <a:lnTo>
                      <a:pt x="76" y="39"/>
                    </a:lnTo>
                    <a:lnTo>
                      <a:pt x="77" y="39"/>
                    </a:lnTo>
                    <a:lnTo>
                      <a:pt x="77" y="40"/>
                    </a:lnTo>
                    <a:lnTo>
                      <a:pt x="77" y="40"/>
                    </a:lnTo>
                    <a:lnTo>
                      <a:pt x="79" y="41"/>
                    </a:lnTo>
                    <a:lnTo>
                      <a:pt x="79" y="41"/>
                    </a:lnTo>
                    <a:lnTo>
                      <a:pt x="80" y="42"/>
                    </a:lnTo>
                    <a:lnTo>
                      <a:pt x="81" y="42"/>
                    </a:lnTo>
                    <a:lnTo>
                      <a:pt x="85" y="43"/>
                    </a:lnTo>
                    <a:lnTo>
                      <a:pt x="85" y="44"/>
                    </a:lnTo>
                    <a:lnTo>
                      <a:pt x="87" y="47"/>
                    </a:lnTo>
                    <a:lnTo>
                      <a:pt x="89" y="48"/>
                    </a:lnTo>
                    <a:lnTo>
                      <a:pt x="89" y="49"/>
                    </a:lnTo>
                    <a:lnTo>
                      <a:pt x="89" y="49"/>
                    </a:lnTo>
                    <a:lnTo>
                      <a:pt x="89" y="50"/>
                    </a:lnTo>
                    <a:lnTo>
                      <a:pt x="91" y="50"/>
                    </a:lnTo>
                    <a:lnTo>
                      <a:pt x="93" y="53"/>
                    </a:lnTo>
                    <a:lnTo>
                      <a:pt x="93" y="53"/>
                    </a:lnTo>
                    <a:lnTo>
                      <a:pt x="94" y="53"/>
                    </a:lnTo>
                    <a:lnTo>
                      <a:pt x="105" y="55"/>
                    </a:lnTo>
                    <a:lnTo>
                      <a:pt x="105" y="57"/>
                    </a:lnTo>
                    <a:lnTo>
                      <a:pt x="107" y="57"/>
                    </a:lnTo>
                    <a:lnTo>
                      <a:pt x="108" y="57"/>
                    </a:lnTo>
                    <a:lnTo>
                      <a:pt x="109" y="56"/>
                    </a:lnTo>
                    <a:lnTo>
                      <a:pt x="108" y="55"/>
                    </a:lnTo>
                    <a:lnTo>
                      <a:pt x="107" y="55"/>
                    </a:lnTo>
                    <a:lnTo>
                      <a:pt x="109" y="55"/>
                    </a:lnTo>
                    <a:lnTo>
                      <a:pt x="110" y="54"/>
                    </a:lnTo>
                    <a:lnTo>
                      <a:pt x="110" y="54"/>
                    </a:lnTo>
                    <a:lnTo>
                      <a:pt x="107" y="53"/>
                    </a:lnTo>
                    <a:lnTo>
                      <a:pt x="104" y="53"/>
                    </a:lnTo>
                    <a:lnTo>
                      <a:pt x="104" y="52"/>
                    </a:lnTo>
                    <a:lnTo>
                      <a:pt x="105" y="51"/>
                    </a:lnTo>
                    <a:lnTo>
                      <a:pt x="104" y="50"/>
                    </a:lnTo>
                    <a:lnTo>
                      <a:pt x="102" y="50"/>
                    </a:lnTo>
                    <a:lnTo>
                      <a:pt x="101" y="50"/>
                    </a:lnTo>
                    <a:lnTo>
                      <a:pt x="101" y="48"/>
                    </a:lnTo>
                    <a:lnTo>
                      <a:pt x="100" y="47"/>
                    </a:lnTo>
                    <a:lnTo>
                      <a:pt x="98" y="48"/>
                    </a:lnTo>
                    <a:lnTo>
                      <a:pt x="97" y="47"/>
                    </a:lnTo>
                    <a:lnTo>
                      <a:pt x="96" y="46"/>
                    </a:lnTo>
                    <a:lnTo>
                      <a:pt x="96" y="44"/>
                    </a:lnTo>
                    <a:lnTo>
                      <a:pt x="95" y="42"/>
                    </a:lnTo>
                    <a:lnTo>
                      <a:pt x="95" y="42"/>
                    </a:lnTo>
                    <a:lnTo>
                      <a:pt x="94" y="42"/>
                    </a:lnTo>
                    <a:lnTo>
                      <a:pt x="91" y="39"/>
                    </a:lnTo>
                    <a:lnTo>
                      <a:pt x="90" y="39"/>
                    </a:lnTo>
                    <a:lnTo>
                      <a:pt x="89" y="35"/>
                    </a:lnTo>
                    <a:lnTo>
                      <a:pt x="89" y="35"/>
                    </a:lnTo>
                    <a:lnTo>
                      <a:pt x="92" y="35"/>
                    </a:lnTo>
                    <a:lnTo>
                      <a:pt x="92" y="35"/>
                    </a:lnTo>
                    <a:lnTo>
                      <a:pt x="93" y="35"/>
                    </a:lnTo>
                    <a:lnTo>
                      <a:pt x="93" y="33"/>
                    </a:lnTo>
                    <a:lnTo>
                      <a:pt x="93" y="32"/>
                    </a:lnTo>
                    <a:lnTo>
                      <a:pt x="92" y="31"/>
                    </a:lnTo>
                    <a:lnTo>
                      <a:pt x="91" y="31"/>
                    </a:lnTo>
                    <a:lnTo>
                      <a:pt x="90" y="31"/>
                    </a:lnTo>
                    <a:lnTo>
                      <a:pt x="87" y="30"/>
                    </a:lnTo>
                    <a:lnTo>
                      <a:pt x="85" y="28"/>
                    </a:lnTo>
                    <a:lnTo>
                      <a:pt x="82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7" name="Freeform 308"/>
              <p:cNvSpPr>
                <a:spLocks/>
              </p:cNvSpPr>
              <p:nvPr/>
            </p:nvSpPr>
            <p:spPr bwMode="auto">
              <a:xfrm>
                <a:off x="5133" y="3729"/>
                <a:ext cx="3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8" name="Freeform 309"/>
              <p:cNvSpPr>
                <a:spLocks/>
              </p:cNvSpPr>
              <p:nvPr/>
            </p:nvSpPr>
            <p:spPr bwMode="auto">
              <a:xfrm>
                <a:off x="5092" y="3809"/>
                <a:ext cx="4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9" name="Freeform 310"/>
              <p:cNvSpPr>
                <a:spLocks/>
              </p:cNvSpPr>
              <p:nvPr/>
            </p:nvSpPr>
            <p:spPr bwMode="auto">
              <a:xfrm>
                <a:off x="5123" y="3963"/>
                <a:ext cx="20" cy="21"/>
              </a:xfrm>
              <a:custGeom>
                <a:avLst/>
                <a:gdLst/>
                <a:ahLst/>
                <a:cxnLst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7" y="1"/>
                  </a:cxn>
                  <a:cxn ang="0">
                    <a:pos x="16" y="0"/>
                  </a:cxn>
                  <a:cxn ang="0">
                    <a:pos x="14" y="1"/>
                  </a:cxn>
                  <a:cxn ang="0">
                    <a:pos x="13" y="2"/>
                  </a:cxn>
                  <a:cxn ang="0">
                    <a:pos x="10" y="3"/>
                  </a:cxn>
                  <a:cxn ang="0">
                    <a:pos x="6" y="3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4" y="11"/>
                  </a:cxn>
                  <a:cxn ang="0">
                    <a:pos x="3" y="12"/>
                  </a:cxn>
                  <a:cxn ang="0">
                    <a:pos x="2" y="10"/>
                  </a:cxn>
                  <a:cxn ang="0">
                    <a:pos x="3" y="14"/>
                  </a:cxn>
                  <a:cxn ang="0">
                    <a:pos x="5" y="18"/>
                  </a:cxn>
                  <a:cxn ang="0">
                    <a:pos x="7" y="18"/>
                  </a:cxn>
                  <a:cxn ang="0">
                    <a:pos x="8" y="18"/>
                  </a:cxn>
                  <a:cxn ang="0">
                    <a:pos x="7" y="19"/>
                  </a:cxn>
                  <a:cxn ang="0">
                    <a:pos x="6" y="19"/>
                  </a:cxn>
                  <a:cxn ang="0">
                    <a:pos x="7" y="20"/>
                  </a:cxn>
                  <a:cxn ang="0">
                    <a:pos x="8" y="20"/>
                  </a:cxn>
                  <a:cxn ang="0">
                    <a:pos x="9" y="21"/>
                  </a:cxn>
                  <a:cxn ang="0">
                    <a:pos x="9" y="20"/>
                  </a:cxn>
                  <a:cxn ang="0">
                    <a:pos x="10" y="21"/>
                  </a:cxn>
                  <a:cxn ang="0">
                    <a:pos x="11" y="21"/>
                  </a:cxn>
                  <a:cxn ang="0">
                    <a:pos x="12" y="21"/>
                  </a:cxn>
                  <a:cxn ang="0">
                    <a:pos x="12" y="20"/>
                  </a:cxn>
                  <a:cxn ang="0">
                    <a:pos x="13" y="18"/>
                  </a:cxn>
                  <a:cxn ang="0">
                    <a:pos x="13" y="18"/>
                  </a:cxn>
                  <a:cxn ang="0">
                    <a:pos x="13" y="18"/>
                  </a:cxn>
                  <a:cxn ang="0">
                    <a:pos x="14" y="18"/>
                  </a:cxn>
                  <a:cxn ang="0">
                    <a:pos x="14" y="18"/>
                  </a:cxn>
                  <a:cxn ang="0">
                    <a:pos x="15" y="17"/>
                  </a:cxn>
                  <a:cxn ang="0">
                    <a:pos x="15" y="16"/>
                  </a:cxn>
                  <a:cxn ang="0">
                    <a:pos x="15" y="15"/>
                  </a:cxn>
                  <a:cxn ang="0">
                    <a:pos x="15" y="14"/>
                  </a:cxn>
                  <a:cxn ang="0">
                    <a:pos x="16" y="15"/>
                  </a:cxn>
                  <a:cxn ang="0">
                    <a:pos x="17" y="15"/>
                  </a:cxn>
                  <a:cxn ang="0">
                    <a:pos x="17" y="14"/>
                  </a:cxn>
                  <a:cxn ang="0">
                    <a:pos x="17" y="13"/>
                  </a:cxn>
                  <a:cxn ang="0">
                    <a:pos x="18" y="13"/>
                  </a:cxn>
                  <a:cxn ang="0">
                    <a:pos x="18" y="11"/>
                  </a:cxn>
                  <a:cxn ang="0">
                    <a:pos x="19" y="9"/>
                  </a:cxn>
                  <a:cxn ang="0">
                    <a:pos x="20" y="10"/>
                  </a:cxn>
                  <a:cxn ang="0">
                    <a:pos x="20" y="11"/>
                  </a:cxn>
                  <a:cxn ang="0">
                    <a:pos x="20" y="11"/>
                  </a:cxn>
                  <a:cxn ang="0">
                    <a:pos x="20" y="10"/>
                  </a:cxn>
                  <a:cxn ang="0">
                    <a:pos x="19" y="1"/>
                  </a:cxn>
                </a:cxnLst>
                <a:rect l="0" t="0" r="r" b="b"/>
                <a:pathLst>
                  <a:path w="20" h="21">
                    <a:moveTo>
                      <a:pt x="19" y="1"/>
                    </a:moveTo>
                    <a:lnTo>
                      <a:pt x="18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6" y="0"/>
                    </a:lnTo>
                    <a:lnTo>
                      <a:pt x="14" y="1"/>
                    </a:lnTo>
                    <a:lnTo>
                      <a:pt x="13" y="2"/>
                    </a:lnTo>
                    <a:lnTo>
                      <a:pt x="10" y="3"/>
                    </a:lnTo>
                    <a:lnTo>
                      <a:pt x="6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3" y="12"/>
                    </a:lnTo>
                    <a:lnTo>
                      <a:pt x="2" y="10"/>
                    </a:lnTo>
                    <a:lnTo>
                      <a:pt x="3" y="14"/>
                    </a:lnTo>
                    <a:lnTo>
                      <a:pt x="5" y="18"/>
                    </a:lnTo>
                    <a:lnTo>
                      <a:pt x="7" y="18"/>
                    </a:lnTo>
                    <a:lnTo>
                      <a:pt x="8" y="18"/>
                    </a:lnTo>
                    <a:lnTo>
                      <a:pt x="7" y="19"/>
                    </a:lnTo>
                    <a:lnTo>
                      <a:pt x="6" y="19"/>
                    </a:lnTo>
                    <a:lnTo>
                      <a:pt x="7" y="20"/>
                    </a:lnTo>
                    <a:lnTo>
                      <a:pt x="8" y="20"/>
                    </a:lnTo>
                    <a:lnTo>
                      <a:pt x="9" y="21"/>
                    </a:lnTo>
                    <a:lnTo>
                      <a:pt x="9" y="20"/>
                    </a:lnTo>
                    <a:lnTo>
                      <a:pt x="10" y="21"/>
                    </a:lnTo>
                    <a:lnTo>
                      <a:pt x="11" y="21"/>
                    </a:lnTo>
                    <a:lnTo>
                      <a:pt x="12" y="21"/>
                    </a:lnTo>
                    <a:lnTo>
                      <a:pt x="12" y="20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5" y="17"/>
                    </a:lnTo>
                    <a:lnTo>
                      <a:pt x="15" y="16"/>
                    </a:lnTo>
                    <a:lnTo>
                      <a:pt x="15" y="15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7" y="15"/>
                    </a:lnTo>
                    <a:lnTo>
                      <a:pt x="17" y="14"/>
                    </a:lnTo>
                    <a:lnTo>
                      <a:pt x="17" y="13"/>
                    </a:lnTo>
                    <a:lnTo>
                      <a:pt x="18" y="13"/>
                    </a:lnTo>
                    <a:lnTo>
                      <a:pt x="18" y="11"/>
                    </a:lnTo>
                    <a:lnTo>
                      <a:pt x="19" y="9"/>
                    </a:lnTo>
                    <a:lnTo>
                      <a:pt x="20" y="10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0" y="10"/>
                    </a:lnTo>
                    <a:lnTo>
                      <a:pt x="19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0" name="Freeform 311"/>
              <p:cNvSpPr>
                <a:spLocks/>
              </p:cNvSpPr>
              <p:nvPr/>
            </p:nvSpPr>
            <p:spPr bwMode="auto">
              <a:xfrm>
                <a:off x="5139" y="3955"/>
                <a:ext cx="4" cy="4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3" y="2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3"/>
                  </a:cxn>
                </a:cxnLst>
                <a:rect l="0" t="0" r="r" b="b"/>
                <a:pathLst>
                  <a:path w="4" h="4">
                    <a:moveTo>
                      <a:pt x="2" y="3"/>
                    </a:move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1" name="Freeform 312"/>
              <p:cNvSpPr>
                <a:spLocks/>
              </p:cNvSpPr>
              <p:nvPr/>
            </p:nvSpPr>
            <p:spPr bwMode="auto">
              <a:xfrm>
                <a:off x="4949" y="3777"/>
                <a:ext cx="222" cy="175"/>
              </a:xfrm>
              <a:custGeom>
                <a:avLst/>
                <a:gdLst/>
                <a:ahLst/>
                <a:cxnLst>
                  <a:cxn ang="0">
                    <a:pos x="218" y="84"/>
                  </a:cxn>
                  <a:cxn ang="0">
                    <a:pos x="206" y="68"/>
                  </a:cxn>
                  <a:cxn ang="0">
                    <a:pos x="201" y="67"/>
                  </a:cxn>
                  <a:cxn ang="0">
                    <a:pos x="196" y="55"/>
                  </a:cxn>
                  <a:cxn ang="0">
                    <a:pos x="188" y="49"/>
                  </a:cxn>
                  <a:cxn ang="0">
                    <a:pos x="182" y="44"/>
                  </a:cxn>
                  <a:cxn ang="0">
                    <a:pos x="176" y="28"/>
                  </a:cxn>
                  <a:cxn ang="0">
                    <a:pos x="169" y="21"/>
                  </a:cxn>
                  <a:cxn ang="0">
                    <a:pos x="165" y="7"/>
                  </a:cxn>
                  <a:cxn ang="0">
                    <a:pos x="160" y="1"/>
                  </a:cxn>
                  <a:cxn ang="0">
                    <a:pos x="156" y="25"/>
                  </a:cxn>
                  <a:cxn ang="0">
                    <a:pos x="132" y="30"/>
                  </a:cxn>
                  <a:cxn ang="0">
                    <a:pos x="123" y="24"/>
                  </a:cxn>
                  <a:cxn ang="0">
                    <a:pos x="126" y="14"/>
                  </a:cxn>
                  <a:cxn ang="0">
                    <a:pos x="129" y="9"/>
                  </a:cxn>
                  <a:cxn ang="0">
                    <a:pos x="125" y="8"/>
                  </a:cxn>
                  <a:cxn ang="0">
                    <a:pos x="119" y="8"/>
                  </a:cxn>
                  <a:cxn ang="0">
                    <a:pos x="112" y="6"/>
                  </a:cxn>
                  <a:cxn ang="0">
                    <a:pos x="106" y="4"/>
                  </a:cxn>
                  <a:cxn ang="0">
                    <a:pos x="102" y="3"/>
                  </a:cxn>
                  <a:cxn ang="0">
                    <a:pos x="99" y="9"/>
                  </a:cxn>
                  <a:cxn ang="0">
                    <a:pos x="92" y="14"/>
                  </a:cxn>
                  <a:cxn ang="0">
                    <a:pos x="91" y="23"/>
                  </a:cxn>
                  <a:cxn ang="0">
                    <a:pos x="83" y="24"/>
                  </a:cxn>
                  <a:cxn ang="0">
                    <a:pos x="77" y="18"/>
                  </a:cxn>
                  <a:cxn ang="0">
                    <a:pos x="70" y="20"/>
                  </a:cxn>
                  <a:cxn ang="0">
                    <a:pos x="66" y="25"/>
                  </a:cxn>
                  <a:cxn ang="0">
                    <a:pos x="62" y="29"/>
                  </a:cxn>
                  <a:cxn ang="0">
                    <a:pos x="56" y="33"/>
                  </a:cxn>
                  <a:cxn ang="0">
                    <a:pos x="52" y="33"/>
                  </a:cxn>
                  <a:cxn ang="0">
                    <a:pos x="47" y="44"/>
                  </a:cxn>
                  <a:cxn ang="0">
                    <a:pos x="27" y="55"/>
                  </a:cxn>
                  <a:cxn ang="0">
                    <a:pos x="9" y="62"/>
                  </a:cxn>
                  <a:cxn ang="0">
                    <a:pos x="4" y="64"/>
                  </a:cxn>
                  <a:cxn ang="0">
                    <a:pos x="4" y="86"/>
                  </a:cxn>
                  <a:cxn ang="0">
                    <a:pos x="2" y="90"/>
                  </a:cxn>
                  <a:cxn ang="0">
                    <a:pos x="0" y="89"/>
                  </a:cxn>
                  <a:cxn ang="0">
                    <a:pos x="9" y="109"/>
                  </a:cxn>
                  <a:cxn ang="0">
                    <a:pos x="11" y="136"/>
                  </a:cxn>
                  <a:cxn ang="0">
                    <a:pos x="24" y="146"/>
                  </a:cxn>
                  <a:cxn ang="0">
                    <a:pos x="35" y="141"/>
                  </a:cxn>
                  <a:cxn ang="0">
                    <a:pos x="54" y="138"/>
                  </a:cxn>
                  <a:cxn ang="0">
                    <a:pos x="70" y="127"/>
                  </a:cxn>
                  <a:cxn ang="0">
                    <a:pos x="111" y="127"/>
                  </a:cxn>
                  <a:cxn ang="0">
                    <a:pos x="119" y="135"/>
                  </a:cxn>
                  <a:cxn ang="0">
                    <a:pos x="122" y="144"/>
                  </a:cxn>
                  <a:cxn ang="0">
                    <a:pos x="129" y="138"/>
                  </a:cxn>
                  <a:cxn ang="0">
                    <a:pos x="136" y="130"/>
                  </a:cxn>
                  <a:cxn ang="0">
                    <a:pos x="133" y="142"/>
                  </a:cxn>
                  <a:cxn ang="0">
                    <a:pos x="136" y="143"/>
                  </a:cxn>
                  <a:cxn ang="0">
                    <a:pos x="143" y="149"/>
                  </a:cxn>
                  <a:cxn ang="0">
                    <a:pos x="150" y="166"/>
                  </a:cxn>
                  <a:cxn ang="0">
                    <a:pos x="172" y="168"/>
                  </a:cxn>
                  <a:cxn ang="0">
                    <a:pos x="176" y="169"/>
                  </a:cxn>
                  <a:cxn ang="0">
                    <a:pos x="183" y="175"/>
                  </a:cxn>
                  <a:cxn ang="0">
                    <a:pos x="185" y="171"/>
                  </a:cxn>
                  <a:cxn ang="0">
                    <a:pos x="202" y="160"/>
                  </a:cxn>
                  <a:cxn ang="0">
                    <a:pos x="209" y="140"/>
                  </a:cxn>
                  <a:cxn ang="0">
                    <a:pos x="214" y="131"/>
                  </a:cxn>
                  <a:cxn ang="0">
                    <a:pos x="220" y="115"/>
                  </a:cxn>
                </a:cxnLst>
                <a:rect l="0" t="0" r="r" b="b"/>
                <a:pathLst>
                  <a:path w="222" h="175">
                    <a:moveTo>
                      <a:pt x="219" y="97"/>
                    </a:moveTo>
                    <a:lnTo>
                      <a:pt x="219" y="96"/>
                    </a:lnTo>
                    <a:lnTo>
                      <a:pt x="219" y="95"/>
                    </a:lnTo>
                    <a:lnTo>
                      <a:pt x="219" y="95"/>
                    </a:lnTo>
                    <a:lnTo>
                      <a:pt x="220" y="95"/>
                    </a:lnTo>
                    <a:lnTo>
                      <a:pt x="219" y="91"/>
                    </a:lnTo>
                    <a:lnTo>
                      <a:pt x="219" y="89"/>
                    </a:lnTo>
                    <a:lnTo>
                      <a:pt x="219" y="87"/>
                    </a:lnTo>
                    <a:lnTo>
                      <a:pt x="219" y="88"/>
                    </a:lnTo>
                    <a:lnTo>
                      <a:pt x="218" y="87"/>
                    </a:lnTo>
                    <a:lnTo>
                      <a:pt x="218" y="84"/>
                    </a:lnTo>
                    <a:lnTo>
                      <a:pt x="216" y="84"/>
                    </a:lnTo>
                    <a:lnTo>
                      <a:pt x="216" y="83"/>
                    </a:lnTo>
                    <a:lnTo>
                      <a:pt x="216" y="81"/>
                    </a:lnTo>
                    <a:lnTo>
                      <a:pt x="216" y="80"/>
                    </a:lnTo>
                    <a:lnTo>
                      <a:pt x="215" y="80"/>
                    </a:lnTo>
                    <a:lnTo>
                      <a:pt x="213" y="80"/>
                    </a:lnTo>
                    <a:lnTo>
                      <a:pt x="212" y="78"/>
                    </a:lnTo>
                    <a:lnTo>
                      <a:pt x="212" y="76"/>
                    </a:lnTo>
                    <a:lnTo>
                      <a:pt x="210" y="76"/>
                    </a:lnTo>
                    <a:lnTo>
                      <a:pt x="207" y="73"/>
                    </a:lnTo>
                    <a:lnTo>
                      <a:pt x="206" y="68"/>
                    </a:lnTo>
                    <a:lnTo>
                      <a:pt x="206" y="67"/>
                    </a:lnTo>
                    <a:lnTo>
                      <a:pt x="206" y="66"/>
                    </a:lnTo>
                    <a:lnTo>
                      <a:pt x="205" y="66"/>
                    </a:lnTo>
                    <a:lnTo>
                      <a:pt x="205" y="68"/>
                    </a:lnTo>
                    <a:lnTo>
                      <a:pt x="203" y="66"/>
                    </a:lnTo>
                    <a:lnTo>
                      <a:pt x="203" y="65"/>
                    </a:lnTo>
                    <a:lnTo>
                      <a:pt x="202" y="65"/>
                    </a:lnTo>
                    <a:lnTo>
                      <a:pt x="202" y="67"/>
                    </a:lnTo>
                    <a:lnTo>
                      <a:pt x="201" y="67"/>
                    </a:lnTo>
                    <a:lnTo>
                      <a:pt x="201" y="67"/>
                    </a:lnTo>
                    <a:lnTo>
                      <a:pt x="201" y="67"/>
                    </a:lnTo>
                    <a:lnTo>
                      <a:pt x="201" y="66"/>
                    </a:lnTo>
                    <a:lnTo>
                      <a:pt x="200" y="66"/>
                    </a:lnTo>
                    <a:lnTo>
                      <a:pt x="200" y="65"/>
                    </a:lnTo>
                    <a:lnTo>
                      <a:pt x="200" y="65"/>
                    </a:lnTo>
                    <a:lnTo>
                      <a:pt x="199" y="62"/>
                    </a:lnTo>
                    <a:lnTo>
                      <a:pt x="199" y="61"/>
                    </a:lnTo>
                    <a:lnTo>
                      <a:pt x="198" y="59"/>
                    </a:lnTo>
                    <a:lnTo>
                      <a:pt x="197" y="58"/>
                    </a:lnTo>
                    <a:lnTo>
                      <a:pt x="196" y="58"/>
                    </a:lnTo>
                    <a:lnTo>
                      <a:pt x="195" y="57"/>
                    </a:lnTo>
                    <a:lnTo>
                      <a:pt x="196" y="55"/>
                    </a:lnTo>
                    <a:lnTo>
                      <a:pt x="197" y="56"/>
                    </a:lnTo>
                    <a:lnTo>
                      <a:pt x="196" y="55"/>
                    </a:lnTo>
                    <a:lnTo>
                      <a:pt x="194" y="53"/>
                    </a:lnTo>
                    <a:lnTo>
                      <a:pt x="194" y="54"/>
                    </a:lnTo>
                    <a:lnTo>
                      <a:pt x="192" y="52"/>
                    </a:lnTo>
                    <a:lnTo>
                      <a:pt x="191" y="52"/>
                    </a:lnTo>
                    <a:lnTo>
                      <a:pt x="190" y="51"/>
                    </a:lnTo>
                    <a:lnTo>
                      <a:pt x="190" y="51"/>
                    </a:lnTo>
                    <a:lnTo>
                      <a:pt x="189" y="51"/>
                    </a:lnTo>
                    <a:lnTo>
                      <a:pt x="188" y="48"/>
                    </a:lnTo>
                    <a:lnTo>
                      <a:pt x="188" y="49"/>
                    </a:lnTo>
                    <a:lnTo>
                      <a:pt x="187" y="49"/>
                    </a:lnTo>
                    <a:lnTo>
                      <a:pt x="184" y="48"/>
                    </a:lnTo>
                    <a:lnTo>
                      <a:pt x="184" y="47"/>
                    </a:lnTo>
                    <a:lnTo>
                      <a:pt x="183" y="47"/>
                    </a:lnTo>
                    <a:lnTo>
                      <a:pt x="183" y="46"/>
                    </a:lnTo>
                    <a:lnTo>
                      <a:pt x="183" y="46"/>
                    </a:lnTo>
                    <a:lnTo>
                      <a:pt x="182" y="45"/>
                    </a:lnTo>
                    <a:lnTo>
                      <a:pt x="183" y="45"/>
                    </a:lnTo>
                    <a:lnTo>
                      <a:pt x="183" y="44"/>
                    </a:lnTo>
                    <a:lnTo>
                      <a:pt x="182" y="45"/>
                    </a:lnTo>
                    <a:lnTo>
                      <a:pt x="182" y="44"/>
                    </a:lnTo>
                    <a:lnTo>
                      <a:pt x="182" y="44"/>
                    </a:lnTo>
                    <a:lnTo>
                      <a:pt x="181" y="44"/>
                    </a:lnTo>
                    <a:lnTo>
                      <a:pt x="181" y="43"/>
                    </a:lnTo>
                    <a:lnTo>
                      <a:pt x="181" y="41"/>
                    </a:lnTo>
                    <a:lnTo>
                      <a:pt x="179" y="35"/>
                    </a:lnTo>
                    <a:lnTo>
                      <a:pt x="179" y="35"/>
                    </a:lnTo>
                    <a:lnTo>
                      <a:pt x="178" y="33"/>
                    </a:lnTo>
                    <a:lnTo>
                      <a:pt x="177" y="30"/>
                    </a:lnTo>
                    <a:lnTo>
                      <a:pt x="177" y="29"/>
                    </a:lnTo>
                    <a:lnTo>
                      <a:pt x="177" y="29"/>
                    </a:lnTo>
                    <a:lnTo>
                      <a:pt x="176" y="28"/>
                    </a:lnTo>
                    <a:lnTo>
                      <a:pt x="176" y="25"/>
                    </a:lnTo>
                    <a:lnTo>
                      <a:pt x="176" y="25"/>
                    </a:lnTo>
                    <a:lnTo>
                      <a:pt x="176" y="24"/>
                    </a:lnTo>
                    <a:lnTo>
                      <a:pt x="176" y="23"/>
                    </a:lnTo>
                    <a:lnTo>
                      <a:pt x="175" y="23"/>
                    </a:lnTo>
                    <a:lnTo>
                      <a:pt x="174" y="22"/>
                    </a:lnTo>
                    <a:lnTo>
                      <a:pt x="173" y="22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171" y="20"/>
                    </a:lnTo>
                    <a:lnTo>
                      <a:pt x="169" y="21"/>
                    </a:lnTo>
                    <a:lnTo>
                      <a:pt x="168" y="21"/>
                    </a:lnTo>
                    <a:lnTo>
                      <a:pt x="168" y="20"/>
                    </a:lnTo>
                    <a:lnTo>
                      <a:pt x="167" y="17"/>
                    </a:lnTo>
                    <a:lnTo>
                      <a:pt x="167" y="15"/>
                    </a:lnTo>
                    <a:lnTo>
                      <a:pt x="166" y="12"/>
                    </a:lnTo>
                    <a:lnTo>
                      <a:pt x="165" y="12"/>
                    </a:lnTo>
                    <a:lnTo>
                      <a:pt x="165" y="11"/>
                    </a:lnTo>
                    <a:lnTo>
                      <a:pt x="165" y="11"/>
                    </a:lnTo>
                    <a:lnTo>
                      <a:pt x="165" y="9"/>
                    </a:lnTo>
                    <a:lnTo>
                      <a:pt x="164" y="9"/>
                    </a:lnTo>
                    <a:lnTo>
                      <a:pt x="165" y="7"/>
                    </a:lnTo>
                    <a:lnTo>
                      <a:pt x="164" y="7"/>
                    </a:lnTo>
                    <a:lnTo>
                      <a:pt x="163" y="7"/>
                    </a:lnTo>
                    <a:lnTo>
                      <a:pt x="162" y="1"/>
                    </a:lnTo>
                    <a:lnTo>
                      <a:pt x="162" y="1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1" y="1"/>
                    </a:lnTo>
                    <a:lnTo>
                      <a:pt x="160" y="1"/>
                    </a:lnTo>
                    <a:lnTo>
                      <a:pt x="160" y="1"/>
                    </a:lnTo>
                    <a:lnTo>
                      <a:pt x="160" y="3"/>
                    </a:lnTo>
                    <a:lnTo>
                      <a:pt x="158" y="4"/>
                    </a:lnTo>
                    <a:lnTo>
                      <a:pt x="158" y="7"/>
                    </a:lnTo>
                    <a:lnTo>
                      <a:pt x="157" y="7"/>
                    </a:lnTo>
                    <a:lnTo>
                      <a:pt x="156" y="11"/>
                    </a:lnTo>
                    <a:lnTo>
                      <a:pt x="157" y="11"/>
                    </a:lnTo>
                    <a:lnTo>
                      <a:pt x="157" y="11"/>
                    </a:lnTo>
                    <a:lnTo>
                      <a:pt x="156" y="13"/>
                    </a:lnTo>
                    <a:lnTo>
                      <a:pt x="156" y="14"/>
                    </a:lnTo>
                    <a:lnTo>
                      <a:pt x="155" y="16"/>
                    </a:lnTo>
                    <a:lnTo>
                      <a:pt x="156" y="25"/>
                    </a:lnTo>
                    <a:lnTo>
                      <a:pt x="152" y="38"/>
                    </a:lnTo>
                    <a:lnTo>
                      <a:pt x="152" y="39"/>
                    </a:lnTo>
                    <a:lnTo>
                      <a:pt x="147" y="40"/>
                    </a:lnTo>
                    <a:lnTo>
                      <a:pt x="143" y="37"/>
                    </a:lnTo>
                    <a:lnTo>
                      <a:pt x="142" y="36"/>
                    </a:lnTo>
                    <a:lnTo>
                      <a:pt x="141" y="35"/>
                    </a:lnTo>
                    <a:lnTo>
                      <a:pt x="139" y="34"/>
                    </a:lnTo>
                    <a:lnTo>
                      <a:pt x="138" y="33"/>
                    </a:lnTo>
                    <a:lnTo>
                      <a:pt x="137" y="33"/>
                    </a:lnTo>
                    <a:lnTo>
                      <a:pt x="136" y="32"/>
                    </a:lnTo>
                    <a:lnTo>
                      <a:pt x="132" y="30"/>
                    </a:lnTo>
                    <a:lnTo>
                      <a:pt x="132" y="29"/>
                    </a:lnTo>
                    <a:lnTo>
                      <a:pt x="131" y="29"/>
                    </a:lnTo>
                    <a:lnTo>
                      <a:pt x="129" y="29"/>
                    </a:lnTo>
                    <a:lnTo>
                      <a:pt x="128" y="29"/>
                    </a:lnTo>
                    <a:lnTo>
                      <a:pt x="128" y="29"/>
                    </a:lnTo>
                    <a:lnTo>
                      <a:pt x="127" y="26"/>
                    </a:lnTo>
                    <a:lnTo>
                      <a:pt x="125" y="25"/>
                    </a:lnTo>
                    <a:lnTo>
                      <a:pt x="125" y="25"/>
                    </a:lnTo>
                    <a:lnTo>
                      <a:pt x="124" y="25"/>
                    </a:lnTo>
                    <a:lnTo>
                      <a:pt x="123" y="25"/>
                    </a:lnTo>
                    <a:lnTo>
                      <a:pt x="123" y="24"/>
                    </a:lnTo>
                    <a:lnTo>
                      <a:pt x="123" y="23"/>
                    </a:lnTo>
                    <a:lnTo>
                      <a:pt x="125" y="19"/>
                    </a:lnTo>
                    <a:lnTo>
                      <a:pt x="125" y="18"/>
                    </a:lnTo>
                    <a:lnTo>
                      <a:pt x="125" y="17"/>
                    </a:lnTo>
                    <a:lnTo>
                      <a:pt x="125" y="17"/>
                    </a:lnTo>
                    <a:lnTo>
                      <a:pt x="125" y="14"/>
                    </a:lnTo>
                    <a:lnTo>
                      <a:pt x="125" y="14"/>
                    </a:lnTo>
                    <a:lnTo>
                      <a:pt x="126" y="15"/>
                    </a:lnTo>
                    <a:lnTo>
                      <a:pt x="126" y="15"/>
                    </a:lnTo>
                    <a:lnTo>
                      <a:pt x="126" y="14"/>
                    </a:lnTo>
                    <a:lnTo>
                      <a:pt x="126" y="14"/>
                    </a:lnTo>
                    <a:lnTo>
                      <a:pt x="126" y="14"/>
                    </a:lnTo>
                    <a:lnTo>
                      <a:pt x="127" y="14"/>
                    </a:lnTo>
                    <a:lnTo>
                      <a:pt x="128" y="14"/>
                    </a:lnTo>
                    <a:lnTo>
                      <a:pt x="129" y="13"/>
                    </a:lnTo>
                    <a:lnTo>
                      <a:pt x="128" y="12"/>
                    </a:lnTo>
                    <a:lnTo>
                      <a:pt x="128" y="11"/>
                    </a:lnTo>
                    <a:lnTo>
                      <a:pt x="129" y="12"/>
                    </a:lnTo>
                    <a:lnTo>
                      <a:pt x="129" y="11"/>
                    </a:lnTo>
                    <a:lnTo>
                      <a:pt x="130" y="9"/>
                    </a:lnTo>
                    <a:lnTo>
                      <a:pt x="129" y="8"/>
                    </a:lnTo>
                    <a:lnTo>
                      <a:pt x="129" y="9"/>
                    </a:lnTo>
                    <a:lnTo>
                      <a:pt x="128" y="9"/>
                    </a:lnTo>
                    <a:lnTo>
                      <a:pt x="128" y="7"/>
                    </a:lnTo>
                    <a:lnTo>
                      <a:pt x="128" y="7"/>
                    </a:lnTo>
                    <a:lnTo>
                      <a:pt x="128" y="7"/>
                    </a:lnTo>
                    <a:lnTo>
                      <a:pt x="126" y="7"/>
                    </a:lnTo>
                    <a:lnTo>
                      <a:pt x="126" y="9"/>
                    </a:lnTo>
                    <a:lnTo>
                      <a:pt x="126" y="9"/>
                    </a:lnTo>
                    <a:lnTo>
                      <a:pt x="126" y="10"/>
                    </a:lnTo>
                    <a:lnTo>
                      <a:pt x="125" y="11"/>
                    </a:lnTo>
                    <a:lnTo>
                      <a:pt x="125" y="10"/>
                    </a:lnTo>
                    <a:lnTo>
                      <a:pt x="125" y="8"/>
                    </a:lnTo>
                    <a:lnTo>
                      <a:pt x="125" y="8"/>
                    </a:lnTo>
                    <a:lnTo>
                      <a:pt x="125" y="8"/>
                    </a:lnTo>
                    <a:lnTo>
                      <a:pt x="124" y="8"/>
                    </a:lnTo>
                    <a:lnTo>
                      <a:pt x="124" y="8"/>
                    </a:lnTo>
                    <a:lnTo>
                      <a:pt x="125" y="7"/>
                    </a:lnTo>
                    <a:lnTo>
                      <a:pt x="123" y="7"/>
                    </a:lnTo>
                    <a:lnTo>
                      <a:pt x="122" y="7"/>
                    </a:lnTo>
                    <a:lnTo>
                      <a:pt x="121" y="7"/>
                    </a:lnTo>
                    <a:lnTo>
                      <a:pt x="121" y="9"/>
                    </a:lnTo>
                    <a:lnTo>
                      <a:pt x="120" y="8"/>
                    </a:lnTo>
                    <a:lnTo>
                      <a:pt x="119" y="8"/>
                    </a:lnTo>
                    <a:lnTo>
                      <a:pt x="118" y="8"/>
                    </a:lnTo>
                    <a:lnTo>
                      <a:pt x="118" y="7"/>
                    </a:lnTo>
                    <a:lnTo>
                      <a:pt x="118" y="7"/>
                    </a:lnTo>
                    <a:lnTo>
                      <a:pt x="117" y="7"/>
                    </a:lnTo>
                    <a:lnTo>
                      <a:pt x="116" y="7"/>
                    </a:lnTo>
                    <a:lnTo>
                      <a:pt x="115" y="7"/>
                    </a:lnTo>
                    <a:lnTo>
                      <a:pt x="114" y="7"/>
                    </a:lnTo>
                    <a:lnTo>
                      <a:pt x="113" y="7"/>
                    </a:lnTo>
                    <a:lnTo>
                      <a:pt x="113" y="7"/>
                    </a:lnTo>
                    <a:lnTo>
                      <a:pt x="113" y="6"/>
                    </a:lnTo>
                    <a:lnTo>
                      <a:pt x="112" y="6"/>
                    </a:lnTo>
                    <a:lnTo>
                      <a:pt x="111" y="7"/>
                    </a:lnTo>
                    <a:lnTo>
                      <a:pt x="111" y="6"/>
                    </a:lnTo>
                    <a:lnTo>
                      <a:pt x="110" y="6"/>
                    </a:lnTo>
                    <a:lnTo>
                      <a:pt x="110" y="6"/>
                    </a:lnTo>
                    <a:lnTo>
                      <a:pt x="109" y="6"/>
                    </a:lnTo>
                    <a:lnTo>
                      <a:pt x="108" y="5"/>
                    </a:lnTo>
                    <a:lnTo>
                      <a:pt x="108" y="4"/>
                    </a:lnTo>
                    <a:lnTo>
                      <a:pt x="107" y="4"/>
                    </a:lnTo>
                    <a:lnTo>
                      <a:pt x="107" y="4"/>
                    </a:lnTo>
                    <a:lnTo>
                      <a:pt x="107" y="5"/>
                    </a:lnTo>
                    <a:lnTo>
                      <a:pt x="106" y="4"/>
                    </a:lnTo>
                    <a:lnTo>
                      <a:pt x="105" y="3"/>
                    </a:lnTo>
                    <a:lnTo>
                      <a:pt x="105" y="4"/>
                    </a:lnTo>
                    <a:lnTo>
                      <a:pt x="104" y="3"/>
                    </a:lnTo>
                    <a:lnTo>
                      <a:pt x="104" y="3"/>
                    </a:lnTo>
                    <a:lnTo>
                      <a:pt x="104" y="4"/>
                    </a:lnTo>
                    <a:lnTo>
                      <a:pt x="103" y="4"/>
                    </a:lnTo>
                    <a:lnTo>
                      <a:pt x="103" y="3"/>
                    </a:lnTo>
                    <a:lnTo>
                      <a:pt x="103" y="3"/>
                    </a:lnTo>
                    <a:lnTo>
                      <a:pt x="103" y="3"/>
                    </a:lnTo>
                    <a:lnTo>
                      <a:pt x="103" y="4"/>
                    </a:lnTo>
                    <a:lnTo>
                      <a:pt x="102" y="3"/>
                    </a:lnTo>
                    <a:lnTo>
                      <a:pt x="102" y="4"/>
                    </a:lnTo>
                    <a:lnTo>
                      <a:pt x="102" y="4"/>
                    </a:lnTo>
                    <a:lnTo>
                      <a:pt x="103" y="4"/>
                    </a:lnTo>
                    <a:lnTo>
                      <a:pt x="103" y="5"/>
                    </a:lnTo>
                    <a:lnTo>
                      <a:pt x="104" y="4"/>
                    </a:lnTo>
                    <a:lnTo>
                      <a:pt x="106" y="5"/>
                    </a:lnTo>
                    <a:lnTo>
                      <a:pt x="106" y="5"/>
                    </a:lnTo>
                    <a:lnTo>
                      <a:pt x="107" y="7"/>
                    </a:lnTo>
                    <a:lnTo>
                      <a:pt x="103" y="9"/>
                    </a:lnTo>
                    <a:lnTo>
                      <a:pt x="99" y="9"/>
                    </a:lnTo>
                    <a:lnTo>
                      <a:pt x="99" y="9"/>
                    </a:lnTo>
                    <a:lnTo>
                      <a:pt x="98" y="9"/>
                    </a:lnTo>
                    <a:lnTo>
                      <a:pt x="97" y="10"/>
                    </a:lnTo>
                    <a:lnTo>
                      <a:pt x="96" y="10"/>
                    </a:lnTo>
                    <a:lnTo>
                      <a:pt x="97" y="11"/>
                    </a:lnTo>
                    <a:lnTo>
                      <a:pt x="97" y="11"/>
                    </a:lnTo>
                    <a:lnTo>
                      <a:pt x="97" y="11"/>
                    </a:lnTo>
                    <a:lnTo>
                      <a:pt x="96" y="11"/>
                    </a:lnTo>
                    <a:lnTo>
                      <a:pt x="96" y="10"/>
                    </a:lnTo>
                    <a:lnTo>
                      <a:pt x="95" y="11"/>
                    </a:lnTo>
                    <a:lnTo>
                      <a:pt x="93" y="11"/>
                    </a:lnTo>
                    <a:lnTo>
                      <a:pt x="92" y="14"/>
                    </a:lnTo>
                    <a:lnTo>
                      <a:pt x="93" y="14"/>
                    </a:lnTo>
                    <a:lnTo>
                      <a:pt x="93" y="15"/>
                    </a:lnTo>
                    <a:lnTo>
                      <a:pt x="93" y="16"/>
                    </a:lnTo>
                    <a:lnTo>
                      <a:pt x="91" y="16"/>
                    </a:lnTo>
                    <a:lnTo>
                      <a:pt x="91" y="16"/>
                    </a:lnTo>
                    <a:lnTo>
                      <a:pt x="91" y="17"/>
                    </a:lnTo>
                    <a:lnTo>
                      <a:pt x="89" y="18"/>
                    </a:lnTo>
                    <a:lnTo>
                      <a:pt x="89" y="19"/>
                    </a:lnTo>
                    <a:lnTo>
                      <a:pt x="89" y="19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3"/>
                    </a:lnTo>
                    <a:lnTo>
                      <a:pt x="90" y="24"/>
                    </a:lnTo>
                    <a:lnTo>
                      <a:pt x="90" y="25"/>
                    </a:lnTo>
                    <a:lnTo>
                      <a:pt x="89" y="25"/>
                    </a:lnTo>
                    <a:lnTo>
                      <a:pt x="87" y="23"/>
                    </a:lnTo>
                    <a:lnTo>
                      <a:pt x="85" y="23"/>
                    </a:lnTo>
                    <a:lnTo>
                      <a:pt x="84" y="23"/>
                    </a:lnTo>
                    <a:lnTo>
                      <a:pt x="84" y="23"/>
                    </a:lnTo>
                    <a:lnTo>
                      <a:pt x="84" y="24"/>
                    </a:lnTo>
                    <a:lnTo>
                      <a:pt x="83" y="24"/>
                    </a:lnTo>
                    <a:lnTo>
                      <a:pt x="83" y="24"/>
                    </a:lnTo>
                    <a:lnTo>
                      <a:pt x="82" y="24"/>
                    </a:lnTo>
                    <a:lnTo>
                      <a:pt x="82" y="25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81" y="25"/>
                    </a:lnTo>
                    <a:lnTo>
                      <a:pt x="81" y="25"/>
                    </a:lnTo>
                    <a:lnTo>
                      <a:pt x="81" y="25"/>
                    </a:lnTo>
                    <a:lnTo>
                      <a:pt x="81" y="22"/>
                    </a:lnTo>
                    <a:lnTo>
                      <a:pt x="80" y="22"/>
                    </a:lnTo>
                    <a:lnTo>
                      <a:pt x="78" y="19"/>
                    </a:lnTo>
                    <a:lnTo>
                      <a:pt x="77" y="18"/>
                    </a:lnTo>
                    <a:lnTo>
                      <a:pt x="76" y="18"/>
                    </a:lnTo>
                    <a:lnTo>
                      <a:pt x="75" y="18"/>
                    </a:lnTo>
                    <a:lnTo>
                      <a:pt x="74" y="18"/>
                    </a:lnTo>
                    <a:lnTo>
                      <a:pt x="74" y="18"/>
                    </a:lnTo>
                    <a:lnTo>
                      <a:pt x="74" y="18"/>
                    </a:lnTo>
                    <a:lnTo>
                      <a:pt x="73" y="19"/>
                    </a:lnTo>
                    <a:lnTo>
                      <a:pt x="72" y="19"/>
                    </a:lnTo>
                    <a:lnTo>
                      <a:pt x="72" y="18"/>
                    </a:lnTo>
                    <a:lnTo>
                      <a:pt x="71" y="18"/>
                    </a:lnTo>
                    <a:lnTo>
                      <a:pt x="71" y="19"/>
                    </a:lnTo>
                    <a:lnTo>
                      <a:pt x="70" y="20"/>
                    </a:lnTo>
                    <a:lnTo>
                      <a:pt x="70" y="19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19"/>
                    </a:lnTo>
                    <a:lnTo>
                      <a:pt x="70" y="20"/>
                    </a:lnTo>
                    <a:lnTo>
                      <a:pt x="70" y="22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66" y="22"/>
                    </a:lnTo>
                    <a:lnTo>
                      <a:pt x="66" y="23"/>
                    </a:lnTo>
                    <a:lnTo>
                      <a:pt x="66" y="25"/>
                    </a:lnTo>
                    <a:lnTo>
                      <a:pt x="66" y="25"/>
                    </a:lnTo>
                    <a:lnTo>
                      <a:pt x="64" y="24"/>
                    </a:lnTo>
                    <a:lnTo>
                      <a:pt x="64" y="25"/>
                    </a:lnTo>
                    <a:lnTo>
                      <a:pt x="64" y="25"/>
                    </a:lnTo>
                    <a:lnTo>
                      <a:pt x="64" y="26"/>
                    </a:lnTo>
                    <a:lnTo>
                      <a:pt x="64" y="27"/>
                    </a:lnTo>
                    <a:lnTo>
                      <a:pt x="63" y="26"/>
                    </a:lnTo>
                    <a:lnTo>
                      <a:pt x="63" y="26"/>
                    </a:lnTo>
                    <a:lnTo>
                      <a:pt x="62" y="27"/>
                    </a:lnTo>
                    <a:lnTo>
                      <a:pt x="63" y="29"/>
                    </a:lnTo>
                    <a:lnTo>
                      <a:pt x="62" y="29"/>
                    </a:lnTo>
                    <a:lnTo>
                      <a:pt x="61" y="30"/>
                    </a:lnTo>
                    <a:lnTo>
                      <a:pt x="61" y="32"/>
                    </a:lnTo>
                    <a:lnTo>
                      <a:pt x="62" y="32"/>
                    </a:lnTo>
                    <a:lnTo>
                      <a:pt x="61" y="33"/>
                    </a:lnTo>
                    <a:lnTo>
                      <a:pt x="60" y="33"/>
                    </a:lnTo>
                    <a:lnTo>
                      <a:pt x="59" y="31"/>
                    </a:lnTo>
                    <a:lnTo>
                      <a:pt x="58" y="31"/>
                    </a:lnTo>
                    <a:lnTo>
                      <a:pt x="56" y="30"/>
                    </a:lnTo>
                    <a:lnTo>
                      <a:pt x="56" y="31"/>
                    </a:lnTo>
                    <a:lnTo>
                      <a:pt x="56" y="33"/>
                    </a:lnTo>
                    <a:lnTo>
                      <a:pt x="56" y="33"/>
                    </a:lnTo>
                    <a:lnTo>
                      <a:pt x="56" y="33"/>
                    </a:lnTo>
                    <a:lnTo>
                      <a:pt x="57" y="35"/>
                    </a:lnTo>
                    <a:lnTo>
                      <a:pt x="58" y="36"/>
                    </a:lnTo>
                    <a:lnTo>
                      <a:pt x="57" y="36"/>
                    </a:lnTo>
                    <a:lnTo>
                      <a:pt x="56" y="36"/>
                    </a:lnTo>
                    <a:lnTo>
                      <a:pt x="56" y="37"/>
                    </a:lnTo>
                    <a:lnTo>
                      <a:pt x="56" y="39"/>
                    </a:lnTo>
                    <a:lnTo>
                      <a:pt x="56" y="38"/>
                    </a:lnTo>
                    <a:lnTo>
                      <a:pt x="52" y="32"/>
                    </a:lnTo>
                    <a:lnTo>
                      <a:pt x="52" y="33"/>
                    </a:lnTo>
                    <a:lnTo>
                      <a:pt x="52" y="33"/>
                    </a:lnTo>
                    <a:lnTo>
                      <a:pt x="52" y="34"/>
                    </a:lnTo>
                    <a:lnTo>
                      <a:pt x="52" y="34"/>
                    </a:lnTo>
                    <a:lnTo>
                      <a:pt x="51" y="35"/>
                    </a:lnTo>
                    <a:lnTo>
                      <a:pt x="51" y="36"/>
                    </a:lnTo>
                    <a:lnTo>
                      <a:pt x="50" y="35"/>
                    </a:lnTo>
                    <a:lnTo>
                      <a:pt x="49" y="36"/>
                    </a:lnTo>
                    <a:lnTo>
                      <a:pt x="49" y="36"/>
                    </a:lnTo>
                    <a:lnTo>
                      <a:pt x="49" y="38"/>
                    </a:lnTo>
                    <a:lnTo>
                      <a:pt x="49" y="41"/>
                    </a:lnTo>
                    <a:lnTo>
                      <a:pt x="50" y="41"/>
                    </a:lnTo>
                    <a:lnTo>
                      <a:pt x="47" y="44"/>
                    </a:lnTo>
                    <a:lnTo>
                      <a:pt x="47" y="44"/>
                    </a:lnTo>
                    <a:lnTo>
                      <a:pt x="47" y="44"/>
                    </a:lnTo>
                    <a:lnTo>
                      <a:pt x="45" y="46"/>
                    </a:lnTo>
                    <a:lnTo>
                      <a:pt x="45" y="47"/>
                    </a:lnTo>
                    <a:lnTo>
                      <a:pt x="45" y="47"/>
                    </a:lnTo>
                    <a:lnTo>
                      <a:pt x="42" y="51"/>
                    </a:lnTo>
                    <a:lnTo>
                      <a:pt x="34" y="53"/>
                    </a:lnTo>
                    <a:lnTo>
                      <a:pt x="33" y="52"/>
                    </a:lnTo>
                    <a:lnTo>
                      <a:pt x="32" y="52"/>
                    </a:lnTo>
                    <a:lnTo>
                      <a:pt x="30" y="55"/>
                    </a:lnTo>
                    <a:lnTo>
                      <a:pt x="27" y="55"/>
                    </a:lnTo>
                    <a:lnTo>
                      <a:pt x="24" y="56"/>
                    </a:lnTo>
                    <a:lnTo>
                      <a:pt x="23" y="57"/>
                    </a:lnTo>
                    <a:lnTo>
                      <a:pt x="20" y="56"/>
                    </a:lnTo>
                    <a:lnTo>
                      <a:pt x="19" y="56"/>
                    </a:lnTo>
                    <a:lnTo>
                      <a:pt x="19" y="56"/>
                    </a:lnTo>
                    <a:lnTo>
                      <a:pt x="14" y="58"/>
                    </a:lnTo>
                    <a:lnTo>
                      <a:pt x="13" y="60"/>
                    </a:lnTo>
                    <a:lnTo>
                      <a:pt x="12" y="60"/>
                    </a:lnTo>
                    <a:lnTo>
                      <a:pt x="12" y="61"/>
                    </a:lnTo>
                    <a:lnTo>
                      <a:pt x="12" y="62"/>
                    </a:lnTo>
                    <a:lnTo>
                      <a:pt x="9" y="62"/>
                    </a:lnTo>
                    <a:lnTo>
                      <a:pt x="9" y="63"/>
                    </a:lnTo>
                    <a:lnTo>
                      <a:pt x="7" y="64"/>
                    </a:lnTo>
                    <a:lnTo>
                      <a:pt x="5" y="67"/>
                    </a:lnTo>
                    <a:lnTo>
                      <a:pt x="5" y="68"/>
                    </a:lnTo>
                    <a:lnTo>
                      <a:pt x="4" y="67"/>
                    </a:lnTo>
                    <a:lnTo>
                      <a:pt x="5" y="66"/>
                    </a:lnTo>
                    <a:lnTo>
                      <a:pt x="4" y="65"/>
                    </a:lnTo>
                    <a:lnTo>
                      <a:pt x="4" y="65"/>
                    </a:lnTo>
                    <a:lnTo>
                      <a:pt x="5" y="65"/>
                    </a:lnTo>
                    <a:lnTo>
                      <a:pt x="5" y="63"/>
                    </a:lnTo>
                    <a:lnTo>
                      <a:pt x="4" y="64"/>
                    </a:lnTo>
                    <a:lnTo>
                      <a:pt x="3" y="64"/>
                    </a:lnTo>
                    <a:lnTo>
                      <a:pt x="1" y="69"/>
                    </a:lnTo>
                    <a:lnTo>
                      <a:pt x="2" y="69"/>
                    </a:lnTo>
                    <a:lnTo>
                      <a:pt x="2" y="73"/>
                    </a:lnTo>
                    <a:lnTo>
                      <a:pt x="1" y="75"/>
                    </a:lnTo>
                    <a:lnTo>
                      <a:pt x="1" y="76"/>
                    </a:lnTo>
                    <a:lnTo>
                      <a:pt x="1" y="79"/>
                    </a:lnTo>
                    <a:lnTo>
                      <a:pt x="3" y="84"/>
                    </a:lnTo>
                    <a:lnTo>
                      <a:pt x="3" y="85"/>
                    </a:lnTo>
                    <a:lnTo>
                      <a:pt x="3" y="85"/>
                    </a:lnTo>
                    <a:lnTo>
                      <a:pt x="4" y="86"/>
                    </a:lnTo>
                    <a:lnTo>
                      <a:pt x="5" y="87"/>
                    </a:lnTo>
                    <a:lnTo>
                      <a:pt x="5" y="89"/>
                    </a:lnTo>
                    <a:lnTo>
                      <a:pt x="5" y="90"/>
                    </a:lnTo>
                    <a:lnTo>
                      <a:pt x="4" y="91"/>
                    </a:lnTo>
                    <a:lnTo>
                      <a:pt x="3" y="91"/>
                    </a:lnTo>
                    <a:lnTo>
                      <a:pt x="3" y="89"/>
                    </a:lnTo>
                    <a:lnTo>
                      <a:pt x="2" y="90"/>
                    </a:lnTo>
                    <a:lnTo>
                      <a:pt x="1" y="86"/>
                    </a:lnTo>
                    <a:lnTo>
                      <a:pt x="1" y="86"/>
                    </a:lnTo>
                    <a:lnTo>
                      <a:pt x="1" y="87"/>
                    </a:lnTo>
                    <a:lnTo>
                      <a:pt x="2" y="90"/>
                    </a:lnTo>
                    <a:lnTo>
                      <a:pt x="3" y="91"/>
                    </a:lnTo>
                    <a:lnTo>
                      <a:pt x="3" y="91"/>
                    </a:lnTo>
                    <a:lnTo>
                      <a:pt x="2" y="92"/>
                    </a:lnTo>
                    <a:lnTo>
                      <a:pt x="1" y="92"/>
                    </a:lnTo>
                    <a:lnTo>
                      <a:pt x="1" y="91"/>
                    </a:lnTo>
                    <a:lnTo>
                      <a:pt x="1" y="91"/>
                    </a:lnTo>
                    <a:lnTo>
                      <a:pt x="1" y="91"/>
                    </a:lnTo>
                    <a:lnTo>
                      <a:pt x="1" y="90"/>
                    </a:lnTo>
                    <a:lnTo>
                      <a:pt x="1" y="90"/>
                    </a:lnTo>
                    <a:lnTo>
                      <a:pt x="0" y="90"/>
                    </a:lnTo>
                    <a:lnTo>
                      <a:pt x="0" y="89"/>
                    </a:lnTo>
                    <a:lnTo>
                      <a:pt x="0" y="90"/>
                    </a:lnTo>
                    <a:lnTo>
                      <a:pt x="0" y="91"/>
                    </a:lnTo>
                    <a:lnTo>
                      <a:pt x="1" y="91"/>
                    </a:lnTo>
                    <a:lnTo>
                      <a:pt x="1" y="92"/>
                    </a:lnTo>
                    <a:lnTo>
                      <a:pt x="2" y="94"/>
                    </a:lnTo>
                    <a:lnTo>
                      <a:pt x="4" y="95"/>
                    </a:lnTo>
                    <a:lnTo>
                      <a:pt x="5" y="98"/>
                    </a:lnTo>
                    <a:lnTo>
                      <a:pt x="5" y="101"/>
                    </a:lnTo>
                    <a:lnTo>
                      <a:pt x="7" y="104"/>
                    </a:lnTo>
                    <a:lnTo>
                      <a:pt x="8" y="106"/>
                    </a:lnTo>
                    <a:lnTo>
                      <a:pt x="9" y="109"/>
                    </a:lnTo>
                    <a:lnTo>
                      <a:pt x="10" y="117"/>
                    </a:lnTo>
                    <a:lnTo>
                      <a:pt x="12" y="119"/>
                    </a:lnTo>
                    <a:lnTo>
                      <a:pt x="14" y="125"/>
                    </a:lnTo>
                    <a:lnTo>
                      <a:pt x="14" y="129"/>
                    </a:lnTo>
                    <a:lnTo>
                      <a:pt x="13" y="130"/>
                    </a:lnTo>
                    <a:lnTo>
                      <a:pt x="13" y="130"/>
                    </a:lnTo>
                    <a:lnTo>
                      <a:pt x="13" y="131"/>
                    </a:lnTo>
                    <a:lnTo>
                      <a:pt x="14" y="132"/>
                    </a:lnTo>
                    <a:lnTo>
                      <a:pt x="14" y="133"/>
                    </a:lnTo>
                    <a:lnTo>
                      <a:pt x="12" y="136"/>
                    </a:lnTo>
                    <a:lnTo>
                      <a:pt x="11" y="136"/>
                    </a:lnTo>
                    <a:lnTo>
                      <a:pt x="10" y="136"/>
                    </a:lnTo>
                    <a:lnTo>
                      <a:pt x="10" y="136"/>
                    </a:lnTo>
                    <a:lnTo>
                      <a:pt x="10" y="141"/>
                    </a:lnTo>
                    <a:lnTo>
                      <a:pt x="12" y="141"/>
                    </a:lnTo>
                    <a:lnTo>
                      <a:pt x="16" y="145"/>
                    </a:lnTo>
                    <a:lnTo>
                      <a:pt x="17" y="145"/>
                    </a:lnTo>
                    <a:lnTo>
                      <a:pt x="17" y="145"/>
                    </a:lnTo>
                    <a:lnTo>
                      <a:pt x="18" y="145"/>
                    </a:lnTo>
                    <a:lnTo>
                      <a:pt x="19" y="146"/>
                    </a:lnTo>
                    <a:lnTo>
                      <a:pt x="23" y="146"/>
                    </a:lnTo>
                    <a:lnTo>
                      <a:pt x="24" y="146"/>
                    </a:lnTo>
                    <a:lnTo>
                      <a:pt x="25" y="146"/>
                    </a:lnTo>
                    <a:lnTo>
                      <a:pt x="26" y="146"/>
                    </a:lnTo>
                    <a:lnTo>
                      <a:pt x="26" y="146"/>
                    </a:lnTo>
                    <a:lnTo>
                      <a:pt x="27" y="146"/>
                    </a:lnTo>
                    <a:lnTo>
                      <a:pt x="27" y="146"/>
                    </a:lnTo>
                    <a:lnTo>
                      <a:pt x="28" y="145"/>
                    </a:lnTo>
                    <a:lnTo>
                      <a:pt x="29" y="144"/>
                    </a:lnTo>
                    <a:lnTo>
                      <a:pt x="31" y="142"/>
                    </a:lnTo>
                    <a:lnTo>
                      <a:pt x="34" y="142"/>
                    </a:lnTo>
                    <a:lnTo>
                      <a:pt x="34" y="141"/>
                    </a:lnTo>
                    <a:lnTo>
                      <a:pt x="35" y="141"/>
                    </a:lnTo>
                    <a:lnTo>
                      <a:pt x="34" y="140"/>
                    </a:lnTo>
                    <a:lnTo>
                      <a:pt x="35" y="140"/>
                    </a:lnTo>
                    <a:lnTo>
                      <a:pt x="36" y="138"/>
                    </a:lnTo>
                    <a:lnTo>
                      <a:pt x="38" y="138"/>
                    </a:lnTo>
                    <a:lnTo>
                      <a:pt x="41" y="138"/>
                    </a:lnTo>
                    <a:lnTo>
                      <a:pt x="43" y="138"/>
                    </a:lnTo>
                    <a:lnTo>
                      <a:pt x="46" y="138"/>
                    </a:lnTo>
                    <a:lnTo>
                      <a:pt x="49" y="138"/>
                    </a:lnTo>
                    <a:lnTo>
                      <a:pt x="49" y="138"/>
                    </a:lnTo>
                    <a:lnTo>
                      <a:pt x="49" y="138"/>
                    </a:lnTo>
                    <a:lnTo>
                      <a:pt x="54" y="138"/>
                    </a:lnTo>
                    <a:lnTo>
                      <a:pt x="55" y="138"/>
                    </a:lnTo>
                    <a:lnTo>
                      <a:pt x="56" y="138"/>
                    </a:lnTo>
                    <a:lnTo>
                      <a:pt x="57" y="138"/>
                    </a:lnTo>
                    <a:lnTo>
                      <a:pt x="60" y="132"/>
                    </a:lnTo>
                    <a:lnTo>
                      <a:pt x="61" y="132"/>
                    </a:lnTo>
                    <a:lnTo>
                      <a:pt x="63" y="131"/>
                    </a:lnTo>
                    <a:lnTo>
                      <a:pt x="63" y="131"/>
                    </a:lnTo>
                    <a:lnTo>
                      <a:pt x="64" y="131"/>
                    </a:lnTo>
                    <a:lnTo>
                      <a:pt x="66" y="130"/>
                    </a:lnTo>
                    <a:lnTo>
                      <a:pt x="70" y="127"/>
                    </a:lnTo>
                    <a:lnTo>
                      <a:pt x="70" y="127"/>
                    </a:lnTo>
                    <a:lnTo>
                      <a:pt x="76" y="127"/>
                    </a:lnTo>
                    <a:lnTo>
                      <a:pt x="82" y="127"/>
                    </a:lnTo>
                    <a:lnTo>
                      <a:pt x="88" y="124"/>
                    </a:lnTo>
                    <a:lnTo>
                      <a:pt x="99" y="123"/>
                    </a:lnTo>
                    <a:lnTo>
                      <a:pt x="102" y="124"/>
                    </a:lnTo>
                    <a:lnTo>
                      <a:pt x="104" y="126"/>
                    </a:lnTo>
                    <a:lnTo>
                      <a:pt x="105" y="126"/>
                    </a:lnTo>
                    <a:lnTo>
                      <a:pt x="107" y="126"/>
                    </a:lnTo>
                    <a:lnTo>
                      <a:pt x="107" y="126"/>
                    </a:lnTo>
                    <a:lnTo>
                      <a:pt x="110" y="127"/>
                    </a:lnTo>
                    <a:lnTo>
                      <a:pt x="111" y="127"/>
                    </a:lnTo>
                    <a:lnTo>
                      <a:pt x="110" y="127"/>
                    </a:lnTo>
                    <a:lnTo>
                      <a:pt x="111" y="127"/>
                    </a:lnTo>
                    <a:lnTo>
                      <a:pt x="114" y="129"/>
                    </a:lnTo>
                    <a:lnTo>
                      <a:pt x="116" y="130"/>
                    </a:lnTo>
                    <a:lnTo>
                      <a:pt x="115" y="131"/>
                    </a:lnTo>
                    <a:lnTo>
                      <a:pt x="115" y="131"/>
                    </a:lnTo>
                    <a:lnTo>
                      <a:pt x="115" y="132"/>
                    </a:lnTo>
                    <a:lnTo>
                      <a:pt x="116" y="133"/>
                    </a:lnTo>
                    <a:lnTo>
                      <a:pt x="118" y="134"/>
                    </a:lnTo>
                    <a:lnTo>
                      <a:pt x="118" y="134"/>
                    </a:lnTo>
                    <a:lnTo>
                      <a:pt x="119" y="135"/>
                    </a:lnTo>
                    <a:lnTo>
                      <a:pt x="119" y="137"/>
                    </a:lnTo>
                    <a:lnTo>
                      <a:pt x="121" y="138"/>
                    </a:lnTo>
                    <a:lnTo>
                      <a:pt x="121" y="139"/>
                    </a:lnTo>
                    <a:lnTo>
                      <a:pt x="121" y="140"/>
                    </a:lnTo>
                    <a:lnTo>
                      <a:pt x="122" y="141"/>
                    </a:lnTo>
                    <a:lnTo>
                      <a:pt x="122" y="142"/>
                    </a:lnTo>
                    <a:lnTo>
                      <a:pt x="122" y="143"/>
                    </a:lnTo>
                    <a:lnTo>
                      <a:pt x="121" y="142"/>
                    </a:lnTo>
                    <a:lnTo>
                      <a:pt x="121" y="143"/>
                    </a:lnTo>
                    <a:lnTo>
                      <a:pt x="121" y="143"/>
                    </a:lnTo>
                    <a:lnTo>
                      <a:pt x="122" y="144"/>
                    </a:lnTo>
                    <a:lnTo>
                      <a:pt x="123" y="145"/>
                    </a:lnTo>
                    <a:lnTo>
                      <a:pt x="124" y="146"/>
                    </a:lnTo>
                    <a:lnTo>
                      <a:pt x="125" y="146"/>
                    </a:lnTo>
                    <a:lnTo>
                      <a:pt x="125" y="146"/>
                    </a:lnTo>
                    <a:lnTo>
                      <a:pt x="125" y="144"/>
                    </a:lnTo>
                    <a:lnTo>
                      <a:pt x="125" y="144"/>
                    </a:lnTo>
                    <a:lnTo>
                      <a:pt x="125" y="143"/>
                    </a:lnTo>
                    <a:lnTo>
                      <a:pt x="127" y="141"/>
                    </a:lnTo>
                    <a:lnTo>
                      <a:pt x="128" y="139"/>
                    </a:lnTo>
                    <a:lnTo>
                      <a:pt x="129" y="139"/>
                    </a:lnTo>
                    <a:lnTo>
                      <a:pt x="129" y="138"/>
                    </a:lnTo>
                    <a:lnTo>
                      <a:pt x="130" y="138"/>
                    </a:lnTo>
                    <a:lnTo>
                      <a:pt x="130" y="138"/>
                    </a:lnTo>
                    <a:lnTo>
                      <a:pt x="131" y="137"/>
                    </a:lnTo>
                    <a:lnTo>
                      <a:pt x="132" y="138"/>
                    </a:lnTo>
                    <a:lnTo>
                      <a:pt x="132" y="136"/>
                    </a:lnTo>
                    <a:lnTo>
                      <a:pt x="132" y="136"/>
                    </a:lnTo>
                    <a:lnTo>
                      <a:pt x="134" y="132"/>
                    </a:lnTo>
                    <a:lnTo>
                      <a:pt x="135" y="132"/>
                    </a:lnTo>
                    <a:lnTo>
                      <a:pt x="135" y="130"/>
                    </a:lnTo>
                    <a:lnTo>
                      <a:pt x="135" y="129"/>
                    </a:lnTo>
                    <a:lnTo>
                      <a:pt x="136" y="130"/>
                    </a:lnTo>
                    <a:lnTo>
                      <a:pt x="136" y="131"/>
                    </a:lnTo>
                    <a:lnTo>
                      <a:pt x="136" y="131"/>
                    </a:lnTo>
                    <a:lnTo>
                      <a:pt x="136" y="132"/>
                    </a:lnTo>
                    <a:lnTo>
                      <a:pt x="136" y="134"/>
                    </a:lnTo>
                    <a:lnTo>
                      <a:pt x="136" y="134"/>
                    </a:lnTo>
                    <a:lnTo>
                      <a:pt x="136" y="136"/>
                    </a:lnTo>
                    <a:lnTo>
                      <a:pt x="136" y="137"/>
                    </a:lnTo>
                    <a:lnTo>
                      <a:pt x="135" y="138"/>
                    </a:lnTo>
                    <a:lnTo>
                      <a:pt x="133" y="140"/>
                    </a:lnTo>
                    <a:lnTo>
                      <a:pt x="133" y="142"/>
                    </a:lnTo>
                    <a:lnTo>
                      <a:pt x="133" y="142"/>
                    </a:lnTo>
                    <a:lnTo>
                      <a:pt x="133" y="145"/>
                    </a:lnTo>
                    <a:lnTo>
                      <a:pt x="132" y="146"/>
                    </a:lnTo>
                    <a:lnTo>
                      <a:pt x="131" y="146"/>
                    </a:lnTo>
                    <a:lnTo>
                      <a:pt x="130" y="147"/>
                    </a:lnTo>
                    <a:lnTo>
                      <a:pt x="131" y="148"/>
                    </a:lnTo>
                    <a:lnTo>
                      <a:pt x="132" y="147"/>
                    </a:lnTo>
                    <a:lnTo>
                      <a:pt x="133" y="147"/>
                    </a:lnTo>
                    <a:lnTo>
                      <a:pt x="134" y="146"/>
                    </a:lnTo>
                    <a:lnTo>
                      <a:pt x="135" y="147"/>
                    </a:lnTo>
                    <a:lnTo>
                      <a:pt x="135" y="146"/>
                    </a:lnTo>
                    <a:lnTo>
                      <a:pt x="136" y="143"/>
                    </a:lnTo>
                    <a:lnTo>
                      <a:pt x="137" y="141"/>
                    </a:lnTo>
                    <a:lnTo>
                      <a:pt x="138" y="141"/>
                    </a:lnTo>
                    <a:lnTo>
                      <a:pt x="139" y="142"/>
                    </a:lnTo>
                    <a:lnTo>
                      <a:pt x="139" y="144"/>
                    </a:lnTo>
                    <a:lnTo>
                      <a:pt x="139" y="146"/>
                    </a:lnTo>
                    <a:lnTo>
                      <a:pt x="139" y="147"/>
                    </a:lnTo>
                    <a:lnTo>
                      <a:pt x="137" y="150"/>
                    </a:lnTo>
                    <a:lnTo>
                      <a:pt x="138" y="150"/>
                    </a:lnTo>
                    <a:lnTo>
                      <a:pt x="139" y="150"/>
                    </a:lnTo>
                    <a:lnTo>
                      <a:pt x="142" y="149"/>
                    </a:lnTo>
                    <a:lnTo>
                      <a:pt x="143" y="149"/>
                    </a:lnTo>
                    <a:lnTo>
                      <a:pt x="143" y="149"/>
                    </a:lnTo>
                    <a:lnTo>
                      <a:pt x="143" y="150"/>
                    </a:lnTo>
                    <a:lnTo>
                      <a:pt x="146" y="153"/>
                    </a:lnTo>
                    <a:lnTo>
                      <a:pt x="147" y="157"/>
                    </a:lnTo>
                    <a:lnTo>
                      <a:pt x="147" y="158"/>
                    </a:lnTo>
                    <a:lnTo>
                      <a:pt x="146" y="159"/>
                    </a:lnTo>
                    <a:lnTo>
                      <a:pt x="146" y="160"/>
                    </a:lnTo>
                    <a:lnTo>
                      <a:pt x="147" y="163"/>
                    </a:lnTo>
                    <a:lnTo>
                      <a:pt x="148" y="163"/>
                    </a:lnTo>
                    <a:lnTo>
                      <a:pt x="149" y="164"/>
                    </a:lnTo>
                    <a:lnTo>
                      <a:pt x="150" y="166"/>
                    </a:lnTo>
                    <a:lnTo>
                      <a:pt x="151" y="167"/>
                    </a:lnTo>
                    <a:lnTo>
                      <a:pt x="153" y="167"/>
                    </a:lnTo>
                    <a:lnTo>
                      <a:pt x="155" y="167"/>
                    </a:lnTo>
                    <a:lnTo>
                      <a:pt x="156" y="169"/>
                    </a:lnTo>
                    <a:lnTo>
                      <a:pt x="157" y="168"/>
                    </a:lnTo>
                    <a:lnTo>
                      <a:pt x="158" y="168"/>
                    </a:lnTo>
                    <a:lnTo>
                      <a:pt x="165" y="171"/>
                    </a:lnTo>
                    <a:lnTo>
                      <a:pt x="166" y="172"/>
                    </a:lnTo>
                    <a:lnTo>
                      <a:pt x="169" y="171"/>
                    </a:lnTo>
                    <a:lnTo>
                      <a:pt x="170" y="169"/>
                    </a:lnTo>
                    <a:lnTo>
                      <a:pt x="172" y="168"/>
                    </a:lnTo>
                    <a:lnTo>
                      <a:pt x="173" y="167"/>
                    </a:lnTo>
                    <a:lnTo>
                      <a:pt x="173" y="167"/>
                    </a:lnTo>
                    <a:lnTo>
                      <a:pt x="172" y="167"/>
                    </a:lnTo>
                    <a:lnTo>
                      <a:pt x="172" y="167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6" y="167"/>
                    </a:lnTo>
                    <a:lnTo>
                      <a:pt x="175" y="168"/>
                    </a:lnTo>
                    <a:lnTo>
                      <a:pt x="174" y="168"/>
                    </a:lnTo>
                    <a:lnTo>
                      <a:pt x="174" y="169"/>
                    </a:lnTo>
                    <a:lnTo>
                      <a:pt x="176" y="169"/>
                    </a:lnTo>
                    <a:lnTo>
                      <a:pt x="176" y="169"/>
                    </a:lnTo>
                    <a:lnTo>
                      <a:pt x="177" y="167"/>
                    </a:lnTo>
                    <a:lnTo>
                      <a:pt x="178" y="168"/>
                    </a:lnTo>
                    <a:lnTo>
                      <a:pt x="178" y="170"/>
                    </a:lnTo>
                    <a:lnTo>
                      <a:pt x="178" y="170"/>
                    </a:lnTo>
                    <a:lnTo>
                      <a:pt x="179" y="171"/>
                    </a:lnTo>
                    <a:lnTo>
                      <a:pt x="179" y="171"/>
                    </a:lnTo>
                    <a:lnTo>
                      <a:pt x="180" y="172"/>
                    </a:lnTo>
                    <a:lnTo>
                      <a:pt x="181" y="172"/>
                    </a:lnTo>
                    <a:lnTo>
                      <a:pt x="182" y="172"/>
                    </a:lnTo>
                    <a:lnTo>
                      <a:pt x="183" y="175"/>
                    </a:lnTo>
                    <a:lnTo>
                      <a:pt x="183" y="174"/>
                    </a:lnTo>
                    <a:lnTo>
                      <a:pt x="184" y="171"/>
                    </a:lnTo>
                    <a:lnTo>
                      <a:pt x="183" y="171"/>
                    </a:lnTo>
                    <a:lnTo>
                      <a:pt x="183" y="172"/>
                    </a:lnTo>
                    <a:lnTo>
                      <a:pt x="183" y="173"/>
                    </a:lnTo>
                    <a:lnTo>
                      <a:pt x="182" y="172"/>
                    </a:lnTo>
                    <a:lnTo>
                      <a:pt x="182" y="171"/>
                    </a:lnTo>
                    <a:lnTo>
                      <a:pt x="183" y="171"/>
                    </a:lnTo>
                    <a:lnTo>
                      <a:pt x="183" y="171"/>
                    </a:lnTo>
                    <a:lnTo>
                      <a:pt x="185" y="171"/>
                    </a:lnTo>
                    <a:lnTo>
                      <a:pt x="185" y="171"/>
                    </a:lnTo>
                    <a:lnTo>
                      <a:pt x="186" y="171"/>
                    </a:lnTo>
                    <a:lnTo>
                      <a:pt x="187" y="170"/>
                    </a:lnTo>
                    <a:lnTo>
                      <a:pt x="187" y="169"/>
                    </a:lnTo>
                    <a:lnTo>
                      <a:pt x="188" y="168"/>
                    </a:lnTo>
                    <a:lnTo>
                      <a:pt x="194" y="165"/>
                    </a:lnTo>
                    <a:lnTo>
                      <a:pt x="201" y="164"/>
                    </a:lnTo>
                    <a:lnTo>
                      <a:pt x="201" y="163"/>
                    </a:lnTo>
                    <a:lnTo>
                      <a:pt x="201" y="163"/>
                    </a:lnTo>
                    <a:lnTo>
                      <a:pt x="202" y="164"/>
                    </a:lnTo>
                    <a:lnTo>
                      <a:pt x="203" y="162"/>
                    </a:lnTo>
                    <a:lnTo>
                      <a:pt x="202" y="160"/>
                    </a:lnTo>
                    <a:lnTo>
                      <a:pt x="204" y="155"/>
                    </a:lnTo>
                    <a:lnTo>
                      <a:pt x="203" y="154"/>
                    </a:lnTo>
                    <a:lnTo>
                      <a:pt x="204" y="150"/>
                    </a:lnTo>
                    <a:lnTo>
                      <a:pt x="205" y="150"/>
                    </a:lnTo>
                    <a:lnTo>
                      <a:pt x="205" y="149"/>
                    </a:lnTo>
                    <a:lnTo>
                      <a:pt x="205" y="149"/>
                    </a:lnTo>
                    <a:lnTo>
                      <a:pt x="206" y="146"/>
                    </a:lnTo>
                    <a:lnTo>
                      <a:pt x="207" y="147"/>
                    </a:lnTo>
                    <a:lnTo>
                      <a:pt x="208" y="142"/>
                    </a:lnTo>
                    <a:lnTo>
                      <a:pt x="209" y="141"/>
                    </a:lnTo>
                    <a:lnTo>
                      <a:pt x="209" y="140"/>
                    </a:lnTo>
                    <a:lnTo>
                      <a:pt x="209" y="139"/>
                    </a:lnTo>
                    <a:lnTo>
                      <a:pt x="210" y="138"/>
                    </a:lnTo>
                    <a:lnTo>
                      <a:pt x="210" y="137"/>
                    </a:lnTo>
                    <a:lnTo>
                      <a:pt x="209" y="137"/>
                    </a:lnTo>
                    <a:lnTo>
                      <a:pt x="209" y="136"/>
                    </a:lnTo>
                    <a:lnTo>
                      <a:pt x="210" y="136"/>
                    </a:lnTo>
                    <a:lnTo>
                      <a:pt x="210" y="136"/>
                    </a:lnTo>
                    <a:lnTo>
                      <a:pt x="212" y="132"/>
                    </a:lnTo>
                    <a:lnTo>
                      <a:pt x="215" y="131"/>
                    </a:lnTo>
                    <a:lnTo>
                      <a:pt x="214" y="131"/>
                    </a:lnTo>
                    <a:lnTo>
                      <a:pt x="214" y="131"/>
                    </a:lnTo>
                    <a:lnTo>
                      <a:pt x="215" y="131"/>
                    </a:lnTo>
                    <a:lnTo>
                      <a:pt x="216" y="129"/>
                    </a:lnTo>
                    <a:lnTo>
                      <a:pt x="216" y="128"/>
                    </a:lnTo>
                    <a:lnTo>
                      <a:pt x="216" y="127"/>
                    </a:lnTo>
                    <a:lnTo>
                      <a:pt x="216" y="127"/>
                    </a:lnTo>
                    <a:lnTo>
                      <a:pt x="219" y="122"/>
                    </a:lnTo>
                    <a:lnTo>
                      <a:pt x="219" y="121"/>
                    </a:lnTo>
                    <a:lnTo>
                      <a:pt x="219" y="120"/>
                    </a:lnTo>
                    <a:lnTo>
                      <a:pt x="219" y="116"/>
                    </a:lnTo>
                    <a:lnTo>
                      <a:pt x="220" y="115"/>
                    </a:lnTo>
                    <a:lnTo>
                      <a:pt x="220" y="115"/>
                    </a:lnTo>
                    <a:lnTo>
                      <a:pt x="222" y="102"/>
                    </a:lnTo>
                    <a:lnTo>
                      <a:pt x="220" y="97"/>
                    </a:lnTo>
                    <a:lnTo>
                      <a:pt x="219" y="9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2" name="Freeform 313"/>
              <p:cNvSpPr>
                <a:spLocks/>
              </p:cNvSpPr>
              <p:nvPr/>
            </p:nvSpPr>
            <p:spPr bwMode="auto">
              <a:xfrm>
                <a:off x="5078" y="3926"/>
                <a:ext cx="8" cy="4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1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4" y="4"/>
                  </a:cxn>
                  <a:cxn ang="0">
                    <a:pos x="5" y="4"/>
                  </a:cxn>
                  <a:cxn ang="0">
                    <a:pos x="6" y="3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5" y="2"/>
                  </a:cxn>
                </a:cxnLst>
                <a:rect l="0" t="0" r="r" b="b"/>
                <a:pathLst>
                  <a:path w="8" h="4">
                    <a:moveTo>
                      <a:pt x="5" y="2"/>
                    </a:moveTo>
                    <a:lnTo>
                      <a:pt x="5" y="1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3" name="Freeform 314"/>
              <p:cNvSpPr>
                <a:spLocks/>
              </p:cNvSpPr>
              <p:nvPr/>
            </p:nvSpPr>
            <p:spPr bwMode="auto">
              <a:xfrm>
                <a:off x="5141" y="3959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4" name="Freeform 315"/>
              <p:cNvSpPr>
                <a:spLocks/>
              </p:cNvSpPr>
              <p:nvPr/>
            </p:nvSpPr>
            <p:spPr bwMode="auto">
              <a:xfrm>
                <a:off x="4964" y="3763"/>
                <a:ext cx="5" cy="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4" y="4"/>
                  </a:cxn>
                  <a:cxn ang="0">
                    <a:pos x="4" y="3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3"/>
                  </a:cxn>
                </a:cxnLst>
                <a:rect l="0" t="0" r="r" b="b"/>
                <a:pathLst>
                  <a:path w="5" h="4">
                    <a:moveTo>
                      <a:pt x="1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5" name="Freeform 316"/>
              <p:cNvSpPr>
                <a:spLocks/>
              </p:cNvSpPr>
              <p:nvPr/>
            </p:nvSpPr>
            <p:spPr bwMode="auto">
              <a:xfrm>
                <a:off x="4965" y="3736"/>
                <a:ext cx="1" cy="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1" y="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6" name="Freeform 317"/>
              <p:cNvSpPr>
                <a:spLocks/>
              </p:cNvSpPr>
              <p:nvPr/>
            </p:nvSpPr>
            <p:spPr bwMode="auto">
              <a:xfrm>
                <a:off x="4956" y="3762"/>
                <a:ext cx="6" cy="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3" y="3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5" y="4"/>
                  </a:cxn>
                  <a:cxn ang="0">
                    <a:pos x="6" y="2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</a:cxnLst>
                <a:rect l="0" t="0" r="r" b="b"/>
                <a:pathLst>
                  <a:path w="6" h="4">
                    <a:moveTo>
                      <a:pt x="3" y="0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7" name="Freeform 318"/>
              <p:cNvSpPr>
                <a:spLocks/>
              </p:cNvSpPr>
              <p:nvPr/>
            </p:nvSpPr>
            <p:spPr bwMode="auto">
              <a:xfrm>
                <a:off x="4961" y="3755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8" name="Freeform 319"/>
              <p:cNvSpPr>
                <a:spLocks/>
              </p:cNvSpPr>
              <p:nvPr/>
            </p:nvSpPr>
            <p:spPr bwMode="auto">
              <a:xfrm>
                <a:off x="5248" y="3838"/>
                <a:ext cx="2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9" name="Freeform 320"/>
              <p:cNvSpPr>
                <a:spLocks/>
              </p:cNvSpPr>
              <p:nvPr/>
            </p:nvSpPr>
            <p:spPr bwMode="auto">
              <a:xfrm>
                <a:off x="5067" y="3675"/>
                <a:ext cx="1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0" name="Freeform 321"/>
              <p:cNvSpPr>
                <a:spLocks/>
              </p:cNvSpPr>
              <p:nvPr/>
            </p:nvSpPr>
            <p:spPr bwMode="auto">
              <a:xfrm>
                <a:off x="5152" y="3731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1" name="Freeform 322"/>
              <p:cNvSpPr>
                <a:spLocks/>
              </p:cNvSpPr>
              <p:nvPr/>
            </p:nvSpPr>
            <p:spPr bwMode="auto">
              <a:xfrm>
                <a:off x="5048" y="3757"/>
                <a:ext cx="3" cy="5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3" y="2"/>
                  </a:cxn>
                </a:cxnLst>
                <a:rect l="0" t="0" r="r" b="b"/>
                <a:pathLst>
                  <a:path w="3" h="5">
                    <a:moveTo>
                      <a:pt x="3" y="2"/>
                    </a:move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2" name="Freeform 323"/>
              <p:cNvSpPr>
                <a:spLocks/>
              </p:cNvSpPr>
              <p:nvPr/>
            </p:nvSpPr>
            <p:spPr bwMode="auto">
              <a:xfrm>
                <a:off x="5030" y="3733"/>
                <a:ext cx="16" cy="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5" y="3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6" y="5"/>
                  </a:cxn>
                  <a:cxn ang="0">
                    <a:pos x="16" y="4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4" y="2"/>
                  </a:cxn>
                  <a:cxn ang="0">
                    <a:pos x="13" y="1"/>
                  </a:cxn>
                  <a:cxn ang="0">
                    <a:pos x="12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2" y="0"/>
                  </a:cxn>
                </a:cxnLst>
                <a:rect l="0" t="0" r="r" b="b"/>
                <a:pathLst>
                  <a:path w="16" h="6">
                    <a:moveTo>
                      <a:pt x="2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6" y="5"/>
                    </a:lnTo>
                    <a:lnTo>
                      <a:pt x="16" y="4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3" name="Freeform 324"/>
              <p:cNvSpPr>
                <a:spLocks/>
              </p:cNvSpPr>
              <p:nvPr/>
            </p:nvSpPr>
            <p:spPr bwMode="auto">
              <a:xfrm>
                <a:off x="5045" y="3723"/>
                <a:ext cx="2" cy="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4" name="Freeform 325"/>
              <p:cNvSpPr>
                <a:spLocks/>
              </p:cNvSpPr>
              <p:nvPr/>
            </p:nvSpPr>
            <p:spPr bwMode="auto">
              <a:xfrm>
                <a:off x="5071" y="3722"/>
                <a:ext cx="5" cy="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" y="1"/>
                  </a:cxn>
                  <a:cxn ang="0">
                    <a:pos x="3" y="2"/>
                  </a:cxn>
                  <a:cxn ang="0">
                    <a:pos x="3" y="3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1"/>
                  </a:cxn>
                  <a:cxn ang="0">
                    <a:pos x="3" y="0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5" name="Freeform 326"/>
              <p:cNvSpPr>
                <a:spLocks/>
              </p:cNvSpPr>
              <p:nvPr/>
            </p:nvSpPr>
            <p:spPr bwMode="auto">
              <a:xfrm>
                <a:off x="5150" y="3725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6" name="Freeform 327"/>
              <p:cNvSpPr>
                <a:spLocks/>
              </p:cNvSpPr>
              <p:nvPr/>
            </p:nvSpPr>
            <p:spPr bwMode="auto">
              <a:xfrm>
                <a:off x="5027" y="3706"/>
                <a:ext cx="8" cy="1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1" y="8"/>
                  </a:cxn>
                  <a:cxn ang="0">
                    <a:pos x="1" y="9"/>
                  </a:cxn>
                  <a:cxn ang="0">
                    <a:pos x="2" y="10"/>
                  </a:cxn>
                  <a:cxn ang="0">
                    <a:pos x="2" y="13"/>
                  </a:cxn>
                  <a:cxn ang="0">
                    <a:pos x="5" y="16"/>
                  </a:cxn>
                  <a:cxn ang="0">
                    <a:pos x="5" y="16"/>
                  </a:cxn>
                  <a:cxn ang="0">
                    <a:pos x="3" y="13"/>
                  </a:cxn>
                  <a:cxn ang="0">
                    <a:pos x="3" y="10"/>
                  </a:cxn>
                  <a:cxn ang="0">
                    <a:pos x="3" y="9"/>
                  </a:cxn>
                  <a:cxn ang="0">
                    <a:pos x="6" y="10"/>
                  </a:cxn>
                  <a:cxn ang="0">
                    <a:pos x="7" y="10"/>
                  </a:cxn>
                  <a:cxn ang="0">
                    <a:pos x="8" y="10"/>
                  </a:cxn>
                  <a:cxn ang="0">
                    <a:pos x="7" y="10"/>
                  </a:cxn>
                  <a:cxn ang="0">
                    <a:pos x="7" y="9"/>
                  </a:cxn>
                  <a:cxn ang="0">
                    <a:pos x="7" y="9"/>
                  </a:cxn>
                  <a:cxn ang="0">
                    <a:pos x="5" y="8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7" y="5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6" y="4"/>
                  </a:cxn>
                  <a:cxn ang="0">
                    <a:pos x="5" y="4"/>
                  </a:cxn>
                  <a:cxn ang="0">
                    <a:pos x="3" y="6"/>
                  </a:cxn>
                  <a:cxn ang="0">
                    <a:pos x="2" y="7"/>
                  </a:cxn>
                  <a:cxn ang="0">
                    <a:pos x="1" y="7"/>
                  </a:cxn>
                  <a:cxn ang="0">
                    <a:pos x="1" y="7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5"/>
                  </a:cxn>
                </a:cxnLst>
                <a:rect l="0" t="0" r="r" b="b"/>
                <a:pathLst>
                  <a:path w="8" h="16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2" y="13"/>
                    </a:lnTo>
                    <a:lnTo>
                      <a:pt x="5" y="16"/>
                    </a:lnTo>
                    <a:lnTo>
                      <a:pt x="5" y="16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7" name="Freeform 328"/>
              <p:cNvSpPr>
                <a:spLocks/>
              </p:cNvSpPr>
              <p:nvPr/>
            </p:nvSpPr>
            <p:spPr bwMode="auto">
              <a:xfrm>
                <a:off x="5032" y="3704"/>
                <a:ext cx="2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2" y="1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8" name="Freeform 329"/>
              <p:cNvSpPr>
                <a:spLocks/>
              </p:cNvSpPr>
              <p:nvPr/>
            </p:nvSpPr>
            <p:spPr bwMode="auto">
              <a:xfrm>
                <a:off x="5178" y="3748"/>
                <a:ext cx="7" cy="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3" y="4"/>
                  </a:cxn>
                  <a:cxn ang="0">
                    <a:pos x="3" y="6"/>
                  </a:cxn>
                  <a:cxn ang="0">
                    <a:pos x="3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6" y="7"/>
                  </a:cxn>
                  <a:cxn ang="0">
                    <a:pos x="7" y="7"/>
                  </a:cxn>
                  <a:cxn ang="0">
                    <a:pos x="7" y="7"/>
                  </a:cxn>
                  <a:cxn ang="0">
                    <a:pos x="7" y="5"/>
                  </a:cxn>
                  <a:cxn ang="0">
                    <a:pos x="1" y="0"/>
                  </a:cxn>
                </a:cxnLst>
                <a:rect l="0" t="0" r="r" b="b"/>
                <a:pathLst>
                  <a:path w="7" h="7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9" name="Freeform 330"/>
              <p:cNvSpPr>
                <a:spLocks/>
              </p:cNvSpPr>
              <p:nvPr/>
            </p:nvSpPr>
            <p:spPr bwMode="auto">
              <a:xfrm>
                <a:off x="5312" y="376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0" name="Freeform 331"/>
              <p:cNvSpPr>
                <a:spLocks/>
              </p:cNvSpPr>
              <p:nvPr/>
            </p:nvSpPr>
            <p:spPr bwMode="auto">
              <a:xfrm>
                <a:off x="5009" y="3763"/>
                <a:ext cx="1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1" name="Freeform 332"/>
              <p:cNvSpPr>
                <a:spLocks/>
              </p:cNvSpPr>
              <p:nvPr/>
            </p:nvSpPr>
            <p:spPr bwMode="auto">
              <a:xfrm>
                <a:off x="5372" y="382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2" name="Freeform 333"/>
              <p:cNvSpPr>
                <a:spLocks/>
              </p:cNvSpPr>
              <p:nvPr/>
            </p:nvSpPr>
            <p:spPr bwMode="auto">
              <a:xfrm>
                <a:off x="4980" y="3708"/>
                <a:ext cx="35" cy="41"/>
              </a:xfrm>
              <a:custGeom>
                <a:avLst/>
                <a:gdLst/>
                <a:ahLst/>
                <a:cxnLst>
                  <a:cxn ang="0">
                    <a:pos x="5" y="14"/>
                  </a:cxn>
                  <a:cxn ang="0">
                    <a:pos x="3" y="17"/>
                  </a:cxn>
                  <a:cxn ang="0">
                    <a:pos x="0" y="25"/>
                  </a:cxn>
                  <a:cxn ang="0">
                    <a:pos x="1" y="29"/>
                  </a:cxn>
                  <a:cxn ang="0">
                    <a:pos x="4" y="32"/>
                  </a:cxn>
                  <a:cxn ang="0">
                    <a:pos x="3" y="39"/>
                  </a:cxn>
                  <a:cxn ang="0">
                    <a:pos x="4" y="41"/>
                  </a:cxn>
                  <a:cxn ang="0">
                    <a:pos x="9" y="40"/>
                  </a:cxn>
                  <a:cxn ang="0">
                    <a:pos x="9" y="36"/>
                  </a:cxn>
                  <a:cxn ang="0">
                    <a:pos x="9" y="29"/>
                  </a:cxn>
                  <a:cxn ang="0">
                    <a:pos x="8" y="25"/>
                  </a:cxn>
                  <a:cxn ang="0">
                    <a:pos x="12" y="25"/>
                  </a:cxn>
                  <a:cxn ang="0">
                    <a:pos x="13" y="27"/>
                  </a:cxn>
                  <a:cxn ang="0">
                    <a:pos x="12" y="30"/>
                  </a:cxn>
                  <a:cxn ang="0">
                    <a:pos x="15" y="32"/>
                  </a:cxn>
                  <a:cxn ang="0">
                    <a:pos x="15" y="36"/>
                  </a:cxn>
                  <a:cxn ang="0">
                    <a:pos x="17" y="36"/>
                  </a:cxn>
                  <a:cxn ang="0">
                    <a:pos x="18" y="35"/>
                  </a:cxn>
                  <a:cxn ang="0">
                    <a:pos x="21" y="34"/>
                  </a:cxn>
                  <a:cxn ang="0">
                    <a:pos x="22" y="32"/>
                  </a:cxn>
                  <a:cxn ang="0">
                    <a:pos x="21" y="32"/>
                  </a:cxn>
                  <a:cxn ang="0">
                    <a:pos x="20" y="31"/>
                  </a:cxn>
                  <a:cxn ang="0">
                    <a:pos x="19" y="29"/>
                  </a:cxn>
                  <a:cxn ang="0">
                    <a:pos x="20" y="28"/>
                  </a:cxn>
                  <a:cxn ang="0">
                    <a:pos x="19" y="27"/>
                  </a:cxn>
                  <a:cxn ang="0">
                    <a:pos x="18" y="25"/>
                  </a:cxn>
                  <a:cxn ang="0">
                    <a:pos x="14" y="21"/>
                  </a:cxn>
                  <a:cxn ang="0">
                    <a:pos x="15" y="20"/>
                  </a:cxn>
                  <a:cxn ang="0">
                    <a:pos x="22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4" y="13"/>
                  </a:cxn>
                  <a:cxn ang="0">
                    <a:pos x="22" y="14"/>
                  </a:cxn>
                  <a:cxn ang="0">
                    <a:pos x="18" y="15"/>
                  </a:cxn>
                  <a:cxn ang="0">
                    <a:pos x="17" y="15"/>
                  </a:cxn>
                  <a:cxn ang="0">
                    <a:pos x="14" y="15"/>
                  </a:cxn>
                  <a:cxn ang="0">
                    <a:pos x="13" y="18"/>
                  </a:cxn>
                  <a:cxn ang="0">
                    <a:pos x="9" y="15"/>
                  </a:cxn>
                  <a:cxn ang="0">
                    <a:pos x="7" y="14"/>
                  </a:cxn>
                  <a:cxn ang="0">
                    <a:pos x="9" y="7"/>
                  </a:cxn>
                  <a:cxn ang="0">
                    <a:pos x="14" y="7"/>
                  </a:cxn>
                  <a:cxn ang="0">
                    <a:pos x="15" y="7"/>
                  </a:cxn>
                  <a:cxn ang="0">
                    <a:pos x="16" y="7"/>
                  </a:cxn>
                  <a:cxn ang="0">
                    <a:pos x="24" y="7"/>
                  </a:cxn>
                  <a:cxn ang="0">
                    <a:pos x="30" y="8"/>
                  </a:cxn>
                  <a:cxn ang="0">
                    <a:pos x="35" y="3"/>
                  </a:cxn>
                  <a:cxn ang="0">
                    <a:pos x="35" y="1"/>
                  </a:cxn>
                  <a:cxn ang="0">
                    <a:pos x="34" y="0"/>
                  </a:cxn>
                  <a:cxn ang="0">
                    <a:pos x="29" y="4"/>
                  </a:cxn>
                  <a:cxn ang="0">
                    <a:pos x="24" y="4"/>
                  </a:cxn>
                  <a:cxn ang="0">
                    <a:pos x="22" y="5"/>
                  </a:cxn>
                  <a:cxn ang="0">
                    <a:pos x="21" y="5"/>
                  </a:cxn>
                  <a:cxn ang="0">
                    <a:pos x="15" y="3"/>
                  </a:cxn>
                  <a:cxn ang="0">
                    <a:pos x="14" y="3"/>
                  </a:cxn>
                  <a:cxn ang="0">
                    <a:pos x="11" y="3"/>
                  </a:cxn>
                  <a:cxn ang="0">
                    <a:pos x="10" y="4"/>
                  </a:cxn>
                  <a:cxn ang="0">
                    <a:pos x="9" y="6"/>
                  </a:cxn>
                  <a:cxn ang="0">
                    <a:pos x="7" y="5"/>
                  </a:cxn>
                  <a:cxn ang="0">
                    <a:pos x="6" y="7"/>
                  </a:cxn>
                  <a:cxn ang="0">
                    <a:pos x="5" y="10"/>
                  </a:cxn>
                  <a:cxn ang="0">
                    <a:pos x="6" y="11"/>
                  </a:cxn>
                  <a:cxn ang="0">
                    <a:pos x="5" y="13"/>
                  </a:cxn>
                </a:cxnLst>
                <a:rect l="0" t="0" r="r" b="b"/>
                <a:pathLst>
                  <a:path w="35" h="41">
                    <a:moveTo>
                      <a:pt x="5" y="13"/>
                    </a:moveTo>
                    <a:lnTo>
                      <a:pt x="5" y="14"/>
                    </a:lnTo>
                    <a:lnTo>
                      <a:pt x="4" y="14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1" y="29"/>
                    </a:lnTo>
                    <a:lnTo>
                      <a:pt x="3" y="29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3" y="39"/>
                    </a:lnTo>
                    <a:lnTo>
                      <a:pt x="3" y="40"/>
                    </a:lnTo>
                    <a:lnTo>
                      <a:pt x="4" y="41"/>
                    </a:lnTo>
                    <a:lnTo>
                      <a:pt x="9" y="40"/>
                    </a:lnTo>
                    <a:lnTo>
                      <a:pt x="9" y="40"/>
                    </a:lnTo>
                    <a:lnTo>
                      <a:pt x="8" y="37"/>
                    </a:lnTo>
                    <a:lnTo>
                      <a:pt x="9" y="36"/>
                    </a:lnTo>
                    <a:lnTo>
                      <a:pt x="9" y="35"/>
                    </a:lnTo>
                    <a:lnTo>
                      <a:pt x="9" y="29"/>
                    </a:lnTo>
                    <a:lnTo>
                      <a:pt x="8" y="27"/>
                    </a:lnTo>
                    <a:lnTo>
                      <a:pt x="8" y="25"/>
                    </a:lnTo>
                    <a:lnTo>
                      <a:pt x="10" y="24"/>
                    </a:lnTo>
                    <a:lnTo>
                      <a:pt x="12" y="25"/>
                    </a:lnTo>
                    <a:lnTo>
                      <a:pt x="12" y="25"/>
                    </a:lnTo>
                    <a:lnTo>
                      <a:pt x="13" y="27"/>
                    </a:lnTo>
                    <a:lnTo>
                      <a:pt x="12" y="29"/>
                    </a:lnTo>
                    <a:lnTo>
                      <a:pt x="12" y="30"/>
                    </a:lnTo>
                    <a:lnTo>
                      <a:pt x="14" y="32"/>
                    </a:lnTo>
                    <a:lnTo>
                      <a:pt x="15" y="32"/>
                    </a:lnTo>
                    <a:lnTo>
                      <a:pt x="15" y="34"/>
                    </a:lnTo>
                    <a:lnTo>
                      <a:pt x="15" y="36"/>
                    </a:lnTo>
                    <a:lnTo>
                      <a:pt x="15" y="36"/>
                    </a:lnTo>
                    <a:lnTo>
                      <a:pt x="17" y="36"/>
                    </a:lnTo>
                    <a:lnTo>
                      <a:pt x="18" y="36"/>
                    </a:lnTo>
                    <a:lnTo>
                      <a:pt x="18" y="35"/>
                    </a:lnTo>
                    <a:lnTo>
                      <a:pt x="20" y="34"/>
                    </a:lnTo>
                    <a:lnTo>
                      <a:pt x="21" y="34"/>
                    </a:lnTo>
                    <a:lnTo>
                      <a:pt x="22" y="33"/>
                    </a:lnTo>
                    <a:lnTo>
                      <a:pt x="22" y="32"/>
                    </a:lnTo>
                    <a:lnTo>
                      <a:pt x="21" y="32"/>
                    </a:lnTo>
                    <a:lnTo>
                      <a:pt x="21" y="32"/>
                    </a:lnTo>
                    <a:lnTo>
                      <a:pt x="21" y="31"/>
                    </a:lnTo>
                    <a:lnTo>
                      <a:pt x="20" y="31"/>
                    </a:lnTo>
                    <a:lnTo>
                      <a:pt x="19" y="30"/>
                    </a:lnTo>
                    <a:lnTo>
                      <a:pt x="19" y="29"/>
                    </a:lnTo>
                    <a:lnTo>
                      <a:pt x="19" y="29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19" y="27"/>
                    </a:lnTo>
                    <a:lnTo>
                      <a:pt x="19" y="25"/>
                    </a:lnTo>
                    <a:lnTo>
                      <a:pt x="18" y="25"/>
                    </a:lnTo>
                    <a:lnTo>
                      <a:pt x="16" y="22"/>
                    </a:lnTo>
                    <a:lnTo>
                      <a:pt x="14" y="21"/>
                    </a:lnTo>
                    <a:lnTo>
                      <a:pt x="14" y="20"/>
                    </a:lnTo>
                    <a:lnTo>
                      <a:pt x="15" y="20"/>
                    </a:lnTo>
                    <a:lnTo>
                      <a:pt x="19" y="18"/>
                    </a:lnTo>
                    <a:lnTo>
                      <a:pt x="22" y="15"/>
                    </a:lnTo>
                    <a:lnTo>
                      <a:pt x="24" y="14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3"/>
                    </a:lnTo>
                    <a:lnTo>
                      <a:pt x="24" y="13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18" y="14"/>
                    </a:lnTo>
                    <a:lnTo>
                      <a:pt x="18" y="15"/>
                    </a:lnTo>
                    <a:lnTo>
                      <a:pt x="17" y="15"/>
                    </a:lnTo>
                    <a:lnTo>
                      <a:pt x="17" y="15"/>
                    </a:lnTo>
                    <a:lnTo>
                      <a:pt x="15" y="14"/>
                    </a:lnTo>
                    <a:lnTo>
                      <a:pt x="14" y="15"/>
                    </a:lnTo>
                    <a:lnTo>
                      <a:pt x="13" y="17"/>
                    </a:lnTo>
                    <a:lnTo>
                      <a:pt x="13" y="18"/>
                    </a:lnTo>
                    <a:lnTo>
                      <a:pt x="10" y="18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7" y="14"/>
                    </a:lnTo>
                    <a:lnTo>
                      <a:pt x="7" y="10"/>
                    </a:lnTo>
                    <a:lnTo>
                      <a:pt x="9" y="7"/>
                    </a:lnTo>
                    <a:lnTo>
                      <a:pt x="13" y="7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24" y="7"/>
                    </a:lnTo>
                    <a:lnTo>
                      <a:pt x="25" y="8"/>
                    </a:lnTo>
                    <a:lnTo>
                      <a:pt x="30" y="8"/>
                    </a:lnTo>
                    <a:lnTo>
                      <a:pt x="31" y="7"/>
                    </a:lnTo>
                    <a:lnTo>
                      <a:pt x="35" y="3"/>
                    </a:lnTo>
                    <a:lnTo>
                      <a:pt x="35" y="2"/>
                    </a:lnTo>
                    <a:lnTo>
                      <a:pt x="35" y="1"/>
                    </a:lnTo>
                    <a:lnTo>
                      <a:pt x="35" y="0"/>
                    </a:lnTo>
                    <a:lnTo>
                      <a:pt x="34" y="0"/>
                    </a:lnTo>
                    <a:lnTo>
                      <a:pt x="33" y="1"/>
                    </a:lnTo>
                    <a:lnTo>
                      <a:pt x="29" y="4"/>
                    </a:lnTo>
                    <a:lnTo>
                      <a:pt x="28" y="5"/>
                    </a:lnTo>
                    <a:lnTo>
                      <a:pt x="24" y="4"/>
                    </a:lnTo>
                    <a:lnTo>
                      <a:pt x="23" y="4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1" y="5"/>
                    </a:lnTo>
                    <a:lnTo>
                      <a:pt x="21" y="4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9" y="6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6" y="11"/>
                    </a:lnTo>
                    <a:lnTo>
                      <a:pt x="6" y="14"/>
                    </a:lnTo>
                    <a:lnTo>
                      <a:pt x="5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3" name="Freeform 334"/>
              <p:cNvSpPr>
                <a:spLocks/>
              </p:cNvSpPr>
              <p:nvPr/>
            </p:nvSpPr>
            <p:spPr bwMode="auto">
              <a:xfrm>
                <a:off x="5301" y="3814"/>
                <a:ext cx="7" cy="5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7" y="5"/>
                  </a:cxn>
                  <a:cxn ang="0">
                    <a:pos x="7" y="4"/>
                  </a:cxn>
                  <a:cxn ang="0">
                    <a:pos x="6" y="2"/>
                  </a:cxn>
                  <a:cxn ang="0">
                    <a:pos x="6" y="1"/>
                  </a:cxn>
                </a:cxnLst>
                <a:rect l="0" t="0" r="r" b="b"/>
                <a:pathLst>
                  <a:path w="7" h="5">
                    <a:moveTo>
                      <a:pt x="6" y="1"/>
                    </a:move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6" y="2"/>
                    </a:lnTo>
                    <a:lnTo>
                      <a:pt x="6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4" name="Freeform 335"/>
              <p:cNvSpPr>
                <a:spLocks/>
              </p:cNvSpPr>
              <p:nvPr/>
            </p:nvSpPr>
            <p:spPr bwMode="auto">
              <a:xfrm>
                <a:off x="5307" y="3808"/>
                <a:ext cx="9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5" y="3"/>
                  </a:cxn>
                  <a:cxn ang="0">
                    <a:pos x="8" y="3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8" y="0"/>
                  </a:cxn>
                  <a:cxn ang="0">
                    <a:pos x="9" y="0"/>
                  </a:cxn>
                  <a:cxn ang="0">
                    <a:pos x="3" y="2"/>
                  </a:cxn>
                  <a:cxn ang="0">
                    <a:pos x="3" y="2"/>
                  </a:cxn>
                </a:cxnLst>
                <a:rect l="0" t="0" r="r" b="b"/>
                <a:pathLst>
                  <a:path w="9" h="4">
                    <a:moveTo>
                      <a:pt x="3" y="2"/>
                    </a:moveTo>
                    <a:lnTo>
                      <a:pt x="3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5" name="Freeform 336"/>
              <p:cNvSpPr>
                <a:spLocks/>
              </p:cNvSpPr>
              <p:nvPr/>
            </p:nvSpPr>
            <p:spPr bwMode="auto">
              <a:xfrm>
                <a:off x="4969" y="3762"/>
                <a:ext cx="13" cy="6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13" y="4"/>
                  </a:cxn>
                  <a:cxn ang="0">
                    <a:pos x="13" y="4"/>
                  </a:cxn>
                  <a:cxn ang="0">
                    <a:pos x="12" y="3"/>
                  </a:cxn>
                  <a:cxn ang="0">
                    <a:pos x="11" y="1"/>
                  </a:cxn>
                  <a:cxn ang="0">
                    <a:pos x="11" y="3"/>
                  </a:cxn>
                  <a:cxn ang="0">
                    <a:pos x="11" y="2"/>
                  </a:cxn>
                  <a:cxn ang="0">
                    <a:pos x="10" y="1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7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5" y="3"/>
                  </a:cxn>
                  <a:cxn ang="0">
                    <a:pos x="4" y="2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3" y="6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10" y="4"/>
                  </a:cxn>
                  <a:cxn ang="0">
                    <a:pos x="11" y="4"/>
                  </a:cxn>
                  <a:cxn ang="0">
                    <a:pos x="11" y="4"/>
                  </a:cxn>
                  <a:cxn ang="0">
                    <a:pos x="11" y="4"/>
                  </a:cxn>
                  <a:cxn ang="0">
                    <a:pos x="12" y="4"/>
                  </a:cxn>
                </a:cxnLst>
                <a:rect l="0" t="0" r="r" b="b"/>
                <a:pathLst>
                  <a:path w="13" h="6">
                    <a:moveTo>
                      <a:pt x="12" y="4"/>
                    </a:moveTo>
                    <a:lnTo>
                      <a:pt x="13" y="4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6" name="Freeform 337"/>
              <p:cNvSpPr>
                <a:spLocks/>
              </p:cNvSpPr>
              <p:nvPr/>
            </p:nvSpPr>
            <p:spPr bwMode="auto">
              <a:xfrm>
                <a:off x="5276" y="3919"/>
                <a:ext cx="32" cy="50"/>
              </a:xfrm>
              <a:custGeom>
                <a:avLst/>
                <a:gdLst/>
                <a:ahLst/>
                <a:cxnLst>
                  <a:cxn ang="0">
                    <a:pos x="27" y="22"/>
                  </a:cxn>
                  <a:cxn ang="0">
                    <a:pos x="25" y="25"/>
                  </a:cxn>
                  <a:cxn ang="0">
                    <a:pos x="21" y="23"/>
                  </a:cxn>
                  <a:cxn ang="0">
                    <a:pos x="18" y="22"/>
                  </a:cxn>
                  <a:cxn ang="0">
                    <a:pos x="17" y="18"/>
                  </a:cxn>
                  <a:cxn ang="0">
                    <a:pos x="16" y="16"/>
                  </a:cxn>
                  <a:cxn ang="0">
                    <a:pos x="15" y="15"/>
                  </a:cxn>
                  <a:cxn ang="0">
                    <a:pos x="16" y="18"/>
                  </a:cxn>
                  <a:cxn ang="0">
                    <a:pos x="14" y="17"/>
                  </a:cxn>
                  <a:cxn ang="0">
                    <a:pos x="12" y="17"/>
                  </a:cxn>
                  <a:cxn ang="0">
                    <a:pos x="11" y="17"/>
                  </a:cxn>
                  <a:cxn ang="0">
                    <a:pos x="12" y="16"/>
                  </a:cxn>
                  <a:cxn ang="0">
                    <a:pos x="12" y="15"/>
                  </a:cxn>
                  <a:cxn ang="0">
                    <a:pos x="9" y="10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0" y="8"/>
                  </a:cxn>
                  <a:cxn ang="0">
                    <a:pos x="8" y="7"/>
                  </a:cxn>
                  <a:cxn ang="0">
                    <a:pos x="8" y="6"/>
                  </a:cxn>
                  <a:cxn ang="0">
                    <a:pos x="7" y="4"/>
                  </a:cxn>
                  <a:cxn ang="0">
                    <a:pos x="5" y="4"/>
                  </a:cxn>
                  <a:cxn ang="0">
                    <a:pos x="4" y="3"/>
                  </a:cxn>
                  <a:cxn ang="0">
                    <a:pos x="2" y="3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2" y="5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8" y="12"/>
                  </a:cxn>
                  <a:cxn ang="0">
                    <a:pos x="8" y="11"/>
                  </a:cxn>
                  <a:cxn ang="0">
                    <a:pos x="8" y="13"/>
                  </a:cxn>
                  <a:cxn ang="0">
                    <a:pos x="9" y="15"/>
                  </a:cxn>
                  <a:cxn ang="0">
                    <a:pos x="10" y="18"/>
                  </a:cxn>
                  <a:cxn ang="0">
                    <a:pos x="12" y="18"/>
                  </a:cxn>
                  <a:cxn ang="0">
                    <a:pos x="10" y="18"/>
                  </a:cxn>
                  <a:cxn ang="0">
                    <a:pos x="12" y="20"/>
                  </a:cxn>
                  <a:cxn ang="0">
                    <a:pos x="12" y="22"/>
                  </a:cxn>
                  <a:cxn ang="0">
                    <a:pos x="12" y="25"/>
                  </a:cxn>
                  <a:cxn ang="0">
                    <a:pos x="9" y="31"/>
                  </a:cxn>
                  <a:cxn ang="0">
                    <a:pos x="6" y="34"/>
                  </a:cxn>
                  <a:cxn ang="0">
                    <a:pos x="11" y="37"/>
                  </a:cxn>
                  <a:cxn ang="0">
                    <a:pos x="14" y="41"/>
                  </a:cxn>
                  <a:cxn ang="0">
                    <a:pos x="12" y="46"/>
                  </a:cxn>
                  <a:cxn ang="0">
                    <a:pos x="12" y="48"/>
                  </a:cxn>
                  <a:cxn ang="0">
                    <a:pos x="17" y="48"/>
                  </a:cxn>
                  <a:cxn ang="0">
                    <a:pos x="23" y="35"/>
                  </a:cxn>
                  <a:cxn ang="0">
                    <a:pos x="25" y="32"/>
                  </a:cxn>
                  <a:cxn ang="0">
                    <a:pos x="28" y="32"/>
                  </a:cxn>
                  <a:cxn ang="0">
                    <a:pos x="29" y="32"/>
                  </a:cxn>
                  <a:cxn ang="0">
                    <a:pos x="29" y="31"/>
                  </a:cxn>
                  <a:cxn ang="0">
                    <a:pos x="32" y="22"/>
                  </a:cxn>
                </a:cxnLst>
                <a:rect l="0" t="0" r="r" b="b"/>
                <a:pathLst>
                  <a:path w="32" h="50">
                    <a:moveTo>
                      <a:pt x="30" y="21"/>
                    </a:moveTo>
                    <a:lnTo>
                      <a:pt x="29" y="22"/>
                    </a:lnTo>
                    <a:lnTo>
                      <a:pt x="27" y="22"/>
                    </a:lnTo>
                    <a:lnTo>
                      <a:pt x="27" y="24"/>
                    </a:lnTo>
                    <a:lnTo>
                      <a:pt x="26" y="24"/>
                    </a:lnTo>
                    <a:lnTo>
                      <a:pt x="25" y="25"/>
                    </a:lnTo>
                    <a:lnTo>
                      <a:pt x="24" y="24"/>
                    </a:lnTo>
                    <a:lnTo>
                      <a:pt x="23" y="24"/>
                    </a:lnTo>
                    <a:lnTo>
                      <a:pt x="21" y="23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8" y="22"/>
                    </a:lnTo>
                    <a:lnTo>
                      <a:pt x="18" y="20"/>
                    </a:lnTo>
                    <a:lnTo>
                      <a:pt x="17" y="19"/>
                    </a:lnTo>
                    <a:lnTo>
                      <a:pt x="17" y="18"/>
                    </a:lnTo>
                    <a:lnTo>
                      <a:pt x="17" y="18"/>
                    </a:lnTo>
                    <a:lnTo>
                      <a:pt x="17" y="16"/>
                    </a:lnTo>
                    <a:lnTo>
                      <a:pt x="16" y="16"/>
                    </a:lnTo>
                    <a:lnTo>
                      <a:pt x="16" y="15"/>
                    </a:lnTo>
                    <a:lnTo>
                      <a:pt x="16" y="15"/>
                    </a:lnTo>
                    <a:lnTo>
                      <a:pt x="15" y="15"/>
                    </a:lnTo>
                    <a:lnTo>
                      <a:pt x="15" y="15"/>
                    </a:lnTo>
                    <a:lnTo>
                      <a:pt x="15" y="15"/>
                    </a:lnTo>
                    <a:lnTo>
                      <a:pt x="16" y="18"/>
                    </a:lnTo>
                    <a:lnTo>
                      <a:pt x="15" y="19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1" y="17"/>
                    </a:lnTo>
                    <a:lnTo>
                      <a:pt x="11" y="16"/>
                    </a:lnTo>
                    <a:lnTo>
                      <a:pt x="11" y="16"/>
                    </a:lnTo>
                    <a:lnTo>
                      <a:pt x="12" y="16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12" y="15"/>
                    </a:lnTo>
                    <a:lnTo>
                      <a:pt x="12" y="14"/>
                    </a:lnTo>
                    <a:lnTo>
                      <a:pt x="10" y="11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9" y="7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8" y="13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1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8" y="14"/>
                    </a:lnTo>
                    <a:lnTo>
                      <a:pt x="10" y="18"/>
                    </a:lnTo>
                    <a:lnTo>
                      <a:pt x="11" y="17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1" y="18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1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2" y="25"/>
                    </a:lnTo>
                    <a:lnTo>
                      <a:pt x="12" y="25"/>
                    </a:lnTo>
                    <a:lnTo>
                      <a:pt x="11" y="25"/>
                    </a:lnTo>
                    <a:lnTo>
                      <a:pt x="10" y="30"/>
                    </a:lnTo>
                    <a:lnTo>
                      <a:pt x="9" y="31"/>
                    </a:lnTo>
                    <a:lnTo>
                      <a:pt x="7" y="32"/>
                    </a:lnTo>
                    <a:lnTo>
                      <a:pt x="6" y="33"/>
                    </a:lnTo>
                    <a:lnTo>
                      <a:pt x="6" y="34"/>
                    </a:lnTo>
                    <a:lnTo>
                      <a:pt x="7" y="35"/>
                    </a:lnTo>
                    <a:lnTo>
                      <a:pt x="8" y="36"/>
                    </a:lnTo>
                    <a:lnTo>
                      <a:pt x="11" y="37"/>
                    </a:lnTo>
                    <a:lnTo>
                      <a:pt x="12" y="38"/>
                    </a:lnTo>
                    <a:lnTo>
                      <a:pt x="14" y="40"/>
                    </a:lnTo>
                    <a:lnTo>
                      <a:pt x="14" y="41"/>
                    </a:lnTo>
                    <a:lnTo>
                      <a:pt x="13" y="44"/>
                    </a:lnTo>
                    <a:lnTo>
                      <a:pt x="12" y="45"/>
                    </a:lnTo>
                    <a:lnTo>
                      <a:pt x="12" y="46"/>
                    </a:lnTo>
                    <a:lnTo>
                      <a:pt x="11" y="47"/>
                    </a:lnTo>
                    <a:lnTo>
                      <a:pt x="11" y="47"/>
                    </a:lnTo>
                    <a:lnTo>
                      <a:pt x="12" y="48"/>
                    </a:lnTo>
                    <a:lnTo>
                      <a:pt x="13" y="48"/>
                    </a:lnTo>
                    <a:lnTo>
                      <a:pt x="15" y="50"/>
                    </a:lnTo>
                    <a:lnTo>
                      <a:pt x="17" y="48"/>
                    </a:lnTo>
                    <a:lnTo>
                      <a:pt x="24" y="36"/>
                    </a:lnTo>
                    <a:lnTo>
                      <a:pt x="23" y="36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5" y="32"/>
                    </a:lnTo>
                    <a:lnTo>
                      <a:pt x="26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9" y="33"/>
                    </a:lnTo>
                    <a:lnTo>
                      <a:pt x="29" y="33"/>
                    </a:lnTo>
                    <a:lnTo>
                      <a:pt x="29" y="32"/>
                    </a:lnTo>
                    <a:lnTo>
                      <a:pt x="29" y="32"/>
                    </a:lnTo>
                    <a:lnTo>
                      <a:pt x="29" y="31"/>
                    </a:lnTo>
                    <a:lnTo>
                      <a:pt x="29" y="31"/>
                    </a:lnTo>
                    <a:lnTo>
                      <a:pt x="29" y="29"/>
                    </a:lnTo>
                    <a:lnTo>
                      <a:pt x="30" y="29"/>
                    </a:lnTo>
                    <a:lnTo>
                      <a:pt x="32" y="22"/>
                    </a:lnTo>
                    <a:lnTo>
                      <a:pt x="30" y="22"/>
                    </a:lnTo>
                    <a:lnTo>
                      <a:pt x="30" y="2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7" name="Freeform 338"/>
              <p:cNvSpPr>
                <a:spLocks/>
              </p:cNvSpPr>
              <p:nvPr/>
            </p:nvSpPr>
            <p:spPr bwMode="auto">
              <a:xfrm>
                <a:off x="5019" y="3734"/>
                <a:ext cx="7" cy="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2" y="4"/>
                  </a:cxn>
                  <a:cxn ang="0">
                    <a:pos x="4" y="5"/>
                  </a:cxn>
                  <a:cxn ang="0">
                    <a:pos x="7" y="4"/>
                  </a:cxn>
                  <a:cxn ang="0">
                    <a:pos x="7" y="3"/>
                  </a:cxn>
                  <a:cxn ang="0">
                    <a:pos x="7" y="2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4" y="0"/>
                  </a:cxn>
                </a:cxnLst>
                <a:rect l="0" t="0" r="r" b="b"/>
                <a:pathLst>
                  <a:path w="7" h="5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8" name="Freeform 339"/>
              <p:cNvSpPr>
                <a:spLocks/>
              </p:cNvSpPr>
              <p:nvPr/>
            </p:nvSpPr>
            <p:spPr bwMode="auto">
              <a:xfrm>
                <a:off x="4997" y="3746"/>
                <a:ext cx="1" cy="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9" name="Freeform 340"/>
              <p:cNvSpPr>
                <a:spLocks/>
              </p:cNvSpPr>
              <p:nvPr/>
            </p:nvSpPr>
            <p:spPr bwMode="auto">
              <a:xfrm>
                <a:off x="5256" y="3826"/>
                <a:ext cx="1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0" name="Freeform 341"/>
              <p:cNvSpPr>
                <a:spLocks/>
              </p:cNvSpPr>
              <p:nvPr/>
            </p:nvSpPr>
            <p:spPr bwMode="auto">
              <a:xfrm>
                <a:off x="5002" y="3776"/>
                <a:ext cx="3" cy="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2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1" name="Freeform 342"/>
              <p:cNvSpPr>
                <a:spLocks/>
              </p:cNvSpPr>
              <p:nvPr/>
            </p:nvSpPr>
            <p:spPr bwMode="auto">
              <a:xfrm>
                <a:off x="5355" y="3792"/>
                <a:ext cx="4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3" y="0"/>
                  </a:cxn>
                  <a:cxn ang="0">
                    <a:pos x="2" y="0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2" name="Freeform 343"/>
              <p:cNvSpPr>
                <a:spLocks/>
              </p:cNvSpPr>
              <p:nvPr/>
            </p:nvSpPr>
            <p:spPr bwMode="auto">
              <a:xfrm>
                <a:off x="5342" y="383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3" name="Rectangle 344"/>
              <p:cNvSpPr>
                <a:spLocks noChangeArrowheads="1"/>
              </p:cNvSpPr>
              <p:nvPr/>
            </p:nvSpPr>
            <p:spPr bwMode="auto">
              <a:xfrm>
                <a:off x="5355" y="3733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4" name="Freeform 345"/>
              <p:cNvSpPr>
                <a:spLocks/>
              </p:cNvSpPr>
              <p:nvPr/>
            </p:nvSpPr>
            <p:spPr bwMode="auto">
              <a:xfrm>
                <a:off x="5368" y="373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5" name="Freeform 346"/>
              <p:cNvSpPr>
                <a:spLocks/>
              </p:cNvSpPr>
              <p:nvPr/>
            </p:nvSpPr>
            <p:spPr bwMode="auto">
              <a:xfrm>
                <a:off x="4999" y="3744"/>
                <a:ext cx="2" cy="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6" name="Freeform 347"/>
              <p:cNvSpPr>
                <a:spLocks/>
              </p:cNvSpPr>
              <p:nvPr/>
            </p:nvSpPr>
            <p:spPr bwMode="auto">
              <a:xfrm>
                <a:off x="5006" y="3764"/>
                <a:ext cx="20" cy="11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6" y="9"/>
                  </a:cxn>
                  <a:cxn ang="0">
                    <a:pos x="8" y="7"/>
                  </a:cxn>
                  <a:cxn ang="0">
                    <a:pos x="9" y="6"/>
                  </a:cxn>
                  <a:cxn ang="0">
                    <a:pos x="9" y="6"/>
                  </a:cxn>
                  <a:cxn ang="0">
                    <a:pos x="20" y="2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3" y="1"/>
                  </a:cxn>
                  <a:cxn ang="0">
                    <a:pos x="12" y="1"/>
                  </a:cxn>
                  <a:cxn ang="0">
                    <a:pos x="9" y="2"/>
                  </a:cxn>
                  <a:cxn ang="0">
                    <a:pos x="7" y="3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6"/>
                  </a:cxn>
                  <a:cxn ang="0">
                    <a:pos x="3" y="6"/>
                  </a:cxn>
                  <a:cxn ang="0">
                    <a:pos x="1" y="7"/>
                  </a:cxn>
                  <a:cxn ang="0">
                    <a:pos x="0" y="8"/>
                  </a:cxn>
                  <a:cxn ang="0">
                    <a:pos x="1" y="9"/>
                  </a:cxn>
                  <a:cxn ang="0">
                    <a:pos x="1" y="9"/>
                  </a:cxn>
                  <a:cxn ang="0">
                    <a:pos x="0" y="10"/>
                  </a:cxn>
                  <a:cxn ang="0">
                    <a:pos x="0" y="11"/>
                  </a:cxn>
                  <a:cxn ang="0">
                    <a:pos x="2" y="11"/>
                  </a:cxn>
                </a:cxnLst>
                <a:rect l="0" t="0" r="r" b="b"/>
                <a:pathLst>
                  <a:path w="20" h="11">
                    <a:moveTo>
                      <a:pt x="2" y="11"/>
                    </a:moveTo>
                    <a:lnTo>
                      <a:pt x="6" y="9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20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9" y="2"/>
                    </a:lnTo>
                    <a:lnTo>
                      <a:pt x="7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1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2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7" name="Freeform 348"/>
              <p:cNvSpPr>
                <a:spLocks/>
              </p:cNvSpPr>
              <p:nvPr/>
            </p:nvSpPr>
            <p:spPr bwMode="auto">
              <a:xfrm>
                <a:off x="5362" y="3768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8" name="Freeform 349"/>
              <p:cNvSpPr>
                <a:spLocks/>
              </p:cNvSpPr>
              <p:nvPr/>
            </p:nvSpPr>
            <p:spPr bwMode="auto">
              <a:xfrm>
                <a:off x="5359" y="3795"/>
                <a:ext cx="4" cy="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0"/>
                  </a:cxn>
                </a:cxnLst>
                <a:rect l="0" t="0" r="r" b="b"/>
                <a:pathLst>
                  <a:path w="4">
                    <a:moveTo>
                      <a:pt x="3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9" name="Freeform 350"/>
              <p:cNvSpPr>
                <a:spLocks/>
              </p:cNvSpPr>
              <p:nvPr/>
            </p:nvSpPr>
            <p:spPr bwMode="auto">
              <a:xfrm>
                <a:off x="5005" y="3762"/>
                <a:ext cx="2" cy="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0" name="Freeform 351"/>
              <p:cNvSpPr>
                <a:spLocks/>
              </p:cNvSpPr>
              <p:nvPr/>
            </p:nvSpPr>
            <p:spPr bwMode="auto">
              <a:xfrm>
                <a:off x="5011" y="3762"/>
                <a:ext cx="4" cy="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1" name="Freeform 352"/>
              <p:cNvSpPr>
                <a:spLocks/>
              </p:cNvSpPr>
              <p:nvPr/>
            </p:nvSpPr>
            <p:spPr bwMode="auto">
              <a:xfrm>
                <a:off x="5245" y="3835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2" name="Freeform 353"/>
              <p:cNvSpPr>
                <a:spLocks/>
              </p:cNvSpPr>
              <p:nvPr/>
            </p:nvSpPr>
            <p:spPr bwMode="auto">
              <a:xfrm>
                <a:off x="5242" y="3799"/>
                <a:ext cx="3" cy="5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3" y="3"/>
                  </a:cxn>
                  <a:cxn ang="0">
                    <a:pos x="2" y="3"/>
                  </a:cxn>
                </a:cxnLst>
                <a:rect l="0" t="0" r="r" b="b"/>
                <a:pathLst>
                  <a:path w="3" h="5">
                    <a:moveTo>
                      <a:pt x="2" y="3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3" name="Freeform 354"/>
              <p:cNvSpPr>
                <a:spLocks/>
              </p:cNvSpPr>
              <p:nvPr/>
            </p:nvSpPr>
            <p:spPr bwMode="auto">
              <a:xfrm>
                <a:off x="5001" y="3742"/>
                <a:ext cx="3" cy="7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3" y="6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3"/>
                  </a:cxn>
                </a:cxnLst>
                <a:rect l="0" t="0" r="r" b="b"/>
                <a:pathLst>
                  <a:path w="3" h="7">
                    <a:moveTo>
                      <a:pt x="1" y="3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4" name="Freeform 355"/>
              <p:cNvSpPr>
                <a:spLocks/>
              </p:cNvSpPr>
              <p:nvPr/>
            </p:nvSpPr>
            <p:spPr bwMode="auto">
              <a:xfrm>
                <a:off x="4925" y="3680"/>
                <a:ext cx="58" cy="60"/>
              </a:xfrm>
              <a:custGeom>
                <a:avLst/>
                <a:gdLst/>
                <a:ahLst/>
                <a:cxnLst>
                  <a:cxn ang="0">
                    <a:pos x="2" y="37"/>
                  </a:cxn>
                  <a:cxn ang="0">
                    <a:pos x="4" y="41"/>
                  </a:cxn>
                  <a:cxn ang="0">
                    <a:pos x="7" y="47"/>
                  </a:cxn>
                  <a:cxn ang="0">
                    <a:pos x="7" y="53"/>
                  </a:cxn>
                  <a:cxn ang="0">
                    <a:pos x="11" y="54"/>
                  </a:cxn>
                  <a:cxn ang="0">
                    <a:pos x="13" y="54"/>
                  </a:cxn>
                  <a:cxn ang="0">
                    <a:pos x="15" y="53"/>
                  </a:cxn>
                  <a:cxn ang="0">
                    <a:pos x="18" y="57"/>
                  </a:cxn>
                  <a:cxn ang="0">
                    <a:pos x="23" y="55"/>
                  </a:cxn>
                  <a:cxn ang="0">
                    <a:pos x="25" y="55"/>
                  </a:cxn>
                  <a:cxn ang="0">
                    <a:pos x="30" y="57"/>
                  </a:cxn>
                  <a:cxn ang="0">
                    <a:pos x="33" y="60"/>
                  </a:cxn>
                  <a:cxn ang="0">
                    <a:pos x="40" y="56"/>
                  </a:cxn>
                  <a:cxn ang="0">
                    <a:pos x="41" y="54"/>
                  </a:cxn>
                  <a:cxn ang="0">
                    <a:pos x="43" y="52"/>
                  </a:cxn>
                  <a:cxn ang="0">
                    <a:pos x="41" y="48"/>
                  </a:cxn>
                  <a:cxn ang="0">
                    <a:pos x="46" y="44"/>
                  </a:cxn>
                  <a:cxn ang="0">
                    <a:pos x="48" y="37"/>
                  </a:cxn>
                  <a:cxn ang="0">
                    <a:pos x="51" y="33"/>
                  </a:cxn>
                  <a:cxn ang="0">
                    <a:pos x="53" y="33"/>
                  </a:cxn>
                  <a:cxn ang="0">
                    <a:pos x="50" y="27"/>
                  </a:cxn>
                  <a:cxn ang="0">
                    <a:pos x="51" y="25"/>
                  </a:cxn>
                  <a:cxn ang="0">
                    <a:pos x="47" y="20"/>
                  </a:cxn>
                  <a:cxn ang="0">
                    <a:pos x="47" y="18"/>
                  </a:cxn>
                  <a:cxn ang="0">
                    <a:pos x="49" y="17"/>
                  </a:cxn>
                  <a:cxn ang="0">
                    <a:pos x="47" y="16"/>
                  </a:cxn>
                  <a:cxn ang="0">
                    <a:pos x="48" y="15"/>
                  </a:cxn>
                  <a:cxn ang="0">
                    <a:pos x="50" y="14"/>
                  </a:cxn>
                  <a:cxn ang="0">
                    <a:pos x="53" y="13"/>
                  </a:cxn>
                  <a:cxn ang="0">
                    <a:pos x="52" y="11"/>
                  </a:cxn>
                  <a:cxn ang="0">
                    <a:pos x="58" y="10"/>
                  </a:cxn>
                  <a:cxn ang="0">
                    <a:pos x="52" y="6"/>
                  </a:cxn>
                  <a:cxn ang="0">
                    <a:pos x="51" y="6"/>
                  </a:cxn>
                  <a:cxn ang="0">
                    <a:pos x="50" y="5"/>
                  </a:cxn>
                  <a:cxn ang="0">
                    <a:pos x="48" y="6"/>
                  </a:cxn>
                  <a:cxn ang="0">
                    <a:pos x="47" y="2"/>
                  </a:cxn>
                  <a:cxn ang="0">
                    <a:pos x="46" y="0"/>
                  </a:cxn>
                  <a:cxn ang="0">
                    <a:pos x="44" y="2"/>
                  </a:cxn>
                  <a:cxn ang="0">
                    <a:pos x="44" y="0"/>
                  </a:cxn>
                  <a:cxn ang="0">
                    <a:pos x="40" y="5"/>
                  </a:cxn>
                  <a:cxn ang="0">
                    <a:pos x="36" y="9"/>
                  </a:cxn>
                  <a:cxn ang="0">
                    <a:pos x="36" y="11"/>
                  </a:cxn>
                  <a:cxn ang="0">
                    <a:pos x="31" y="12"/>
                  </a:cxn>
                  <a:cxn ang="0">
                    <a:pos x="28" y="14"/>
                  </a:cxn>
                  <a:cxn ang="0">
                    <a:pos x="18" y="22"/>
                  </a:cxn>
                  <a:cxn ang="0">
                    <a:pos x="15" y="24"/>
                  </a:cxn>
                  <a:cxn ang="0">
                    <a:pos x="13" y="25"/>
                  </a:cxn>
                  <a:cxn ang="0">
                    <a:pos x="9" y="28"/>
                  </a:cxn>
                  <a:cxn ang="0">
                    <a:pos x="5" y="26"/>
                  </a:cxn>
                  <a:cxn ang="0">
                    <a:pos x="0" y="33"/>
                  </a:cxn>
                </a:cxnLst>
                <a:rect l="0" t="0" r="r" b="b"/>
                <a:pathLst>
                  <a:path w="58" h="60">
                    <a:moveTo>
                      <a:pt x="0" y="33"/>
                    </a:moveTo>
                    <a:lnTo>
                      <a:pt x="1" y="35"/>
                    </a:lnTo>
                    <a:lnTo>
                      <a:pt x="1" y="36"/>
                    </a:lnTo>
                    <a:lnTo>
                      <a:pt x="2" y="37"/>
                    </a:lnTo>
                    <a:lnTo>
                      <a:pt x="2" y="40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6"/>
                    </a:lnTo>
                    <a:lnTo>
                      <a:pt x="7" y="47"/>
                    </a:lnTo>
                    <a:lnTo>
                      <a:pt x="7" y="47"/>
                    </a:lnTo>
                    <a:lnTo>
                      <a:pt x="7" y="51"/>
                    </a:lnTo>
                    <a:lnTo>
                      <a:pt x="7" y="52"/>
                    </a:lnTo>
                    <a:lnTo>
                      <a:pt x="7" y="53"/>
                    </a:lnTo>
                    <a:lnTo>
                      <a:pt x="8" y="54"/>
                    </a:lnTo>
                    <a:lnTo>
                      <a:pt x="9" y="54"/>
                    </a:lnTo>
                    <a:lnTo>
                      <a:pt x="9" y="53"/>
                    </a:lnTo>
                    <a:lnTo>
                      <a:pt x="11" y="54"/>
                    </a:lnTo>
                    <a:lnTo>
                      <a:pt x="11" y="54"/>
                    </a:lnTo>
                    <a:lnTo>
                      <a:pt x="11" y="54"/>
                    </a:lnTo>
                    <a:lnTo>
                      <a:pt x="13" y="54"/>
                    </a:lnTo>
                    <a:lnTo>
                      <a:pt x="13" y="54"/>
                    </a:lnTo>
                    <a:lnTo>
                      <a:pt x="14" y="53"/>
                    </a:lnTo>
                    <a:lnTo>
                      <a:pt x="14" y="53"/>
                    </a:lnTo>
                    <a:lnTo>
                      <a:pt x="15" y="54"/>
                    </a:lnTo>
                    <a:lnTo>
                      <a:pt x="15" y="53"/>
                    </a:lnTo>
                    <a:lnTo>
                      <a:pt x="16" y="53"/>
                    </a:lnTo>
                    <a:lnTo>
                      <a:pt x="17" y="57"/>
                    </a:lnTo>
                    <a:lnTo>
                      <a:pt x="17" y="57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19" y="57"/>
                    </a:lnTo>
                    <a:lnTo>
                      <a:pt x="21" y="57"/>
                    </a:lnTo>
                    <a:lnTo>
                      <a:pt x="23" y="55"/>
                    </a:lnTo>
                    <a:lnTo>
                      <a:pt x="23" y="55"/>
                    </a:lnTo>
                    <a:lnTo>
                      <a:pt x="23" y="54"/>
                    </a:lnTo>
                    <a:lnTo>
                      <a:pt x="24" y="55"/>
                    </a:lnTo>
                    <a:lnTo>
                      <a:pt x="25" y="55"/>
                    </a:lnTo>
                    <a:lnTo>
                      <a:pt x="26" y="55"/>
                    </a:lnTo>
                    <a:lnTo>
                      <a:pt x="27" y="57"/>
                    </a:lnTo>
                    <a:lnTo>
                      <a:pt x="27" y="57"/>
                    </a:lnTo>
                    <a:lnTo>
                      <a:pt x="30" y="57"/>
                    </a:lnTo>
                    <a:lnTo>
                      <a:pt x="31" y="57"/>
                    </a:lnTo>
                    <a:lnTo>
                      <a:pt x="31" y="57"/>
                    </a:lnTo>
                    <a:lnTo>
                      <a:pt x="32" y="57"/>
                    </a:lnTo>
                    <a:lnTo>
                      <a:pt x="33" y="60"/>
                    </a:lnTo>
                    <a:lnTo>
                      <a:pt x="40" y="57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0" y="55"/>
                    </a:lnTo>
                    <a:lnTo>
                      <a:pt x="40" y="55"/>
                    </a:lnTo>
                    <a:lnTo>
                      <a:pt x="40" y="54"/>
                    </a:lnTo>
                    <a:lnTo>
                      <a:pt x="41" y="54"/>
                    </a:lnTo>
                    <a:lnTo>
                      <a:pt x="41" y="53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3" y="52"/>
                    </a:lnTo>
                    <a:lnTo>
                      <a:pt x="43" y="50"/>
                    </a:lnTo>
                    <a:lnTo>
                      <a:pt x="42" y="50"/>
                    </a:lnTo>
                    <a:lnTo>
                      <a:pt x="42" y="48"/>
                    </a:lnTo>
                    <a:lnTo>
                      <a:pt x="41" y="48"/>
                    </a:lnTo>
                    <a:lnTo>
                      <a:pt x="41" y="47"/>
                    </a:lnTo>
                    <a:lnTo>
                      <a:pt x="44" y="45"/>
                    </a:lnTo>
                    <a:lnTo>
                      <a:pt x="44" y="45"/>
                    </a:lnTo>
                    <a:lnTo>
                      <a:pt x="46" y="44"/>
                    </a:lnTo>
                    <a:lnTo>
                      <a:pt x="47" y="41"/>
                    </a:lnTo>
                    <a:lnTo>
                      <a:pt x="47" y="39"/>
                    </a:lnTo>
                    <a:lnTo>
                      <a:pt x="48" y="38"/>
                    </a:lnTo>
                    <a:lnTo>
                      <a:pt x="48" y="37"/>
                    </a:lnTo>
                    <a:lnTo>
                      <a:pt x="48" y="36"/>
                    </a:lnTo>
                    <a:lnTo>
                      <a:pt x="50" y="34"/>
                    </a:lnTo>
                    <a:lnTo>
                      <a:pt x="51" y="34"/>
                    </a:lnTo>
                    <a:lnTo>
                      <a:pt x="51" y="33"/>
                    </a:lnTo>
                    <a:lnTo>
                      <a:pt x="51" y="32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3" y="33"/>
                    </a:lnTo>
                    <a:lnTo>
                      <a:pt x="55" y="33"/>
                    </a:lnTo>
                    <a:lnTo>
                      <a:pt x="55" y="32"/>
                    </a:lnTo>
                    <a:lnTo>
                      <a:pt x="50" y="28"/>
                    </a:lnTo>
                    <a:lnTo>
                      <a:pt x="50" y="27"/>
                    </a:lnTo>
                    <a:lnTo>
                      <a:pt x="50" y="27"/>
                    </a:lnTo>
                    <a:lnTo>
                      <a:pt x="50" y="26"/>
                    </a:lnTo>
                    <a:lnTo>
                      <a:pt x="51" y="26"/>
                    </a:lnTo>
                    <a:lnTo>
                      <a:pt x="51" y="25"/>
                    </a:lnTo>
                    <a:lnTo>
                      <a:pt x="48" y="21"/>
                    </a:lnTo>
                    <a:lnTo>
                      <a:pt x="47" y="20"/>
                    </a:lnTo>
                    <a:lnTo>
                      <a:pt x="47" y="20"/>
                    </a:lnTo>
                    <a:lnTo>
                      <a:pt x="47" y="20"/>
                    </a:lnTo>
                    <a:lnTo>
                      <a:pt x="47" y="20"/>
                    </a:lnTo>
                    <a:lnTo>
                      <a:pt x="47" y="20"/>
                    </a:lnTo>
                    <a:lnTo>
                      <a:pt x="46" y="18"/>
                    </a:lnTo>
                    <a:lnTo>
                      <a:pt x="47" y="18"/>
                    </a:lnTo>
                    <a:lnTo>
                      <a:pt x="48" y="18"/>
                    </a:lnTo>
                    <a:lnTo>
                      <a:pt x="48" y="17"/>
                    </a:lnTo>
                    <a:lnTo>
                      <a:pt x="49" y="18"/>
                    </a:lnTo>
                    <a:lnTo>
                      <a:pt x="49" y="17"/>
                    </a:lnTo>
                    <a:lnTo>
                      <a:pt x="49" y="17"/>
                    </a:lnTo>
                    <a:lnTo>
                      <a:pt x="48" y="17"/>
                    </a:lnTo>
                    <a:lnTo>
                      <a:pt x="48" y="16"/>
                    </a:lnTo>
                    <a:lnTo>
                      <a:pt x="47" y="16"/>
                    </a:lnTo>
                    <a:lnTo>
                      <a:pt x="47" y="16"/>
                    </a:lnTo>
                    <a:lnTo>
                      <a:pt x="48" y="15"/>
                    </a:lnTo>
                    <a:lnTo>
                      <a:pt x="48" y="15"/>
                    </a:lnTo>
                    <a:lnTo>
                      <a:pt x="48" y="15"/>
                    </a:lnTo>
                    <a:lnTo>
                      <a:pt x="48" y="14"/>
                    </a:lnTo>
                    <a:lnTo>
                      <a:pt x="49" y="14"/>
                    </a:lnTo>
                    <a:lnTo>
                      <a:pt x="49" y="14"/>
                    </a:lnTo>
                    <a:lnTo>
                      <a:pt x="50" y="14"/>
                    </a:lnTo>
                    <a:lnTo>
                      <a:pt x="51" y="15"/>
                    </a:lnTo>
                    <a:lnTo>
                      <a:pt x="54" y="13"/>
                    </a:lnTo>
                    <a:lnTo>
                      <a:pt x="54" y="13"/>
                    </a:lnTo>
                    <a:lnTo>
                      <a:pt x="53" y="13"/>
                    </a:lnTo>
                    <a:lnTo>
                      <a:pt x="52" y="13"/>
                    </a:lnTo>
                    <a:lnTo>
                      <a:pt x="52" y="13"/>
                    </a:lnTo>
                    <a:lnTo>
                      <a:pt x="51" y="12"/>
                    </a:lnTo>
                    <a:lnTo>
                      <a:pt x="52" y="11"/>
                    </a:lnTo>
                    <a:lnTo>
                      <a:pt x="52" y="11"/>
                    </a:lnTo>
                    <a:lnTo>
                      <a:pt x="53" y="11"/>
                    </a:lnTo>
                    <a:lnTo>
                      <a:pt x="57" y="10"/>
                    </a:lnTo>
                    <a:lnTo>
                      <a:pt x="58" y="10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8"/>
                    </a:lnTo>
                    <a:lnTo>
                      <a:pt x="52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5"/>
                    </a:lnTo>
                    <a:lnTo>
                      <a:pt x="50" y="5"/>
                    </a:lnTo>
                    <a:lnTo>
                      <a:pt x="50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8" y="6"/>
                    </a:lnTo>
                    <a:lnTo>
                      <a:pt x="48" y="4"/>
                    </a:lnTo>
                    <a:lnTo>
                      <a:pt x="49" y="4"/>
                    </a:lnTo>
                    <a:lnTo>
                      <a:pt x="48" y="2"/>
                    </a:lnTo>
                    <a:lnTo>
                      <a:pt x="47" y="2"/>
                    </a:lnTo>
                    <a:lnTo>
                      <a:pt x="47" y="2"/>
                    </a:lnTo>
                    <a:lnTo>
                      <a:pt x="47" y="2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5" y="0"/>
                    </a:lnTo>
                    <a:lnTo>
                      <a:pt x="44" y="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4" y="1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3" y="1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38" y="8"/>
                    </a:lnTo>
                    <a:lnTo>
                      <a:pt x="37" y="8"/>
                    </a:lnTo>
                    <a:lnTo>
                      <a:pt x="36" y="8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37" y="10"/>
                    </a:lnTo>
                    <a:lnTo>
                      <a:pt x="36" y="10"/>
                    </a:lnTo>
                    <a:lnTo>
                      <a:pt x="36" y="11"/>
                    </a:lnTo>
                    <a:lnTo>
                      <a:pt x="35" y="11"/>
                    </a:lnTo>
                    <a:lnTo>
                      <a:pt x="34" y="11"/>
                    </a:lnTo>
                    <a:lnTo>
                      <a:pt x="33" y="10"/>
                    </a:lnTo>
                    <a:lnTo>
                      <a:pt x="31" y="12"/>
                    </a:lnTo>
                    <a:lnTo>
                      <a:pt x="29" y="13"/>
                    </a:lnTo>
                    <a:lnTo>
                      <a:pt x="29" y="13"/>
                    </a:lnTo>
                    <a:lnTo>
                      <a:pt x="28" y="13"/>
                    </a:lnTo>
                    <a:lnTo>
                      <a:pt x="28" y="14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8" y="21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6" y="22"/>
                    </a:lnTo>
                    <a:lnTo>
                      <a:pt x="15" y="22"/>
                    </a:lnTo>
                    <a:lnTo>
                      <a:pt x="15" y="24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4" y="24"/>
                    </a:lnTo>
                    <a:lnTo>
                      <a:pt x="13" y="25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10" y="28"/>
                    </a:lnTo>
                    <a:lnTo>
                      <a:pt x="9" y="28"/>
                    </a:lnTo>
                    <a:lnTo>
                      <a:pt x="7" y="28"/>
                    </a:lnTo>
                    <a:lnTo>
                      <a:pt x="5" y="28"/>
                    </a:lnTo>
                    <a:lnTo>
                      <a:pt x="5" y="27"/>
                    </a:lnTo>
                    <a:lnTo>
                      <a:pt x="5" y="26"/>
                    </a:lnTo>
                    <a:lnTo>
                      <a:pt x="4" y="27"/>
                    </a:lnTo>
                    <a:lnTo>
                      <a:pt x="4" y="28"/>
                    </a:lnTo>
                    <a:lnTo>
                      <a:pt x="2" y="29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5" name="Freeform 356"/>
              <p:cNvSpPr>
                <a:spLocks/>
              </p:cNvSpPr>
              <p:nvPr/>
            </p:nvSpPr>
            <p:spPr bwMode="auto">
              <a:xfrm>
                <a:off x="5255" y="3821"/>
                <a:ext cx="1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6" name="Freeform 357"/>
              <p:cNvSpPr>
                <a:spLocks/>
              </p:cNvSpPr>
              <p:nvPr/>
            </p:nvSpPr>
            <p:spPr bwMode="auto">
              <a:xfrm>
                <a:off x="5004" y="3725"/>
                <a:ext cx="1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7" name="Freeform 358"/>
              <p:cNvSpPr>
                <a:spLocks/>
              </p:cNvSpPr>
              <p:nvPr/>
            </p:nvSpPr>
            <p:spPr bwMode="auto">
              <a:xfrm>
                <a:off x="4986" y="3762"/>
                <a:ext cx="17" cy="5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12" y="4"/>
                  </a:cxn>
                  <a:cxn ang="0">
                    <a:pos x="12" y="4"/>
                  </a:cxn>
                  <a:cxn ang="0">
                    <a:pos x="14" y="4"/>
                  </a:cxn>
                  <a:cxn ang="0">
                    <a:pos x="15" y="3"/>
                  </a:cxn>
                  <a:cxn ang="0">
                    <a:pos x="17" y="1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1"/>
                  </a:cxn>
                  <a:cxn ang="0">
                    <a:pos x="15" y="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4" y="3"/>
                  </a:cxn>
                  <a:cxn ang="0">
                    <a:pos x="14" y="3"/>
                  </a:cxn>
                  <a:cxn ang="0">
                    <a:pos x="12" y="3"/>
                  </a:cxn>
                  <a:cxn ang="0">
                    <a:pos x="12" y="2"/>
                  </a:cxn>
                  <a:cxn ang="0">
                    <a:pos x="9" y="3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4" y="4"/>
                  </a:cxn>
                  <a:cxn ang="0">
                    <a:pos x="7" y="5"/>
                  </a:cxn>
                  <a:cxn ang="0">
                    <a:pos x="8" y="4"/>
                  </a:cxn>
                </a:cxnLst>
                <a:rect l="0" t="0" r="r" b="b"/>
                <a:pathLst>
                  <a:path w="17" h="5">
                    <a:moveTo>
                      <a:pt x="8" y="4"/>
                    </a:moveTo>
                    <a:lnTo>
                      <a:pt x="12" y="4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5" y="3"/>
                    </a:lnTo>
                    <a:lnTo>
                      <a:pt x="17" y="1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5" y="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7" y="5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8" name="Rectangle 359"/>
              <p:cNvSpPr>
                <a:spLocks noChangeArrowheads="1"/>
              </p:cNvSpPr>
              <p:nvPr/>
            </p:nvSpPr>
            <p:spPr bwMode="auto">
              <a:xfrm>
                <a:off x="5238" y="3777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9" name="Freeform 360"/>
              <p:cNvSpPr>
                <a:spLocks/>
              </p:cNvSpPr>
              <p:nvPr/>
            </p:nvSpPr>
            <p:spPr bwMode="auto">
              <a:xfrm>
                <a:off x="5001" y="3724"/>
                <a:ext cx="3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2" y="0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0" name="Freeform 361"/>
              <p:cNvSpPr>
                <a:spLocks/>
              </p:cNvSpPr>
              <p:nvPr/>
            </p:nvSpPr>
            <p:spPr bwMode="auto">
              <a:xfrm>
                <a:off x="5003" y="3740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1" name="Freeform 362"/>
              <p:cNvSpPr>
                <a:spLocks/>
              </p:cNvSpPr>
              <p:nvPr/>
            </p:nvSpPr>
            <p:spPr bwMode="auto">
              <a:xfrm>
                <a:off x="4981" y="3769"/>
                <a:ext cx="10" cy="5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6" y="4"/>
                  </a:cxn>
                  <a:cxn ang="0">
                    <a:pos x="7" y="5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10" y="4"/>
                  </a:cxn>
                  <a:cxn ang="0">
                    <a:pos x="9" y="4"/>
                  </a:cxn>
                  <a:cxn ang="0">
                    <a:pos x="6" y="1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3" y="3"/>
                  </a:cxn>
                </a:cxnLst>
                <a:rect l="0" t="0" r="r" b="b"/>
                <a:pathLst>
                  <a:path w="10" h="5">
                    <a:moveTo>
                      <a:pt x="3" y="3"/>
                    </a:moveTo>
                    <a:lnTo>
                      <a:pt x="6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2" name="Freeform 363"/>
              <p:cNvSpPr>
                <a:spLocks/>
              </p:cNvSpPr>
              <p:nvPr/>
            </p:nvSpPr>
            <p:spPr bwMode="auto">
              <a:xfrm>
                <a:off x="5245" y="3806"/>
                <a:ext cx="3" cy="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3" name="Freeform 364"/>
              <p:cNvSpPr>
                <a:spLocks/>
              </p:cNvSpPr>
              <p:nvPr/>
            </p:nvSpPr>
            <p:spPr bwMode="auto">
              <a:xfrm>
                <a:off x="5242" y="3962"/>
                <a:ext cx="42" cy="46"/>
              </a:xfrm>
              <a:custGeom>
                <a:avLst/>
                <a:gdLst/>
                <a:ahLst/>
                <a:cxnLst>
                  <a:cxn ang="0">
                    <a:pos x="42" y="4"/>
                  </a:cxn>
                  <a:cxn ang="0">
                    <a:pos x="42" y="3"/>
                  </a:cxn>
                  <a:cxn ang="0">
                    <a:pos x="40" y="5"/>
                  </a:cxn>
                  <a:cxn ang="0">
                    <a:pos x="40" y="3"/>
                  </a:cxn>
                  <a:cxn ang="0">
                    <a:pos x="40" y="2"/>
                  </a:cxn>
                  <a:cxn ang="0">
                    <a:pos x="39" y="4"/>
                  </a:cxn>
                  <a:cxn ang="0">
                    <a:pos x="36" y="4"/>
                  </a:cxn>
                  <a:cxn ang="0">
                    <a:pos x="35" y="2"/>
                  </a:cxn>
                  <a:cxn ang="0">
                    <a:pos x="34" y="0"/>
                  </a:cxn>
                  <a:cxn ang="0">
                    <a:pos x="33" y="0"/>
                  </a:cxn>
                  <a:cxn ang="0">
                    <a:pos x="32" y="1"/>
                  </a:cxn>
                  <a:cxn ang="0">
                    <a:pos x="31" y="5"/>
                  </a:cxn>
                  <a:cxn ang="0">
                    <a:pos x="27" y="9"/>
                  </a:cxn>
                  <a:cxn ang="0">
                    <a:pos x="22" y="17"/>
                  </a:cxn>
                  <a:cxn ang="0">
                    <a:pos x="13" y="25"/>
                  </a:cxn>
                  <a:cxn ang="0">
                    <a:pos x="11" y="25"/>
                  </a:cxn>
                  <a:cxn ang="0">
                    <a:pos x="10" y="26"/>
                  </a:cxn>
                  <a:cxn ang="0">
                    <a:pos x="8" y="28"/>
                  </a:cxn>
                  <a:cxn ang="0">
                    <a:pos x="6" y="30"/>
                  </a:cxn>
                  <a:cxn ang="0">
                    <a:pos x="6" y="32"/>
                  </a:cxn>
                  <a:cxn ang="0">
                    <a:pos x="5" y="33"/>
                  </a:cxn>
                  <a:cxn ang="0">
                    <a:pos x="5" y="32"/>
                  </a:cxn>
                  <a:cxn ang="0">
                    <a:pos x="3" y="34"/>
                  </a:cxn>
                  <a:cxn ang="0">
                    <a:pos x="4" y="35"/>
                  </a:cxn>
                  <a:cxn ang="0">
                    <a:pos x="2" y="35"/>
                  </a:cxn>
                  <a:cxn ang="0">
                    <a:pos x="2" y="36"/>
                  </a:cxn>
                  <a:cxn ang="0">
                    <a:pos x="2" y="36"/>
                  </a:cxn>
                  <a:cxn ang="0">
                    <a:pos x="2" y="37"/>
                  </a:cxn>
                  <a:cxn ang="0">
                    <a:pos x="2" y="38"/>
                  </a:cxn>
                  <a:cxn ang="0">
                    <a:pos x="0" y="39"/>
                  </a:cxn>
                  <a:cxn ang="0">
                    <a:pos x="1" y="41"/>
                  </a:cxn>
                  <a:cxn ang="0">
                    <a:pos x="1" y="41"/>
                  </a:cxn>
                  <a:cxn ang="0">
                    <a:pos x="1" y="42"/>
                  </a:cxn>
                  <a:cxn ang="0">
                    <a:pos x="5" y="43"/>
                  </a:cxn>
                  <a:cxn ang="0">
                    <a:pos x="7" y="42"/>
                  </a:cxn>
                  <a:cxn ang="0">
                    <a:pos x="10" y="44"/>
                  </a:cxn>
                  <a:cxn ang="0">
                    <a:pos x="10" y="45"/>
                  </a:cxn>
                  <a:cxn ang="0">
                    <a:pos x="11" y="45"/>
                  </a:cxn>
                  <a:cxn ang="0">
                    <a:pos x="13" y="44"/>
                  </a:cxn>
                  <a:cxn ang="0">
                    <a:pos x="15" y="45"/>
                  </a:cxn>
                  <a:cxn ang="0">
                    <a:pos x="18" y="44"/>
                  </a:cxn>
                  <a:cxn ang="0">
                    <a:pos x="21" y="43"/>
                  </a:cxn>
                  <a:cxn ang="0">
                    <a:pos x="23" y="41"/>
                  </a:cxn>
                  <a:cxn ang="0">
                    <a:pos x="23" y="40"/>
                  </a:cxn>
                  <a:cxn ang="0">
                    <a:pos x="24" y="37"/>
                  </a:cxn>
                  <a:cxn ang="0">
                    <a:pos x="26" y="32"/>
                  </a:cxn>
                  <a:cxn ang="0">
                    <a:pos x="28" y="27"/>
                  </a:cxn>
                  <a:cxn ang="0">
                    <a:pos x="28" y="26"/>
                  </a:cxn>
                  <a:cxn ang="0">
                    <a:pos x="32" y="24"/>
                  </a:cxn>
                  <a:cxn ang="0">
                    <a:pos x="32" y="24"/>
                  </a:cxn>
                  <a:cxn ang="0">
                    <a:pos x="35" y="24"/>
                  </a:cxn>
                  <a:cxn ang="0">
                    <a:pos x="36" y="24"/>
                  </a:cxn>
                  <a:cxn ang="0">
                    <a:pos x="35" y="19"/>
                  </a:cxn>
                  <a:cxn ang="0">
                    <a:pos x="36" y="17"/>
                  </a:cxn>
                  <a:cxn ang="0">
                    <a:pos x="39" y="14"/>
                  </a:cxn>
                  <a:cxn ang="0">
                    <a:pos x="41" y="12"/>
                  </a:cxn>
                  <a:cxn ang="0">
                    <a:pos x="42" y="9"/>
                  </a:cxn>
                  <a:cxn ang="0">
                    <a:pos x="42" y="5"/>
                  </a:cxn>
                </a:cxnLst>
                <a:rect l="0" t="0" r="r" b="b"/>
                <a:pathLst>
                  <a:path w="42" h="46">
                    <a:moveTo>
                      <a:pt x="42" y="5"/>
                    </a:moveTo>
                    <a:lnTo>
                      <a:pt x="42" y="4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40" y="5"/>
                    </a:lnTo>
                    <a:lnTo>
                      <a:pt x="41" y="4"/>
                    </a:lnTo>
                    <a:lnTo>
                      <a:pt x="40" y="3"/>
                    </a:lnTo>
                    <a:lnTo>
                      <a:pt x="40" y="3"/>
                    </a:lnTo>
                    <a:lnTo>
                      <a:pt x="41" y="2"/>
                    </a:lnTo>
                    <a:lnTo>
                      <a:pt x="41" y="2"/>
                    </a:lnTo>
                    <a:lnTo>
                      <a:pt x="40" y="2"/>
                    </a:lnTo>
                    <a:lnTo>
                      <a:pt x="39" y="3"/>
                    </a:lnTo>
                    <a:lnTo>
                      <a:pt x="39" y="4"/>
                    </a:lnTo>
                    <a:lnTo>
                      <a:pt x="39" y="4"/>
                    </a:lnTo>
                    <a:lnTo>
                      <a:pt x="37" y="5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35" y="1"/>
                    </a:lnTo>
                    <a:lnTo>
                      <a:pt x="35" y="2"/>
                    </a:lnTo>
                    <a:lnTo>
                      <a:pt x="35" y="1"/>
                    </a:lnTo>
                    <a:lnTo>
                      <a:pt x="34" y="1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2" y="3"/>
                    </a:lnTo>
                    <a:lnTo>
                      <a:pt x="31" y="3"/>
                    </a:lnTo>
                    <a:lnTo>
                      <a:pt x="31" y="5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27" y="9"/>
                    </a:lnTo>
                    <a:lnTo>
                      <a:pt x="25" y="14"/>
                    </a:lnTo>
                    <a:lnTo>
                      <a:pt x="23" y="17"/>
                    </a:lnTo>
                    <a:lnTo>
                      <a:pt x="22" y="17"/>
                    </a:lnTo>
                    <a:lnTo>
                      <a:pt x="21" y="19"/>
                    </a:lnTo>
                    <a:lnTo>
                      <a:pt x="20" y="19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2" y="25"/>
                    </a:lnTo>
                    <a:lnTo>
                      <a:pt x="11" y="25"/>
                    </a:lnTo>
                    <a:lnTo>
                      <a:pt x="10" y="25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9" y="27"/>
                    </a:lnTo>
                    <a:lnTo>
                      <a:pt x="8" y="27"/>
                    </a:lnTo>
                    <a:lnTo>
                      <a:pt x="8" y="28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6" y="30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32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5" y="32"/>
                    </a:lnTo>
                    <a:lnTo>
                      <a:pt x="5" y="32"/>
                    </a:lnTo>
                    <a:lnTo>
                      <a:pt x="4" y="32"/>
                    </a:lnTo>
                    <a:lnTo>
                      <a:pt x="3" y="33"/>
                    </a:lnTo>
                    <a:lnTo>
                      <a:pt x="3" y="34"/>
                    </a:lnTo>
                    <a:lnTo>
                      <a:pt x="3" y="35"/>
                    </a:lnTo>
                    <a:lnTo>
                      <a:pt x="4" y="35"/>
                    </a:lnTo>
                    <a:lnTo>
                      <a:pt x="4" y="35"/>
                    </a:lnTo>
                    <a:lnTo>
                      <a:pt x="4" y="35"/>
                    </a:lnTo>
                    <a:lnTo>
                      <a:pt x="3" y="35"/>
                    </a:lnTo>
                    <a:lnTo>
                      <a:pt x="2" y="35"/>
                    </a:lnTo>
                    <a:lnTo>
                      <a:pt x="2" y="35"/>
                    </a:lnTo>
                    <a:lnTo>
                      <a:pt x="2" y="35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2" y="39"/>
                    </a:lnTo>
                    <a:lnTo>
                      <a:pt x="0" y="39"/>
                    </a:lnTo>
                    <a:lnTo>
                      <a:pt x="0" y="40"/>
                    </a:lnTo>
                    <a:lnTo>
                      <a:pt x="0" y="41"/>
                    </a:lnTo>
                    <a:lnTo>
                      <a:pt x="1" y="41"/>
                    </a:lnTo>
                    <a:lnTo>
                      <a:pt x="1" y="40"/>
                    </a:lnTo>
                    <a:lnTo>
                      <a:pt x="2" y="40"/>
                    </a:lnTo>
                    <a:lnTo>
                      <a:pt x="1" y="41"/>
                    </a:lnTo>
                    <a:lnTo>
                      <a:pt x="1" y="41"/>
                    </a:lnTo>
                    <a:lnTo>
                      <a:pt x="2" y="40"/>
                    </a:lnTo>
                    <a:lnTo>
                      <a:pt x="1" y="42"/>
                    </a:lnTo>
                    <a:lnTo>
                      <a:pt x="2" y="42"/>
                    </a:lnTo>
                    <a:lnTo>
                      <a:pt x="4" y="43"/>
                    </a:lnTo>
                    <a:lnTo>
                      <a:pt x="5" y="43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7" y="42"/>
                    </a:lnTo>
                    <a:lnTo>
                      <a:pt x="7" y="44"/>
                    </a:lnTo>
                    <a:lnTo>
                      <a:pt x="9" y="44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0" y="45"/>
                    </a:lnTo>
                    <a:lnTo>
                      <a:pt x="11" y="45"/>
                    </a:lnTo>
                    <a:lnTo>
                      <a:pt x="11" y="45"/>
                    </a:lnTo>
                    <a:lnTo>
                      <a:pt x="11" y="45"/>
                    </a:lnTo>
                    <a:lnTo>
                      <a:pt x="12" y="45"/>
                    </a:lnTo>
                    <a:lnTo>
                      <a:pt x="13" y="44"/>
                    </a:lnTo>
                    <a:lnTo>
                      <a:pt x="13" y="44"/>
                    </a:lnTo>
                    <a:lnTo>
                      <a:pt x="13" y="46"/>
                    </a:lnTo>
                    <a:lnTo>
                      <a:pt x="13" y="46"/>
                    </a:lnTo>
                    <a:lnTo>
                      <a:pt x="15" y="45"/>
                    </a:lnTo>
                    <a:lnTo>
                      <a:pt x="15" y="46"/>
                    </a:lnTo>
                    <a:lnTo>
                      <a:pt x="17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21" y="43"/>
                    </a:lnTo>
                    <a:lnTo>
                      <a:pt x="21" y="41"/>
                    </a:lnTo>
                    <a:lnTo>
                      <a:pt x="22" y="41"/>
                    </a:lnTo>
                    <a:lnTo>
                      <a:pt x="23" y="41"/>
                    </a:lnTo>
                    <a:lnTo>
                      <a:pt x="24" y="40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3" y="39"/>
                    </a:lnTo>
                    <a:lnTo>
                      <a:pt x="24" y="38"/>
                    </a:lnTo>
                    <a:lnTo>
                      <a:pt x="24" y="37"/>
                    </a:lnTo>
                    <a:lnTo>
                      <a:pt x="24" y="34"/>
                    </a:lnTo>
                    <a:lnTo>
                      <a:pt x="26" y="33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7" y="29"/>
                    </a:lnTo>
                    <a:lnTo>
                      <a:pt x="28" y="27"/>
                    </a:lnTo>
                    <a:lnTo>
                      <a:pt x="28" y="25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32" y="25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2" y="23"/>
                    </a:lnTo>
                    <a:lnTo>
                      <a:pt x="33" y="23"/>
                    </a:lnTo>
                    <a:lnTo>
                      <a:pt x="35" y="24"/>
                    </a:lnTo>
                    <a:lnTo>
                      <a:pt x="35" y="23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3"/>
                    </a:lnTo>
                    <a:lnTo>
                      <a:pt x="35" y="23"/>
                    </a:lnTo>
                    <a:lnTo>
                      <a:pt x="35" y="19"/>
                    </a:lnTo>
                    <a:lnTo>
                      <a:pt x="35" y="19"/>
                    </a:lnTo>
                    <a:lnTo>
                      <a:pt x="36" y="18"/>
                    </a:lnTo>
                    <a:lnTo>
                      <a:pt x="36" y="17"/>
                    </a:lnTo>
                    <a:lnTo>
                      <a:pt x="37" y="17"/>
                    </a:lnTo>
                    <a:lnTo>
                      <a:pt x="38" y="16"/>
                    </a:lnTo>
                    <a:lnTo>
                      <a:pt x="39" y="14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1" y="12"/>
                    </a:lnTo>
                    <a:lnTo>
                      <a:pt x="41" y="11"/>
                    </a:lnTo>
                    <a:lnTo>
                      <a:pt x="42" y="10"/>
                    </a:lnTo>
                    <a:lnTo>
                      <a:pt x="42" y="9"/>
                    </a:lnTo>
                    <a:lnTo>
                      <a:pt x="42" y="8"/>
                    </a:lnTo>
                    <a:lnTo>
                      <a:pt x="42" y="7"/>
                    </a:lnTo>
                    <a:lnTo>
                      <a:pt x="4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4" name="Freeform 365"/>
              <p:cNvSpPr>
                <a:spLocks/>
              </p:cNvSpPr>
              <p:nvPr/>
            </p:nvSpPr>
            <p:spPr bwMode="auto">
              <a:xfrm>
                <a:off x="5248" y="4008"/>
                <a:ext cx="3" cy="5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2" y="2"/>
                  </a:cxn>
                </a:cxnLst>
                <a:rect l="0" t="0" r="r" b="b"/>
                <a:pathLst>
                  <a:path w="3" h="5">
                    <a:moveTo>
                      <a:pt x="2" y="2"/>
                    </a:moveTo>
                    <a:lnTo>
                      <a:pt x="3" y="2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5" name="Freeform 366"/>
              <p:cNvSpPr>
                <a:spLocks/>
              </p:cNvSpPr>
              <p:nvPr/>
            </p:nvSpPr>
            <p:spPr bwMode="auto">
              <a:xfrm>
                <a:off x="5238" y="3777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6" name="Freeform 367"/>
              <p:cNvSpPr>
                <a:spLocks/>
              </p:cNvSpPr>
              <p:nvPr/>
            </p:nvSpPr>
            <p:spPr bwMode="auto">
              <a:xfrm>
                <a:off x="4028" y="3167"/>
                <a:ext cx="16" cy="1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0"/>
                  </a:cxn>
                  <a:cxn ang="0">
                    <a:pos x="1" y="9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3"/>
                  </a:cxn>
                  <a:cxn ang="0">
                    <a:pos x="4" y="13"/>
                  </a:cxn>
                  <a:cxn ang="0">
                    <a:pos x="5" y="12"/>
                  </a:cxn>
                  <a:cxn ang="0">
                    <a:pos x="5" y="13"/>
                  </a:cxn>
                  <a:cxn ang="0">
                    <a:pos x="6" y="13"/>
                  </a:cxn>
                  <a:cxn ang="0">
                    <a:pos x="7" y="13"/>
                  </a:cxn>
                  <a:cxn ang="0">
                    <a:pos x="8" y="13"/>
                  </a:cxn>
                  <a:cxn ang="0">
                    <a:pos x="8" y="13"/>
                  </a:cxn>
                  <a:cxn ang="0">
                    <a:pos x="6" y="14"/>
                  </a:cxn>
                  <a:cxn ang="0">
                    <a:pos x="5" y="14"/>
                  </a:cxn>
                  <a:cxn ang="0">
                    <a:pos x="4" y="14"/>
                  </a:cxn>
                  <a:cxn ang="0">
                    <a:pos x="4" y="15"/>
                  </a:cxn>
                  <a:cxn ang="0">
                    <a:pos x="6" y="16"/>
                  </a:cxn>
                  <a:cxn ang="0">
                    <a:pos x="7" y="16"/>
                  </a:cxn>
                  <a:cxn ang="0">
                    <a:pos x="15" y="14"/>
                  </a:cxn>
                  <a:cxn ang="0">
                    <a:pos x="15" y="13"/>
                  </a:cxn>
                  <a:cxn ang="0">
                    <a:pos x="16" y="9"/>
                  </a:cxn>
                  <a:cxn ang="0">
                    <a:pos x="15" y="9"/>
                  </a:cxn>
                  <a:cxn ang="0">
                    <a:pos x="12" y="8"/>
                  </a:cxn>
                  <a:cxn ang="0">
                    <a:pos x="9" y="2"/>
                  </a:cxn>
                  <a:cxn ang="0">
                    <a:pos x="7" y="1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1" y="5"/>
                  </a:cxn>
                  <a:cxn ang="0">
                    <a:pos x="3" y="7"/>
                  </a:cxn>
                  <a:cxn ang="0">
                    <a:pos x="0" y="7"/>
                  </a:cxn>
                  <a:cxn ang="0">
                    <a:pos x="0" y="8"/>
                  </a:cxn>
                </a:cxnLst>
                <a:rect l="0" t="0" r="r" b="b"/>
                <a:pathLst>
                  <a:path w="16" h="16">
                    <a:moveTo>
                      <a:pt x="0" y="8"/>
                    </a:moveTo>
                    <a:lnTo>
                      <a:pt x="2" y="10"/>
                    </a:lnTo>
                    <a:lnTo>
                      <a:pt x="1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3"/>
                    </a:lnTo>
                    <a:lnTo>
                      <a:pt x="4" y="13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6" y="16"/>
                    </a:lnTo>
                    <a:lnTo>
                      <a:pt x="7" y="16"/>
                    </a:lnTo>
                    <a:lnTo>
                      <a:pt x="15" y="14"/>
                    </a:lnTo>
                    <a:lnTo>
                      <a:pt x="15" y="13"/>
                    </a:lnTo>
                    <a:lnTo>
                      <a:pt x="16" y="9"/>
                    </a:lnTo>
                    <a:lnTo>
                      <a:pt x="15" y="9"/>
                    </a:lnTo>
                    <a:lnTo>
                      <a:pt x="12" y="8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7" name="Freeform 368"/>
              <p:cNvSpPr>
                <a:spLocks/>
              </p:cNvSpPr>
              <p:nvPr/>
            </p:nvSpPr>
            <p:spPr bwMode="auto">
              <a:xfrm>
                <a:off x="4188" y="3112"/>
                <a:ext cx="15" cy="8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13" y="4"/>
                  </a:cxn>
                  <a:cxn ang="0">
                    <a:pos x="13" y="3"/>
                  </a:cxn>
                  <a:cxn ang="0">
                    <a:pos x="8" y="1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7" y="8"/>
                  </a:cxn>
                  <a:cxn ang="0">
                    <a:pos x="9" y="8"/>
                  </a:cxn>
                  <a:cxn ang="0">
                    <a:pos x="10" y="7"/>
                  </a:cxn>
                  <a:cxn ang="0">
                    <a:pos x="14" y="6"/>
                  </a:cxn>
                  <a:cxn ang="0">
                    <a:pos x="15" y="6"/>
                  </a:cxn>
                  <a:cxn ang="0">
                    <a:pos x="15" y="5"/>
                  </a:cxn>
                  <a:cxn ang="0">
                    <a:pos x="4" y="2"/>
                  </a:cxn>
                  <a:cxn ang="0">
                    <a:pos x="7" y="2"/>
                  </a:cxn>
                  <a:cxn ang="0">
                    <a:pos x="10" y="4"/>
                  </a:cxn>
                </a:cxnLst>
                <a:rect l="0" t="0" r="r" b="b"/>
                <a:pathLst>
                  <a:path w="15" h="8">
                    <a:moveTo>
                      <a:pt x="10" y="4"/>
                    </a:moveTo>
                    <a:lnTo>
                      <a:pt x="13" y="4"/>
                    </a:lnTo>
                    <a:lnTo>
                      <a:pt x="13" y="3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10" y="7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15" y="5"/>
                    </a:lnTo>
                    <a:lnTo>
                      <a:pt x="4" y="2"/>
                    </a:lnTo>
                    <a:lnTo>
                      <a:pt x="7" y="2"/>
                    </a:lnTo>
                    <a:lnTo>
                      <a:pt x="1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8" name="Freeform 369"/>
              <p:cNvSpPr>
                <a:spLocks/>
              </p:cNvSpPr>
              <p:nvPr/>
            </p:nvSpPr>
            <p:spPr bwMode="auto">
              <a:xfrm>
                <a:off x="4230" y="3012"/>
                <a:ext cx="3" cy="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9" name="Freeform 370"/>
              <p:cNvSpPr>
                <a:spLocks/>
              </p:cNvSpPr>
              <p:nvPr/>
            </p:nvSpPr>
            <p:spPr bwMode="auto">
              <a:xfrm>
                <a:off x="4194" y="3119"/>
                <a:ext cx="15" cy="6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11" y="6"/>
                  </a:cxn>
                  <a:cxn ang="0">
                    <a:pos x="11" y="6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3" y="5"/>
                  </a:cxn>
                  <a:cxn ang="0">
                    <a:pos x="13" y="4"/>
                  </a:cxn>
                  <a:cxn ang="0">
                    <a:pos x="14" y="3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9" y="4"/>
                  </a:cxn>
                </a:cxnLst>
                <a:rect l="0" t="0" r="r" b="b"/>
                <a:pathLst>
                  <a:path w="15" h="6">
                    <a:moveTo>
                      <a:pt x="9" y="4"/>
                    </a:moveTo>
                    <a:lnTo>
                      <a:pt x="11" y="6"/>
                    </a:lnTo>
                    <a:lnTo>
                      <a:pt x="11" y="6"/>
                    </a:lnTo>
                    <a:lnTo>
                      <a:pt x="13" y="6"/>
                    </a:lnTo>
                    <a:lnTo>
                      <a:pt x="15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0" name="Rectangle 371"/>
              <p:cNvSpPr>
                <a:spLocks noChangeArrowheads="1"/>
              </p:cNvSpPr>
              <p:nvPr/>
            </p:nvSpPr>
            <p:spPr bwMode="auto">
              <a:xfrm>
                <a:off x="4199" y="3231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1" name="Freeform 372"/>
              <p:cNvSpPr>
                <a:spLocks/>
              </p:cNvSpPr>
              <p:nvPr/>
            </p:nvSpPr>
            <p:spPr bwMode="auto">
              <a:xfrm>
                <a:off x="4231" y="2975"/>
                <a:ext cx="2" cy="6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2" y="2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2" name="Freeform 373"/>
              <p:cNvSpPr>
                <a:spLocks/>
              </p:cNvSpPr>
              <p:nvPr/>
            </p:nvSpPr>
            <p:spPr bwMode="auto">
              <a:xfrm>
                <a:off x="4225" y="3071"/>
                <a:ext cx="8" cy="10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2" y="9"/>
                  </a:cxn>
                  <a:cxn ang="0">
                    <a:pos x="3" y="10"/>
                  </a:cxn>
                  <a:cxn ang="0">
                    <a:pos x="6" y="9"/>
                  </a:cxn>
                  <a:cxn ang="0">
                    <a:pos x="7" y="10"/>
                  </a:cxn>
                  <a:cxn ang="0">
                    <a:pos x="8" y="9"/>
                  </a:cxn>
                  <a:cxn ang="0">
                    <a:pos x="8" y="8"/>
                  </a:cxn>
                  <a:cxn ang="0">
                    <a:pos x="8" y="6"/>
                  </a:cxn>
                  <a:cxn ang="0">
                    <a:pos x="7" y="7"/>
                  </a:cxn>
                  <a:cxn ang="0">
                    <a:pos x="7" y="7"/>
                  </a:cxn>
                  <a:cxn ang="0">
                    <a:pos x="6" y="7"/>
                  </a:cxn>
                  <a:cxn ang="0">
                    <a:pos x="5" y="6"/>
                  </a:cxn>
                  <a:cxn ang="0">
                    <a:pos x="4" y="5"/>
                  </a:cxn>
                  <a:cxn ang="0">
                    <a:pos x="5" y="4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4" y="2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10"/>
                  </a:cxn>
                </a:cxnLst>
                <a:rect l="0" t="0" r="r" b="b"/>
                <a:pathLst>
                  <a:path w="8" h="10">
                    <a:moveTo>
                      <a:pt x="1" y="10"/>
                    </a:moveTo>
                    <a:lnTo>
                      <a:pt x="2" y="9"/>
                    </a:lnTo>
                    <a:lnTo>
                      <a:pt x="3" y="10"/>
                    </a:lnTo>
                    <a:lnTo>
                      <a:pt x="6" y="9"/>
                    </a:lnTo>
                    <a:lnTo>
                      <a:pt x="7" y="10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3" name="Freeform 374"/>
              <p:cNvSpPr>
                <a:spLocks/>
              </p:cNvSpPr>
              <p:nvPr/>
            </p:nvSpPr>
            <p:spPr bwMode="auto">
              <a:xfrm>
                <a:off x="4209" y="3092"/>
                <a:ext cx="9" cy="7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3" y="6"/>
                  </a:cxn>
                  <a:cxn ang="0">
                    <a:pos x="4" y="7"/>
                  </a:cxn>
                  <a:cxn ang="0">
                    <a:pos x="9" y="6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8" y="2"/>
                  </a:cxn>
                </a:cxnLst>
                <a:rect l="0" t="0" r="r" b="b"/>
                <a:pathLst>
                  <a:path w="9" h="7">
                    <a:moveTo>
                      <a:pt x="8" y="2"/>
                    </a:moveTo>
                    <a:lnTo>
                      <a:pt x="8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3" y="6"/>
                    </a:lnTo>
                    <a:lnTo>
                      <a:pt x="4" y="7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4" name="Freeform 375"/>
              <p:cNvSpPr>
                <a:spLocks/>
              </p:cNvSpPr>
              <p:nvPr/>
            </p:nvSpPr>
            <p:spPr bwMode="auto">
              <a:xfrm>
                <a:off x="4652" y="2951"/>
                <a:ext cx="7" cy="5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3" y="5"/>
                  </a:cxn>
                  <a:cxn ang="0">
                    <a:pos x="5" y="4"/>
                  </a:cxn>
                  <a:cxn ang="0">
                    <a:pos x="5" y="3"/>
                  </a:cxn>
                  <a:cxn ang="0">
                    <a:pos x="6" y="3"/>
                  </a:cxn>
                  <a:cxn ang="0">
                    <a:pos x="7" y="3"/>
                  </a:cxn>
                  <a:cxn ang="0">
                    <a:pos x="6" y="2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3"/>
                  </a:cxn>
                </a:cxnLst>
                <a:rect l="0" t="0" r="r" b="b"/>
                <a:pathLst>
                  <a:path w="7" h="5">
                    <a:moveTo>
                      <a:pt x="1" y="3"/>
                    </a:moveTo>
                    <a:lnTo>
                      <a:pt x="1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5" name="Freeform 376"/>
              <p:cNvSpPr>
                <a:spLocks/>
              </p:cNvSpPr>
              <p:nvPr/>
            </p:nvSpPr>
            <p:spPr bwMode="auto">
              <a:xfrm>
                <a:off x="4195" y="3122"/>
                <a:ext cx="14" cy="14"/>
              </a:xfrm>
              <a:custGeom>
                <a:avLst/>
                <a:gdLst/>
                <a:ahLst/>
                <a:cxnLst>
                  <a:cxn ang="0">
                    <a:pos x="11" y="9"/>
                  </a:cxn>
                  <a:cxn ang="0">
                    <a:pos x="12" y="9"/>
                  </a:cxn>
                  <a:cxn ang="0">
                    <a:pos x="14" y="9"/>
                  </a:cxn>
                  <a:cxn ang="0">
                    <a:pos x="13" y="7"/>
                  </a:cxn>
                  <a:cxn ang="0">
                    <a:pos x="12" y="7"/>
                  </a:cxn>
                  <a:cxn ang="0">
                    <a:pos x="11" y="6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5" y="1"/>
                  </a:cxn>
                  <a:cxn ang="0">
                    <a:pos x="4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2" y="7"/>
                  </a:cxn>
                  <a:cxn ang="0">
                    <a:pos x="3" y="8"/>
                  </a:cxn>
                  <a:cxn ang="0">
                    <a:pos x="7" y="10"/>
                  </a:cxn>
                  <a:cxn ang="0">
                    <a:pos x="9" y="14"/>
                  </a:cxn>
                  <a:cxn ang="0">
                    <a:pos x="11" y="13"/>
                  </a:cxn>
                  <a:cxn ang="0">
                    <a:pos x="11" y="14"/>
                  </a:cxn>
                  <a:cxn ang="0">
                    <a:pos x="11" y="14"/>
                  </a:cxn>
                  <a:cxn ang="0">
                    <a:pos x="12" y="14"/>
                  </a:cxn>
                  <a:cxn ang="0">
                    <a:pos x="12" y="12"/>
                  </a:cxn>
                  <a:cxn ang="0">
                    <a:pos x="11" y="11"/>
                  </a:cxn>
                  <a:cxn ang="0">
                    <a:pos x="11" y="10"/>
                  </a:cxn>
                  <a:cxn ang="0">
                    <a:pos x="9" y="10"/>
                  </a:cxn>
                  <a:cxn ang="0">
                    <a:pos x="10" y="9"/>
                  </a:cxn>
                  <a:cxn ang="0">
                    <a:pos x="11" y="9"/>
                  </a:cxn>
                </a:cxnLst>
                <a:rect l="0" t="0" r="r" b="b"/>
                <a:pathLst>
                  <a:path w="14" h="14">
                    <a:moveTo>
                      <a:pt x="11" y="9"/>
                    </a:moveTo>
                    <a:lnTo>
                      <a:pt x="12" y="9"/>
                    </a:lnTo>
                    <a:lnTo>
                      <a:pt x="14" y="9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1" y="6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7" y="10"/>
                    </a:lnTo>
                    <a:lnTo>
                      <a:pt x="9" y="14"/>
                    </a:lnTo>
                    <a:lnTo>
                      <a:pt x="11" y="13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2" y="14"/>
                    </a:lnTo>
                    <a:lnTo>
                      <a:pt x="12" y="12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9" y="10"/>
                    </a:lnTo>
                    <a:lnTo>
                      <a:pt x="10" y="9"/>
                    </a:lnTo>
                    <a:lnTo>
                      <a:pt x="11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6" name="Freeform 377"/>
              <p:cNvSpPr>
                <a:spLocks/>
              </p:cNvSpPr>
              <p:nvPr/>
            </p:nvSpPr>
            <p:spPr bwMode="auto">
              <a:xfrm>
                <a:off x="4175" y="3154"/>
                <a:ext cx="15" cy="11"/>
              </a:xfrm>
              <a:custGeom>
                <a:avLst/>
                <a:gdLst/>
                <a:ahLst/>
                <a:cxnLst>
                  <a:cxn ang="0">
                    <a:pos x="13" y="1"/>
                  </a:cxn>
                  <a:cxn ang="0">
                    <a:pos x="12" y="0"/>
                  </a:cxn>
                  <a:cxn ang="0">
                    <a:pos x="10" y="3"/>
                  </a:cxn>
                  <a:cxn ang="0">
                    <a:pos x="6" y="4"/>
                  </a:cxn>
                  <a:cxn ang="0">
                    <a:pos x="5" y="5"/>
                  </a:cxn>
                  <a:cxn ang="0">
                    <a:pos x="1" y="7"/>
                  </a:cxn>
                  <a:cxn ang="0">
                    <a:pos x="0" y="11"/>
                  </a:cxn>
                  <a:cxn ang="0">
                    <a:pos x="1" y="11"/>
                  </a:cxn>
                  <a:cxn ang="0">
                    <a:pos x="10" y="9"/>
                  </a:cxn>
                  <a:cxn ang="0">
                    <a:pos x="11" y="9"/>
                  </a:cxn>
                  <a:cxn ang="0">
                    <a:pos x="12" y="8"/>
                  </a:cxn>
                  <a:cxn ang="0">
                    <a:pos x="13" y="9"/>
                  </a:cxn>
                  <a:cxn ang="0">
                    <a:pos x="13" y="8"/>
                  </a:cxn>
                  <a:cxn ang="0">
                    <a:pos x="15" y="7"/>
                  </a:cxn>
                  <a:cxn ang="0">
                    <a:pos x="14" y="4"/>
                  </a:cxn>
                  <a:cxn ang="0">
                    <a:pos x="14" y="3"/>
                  </a:cxn>
                  <a:cxn ang="0">
                    <a:pos x="13" y="1"/>
                  </a:cxn>
                </a:cxnLst>
                <a:rect l="0" t="0" r="r" b="b"/>
                <a:pathLst>
                  <a:path w="15" h="11">
                    <a:moveTo>
                      <a:pt x="13" y="1"/>
                    </a:moveTo>
                    <a:lnTo>
                      <a:pt x="12" y="0"/>
                    </a:lnTo>
                    <a:lnTo>
                      <a:pt x="10" y="3"/>
                    </a:lnTo>
                    <a:lnTo>
                      <a:pt x="6" y="4"/>
                    </a:lnTo>
                    <a:lnTo>
                      <a:pt x="5" y="5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0" y="9"/>
                    </a:lnTo>
                    <a:lnTo>
                      <a:pt x="11" y="9"/>
                    </a:lnTo>
                    <a:lnTo>
                      <a:pt x="12" y="8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5" y="7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7" name="Freeform 378"/>
              <p:cNvSpPr>
                <a:spLocks/>
              </p:cNvSpPr>
              <p:nvPr/>
            </p:nvSpPr>
            <p:spPr bwMode="auto">
              <a:xfrm>
                <a:off x="4482" y="2983"/>
                <a:ext cx="11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4" y="1"/>
                  </a:cxn>
                  <a:cxn ang="0">
                    <a:pos x="5" y="1"/>
                  </a:cxn>
                  <a:cxn ang="0">
                    <a:pos x="6" y="1"/>
                  </a:cxn>
                  <a:cxn ang="0">
                    <a:pos x="7" y="3"/>
                  </a:cxn>
                  <a:cxn ang="0">
                    <a:pos x="9" y="4"/>
                  </a:cxn>
                  <a:cxn ang="0">
                    <a:pos x="9" y="3"/>
                  </a:cxn>
                  <a:cxn ang="0">
                    <a:pos x="11" y="2"/>
                  </a:cxn>
                  <a:cxn ang="0">
                    <a:pos x="11" y="1"/>
                  </a:cxn>
                  <a:cxn ang="0">
                    <a:pos x="10" y="1"/>
                  </a:cxn>
                  <a:cxn ang="0">
                    <a:pos x="9" y="2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2" y="4"/>
                  </a:cxn>
                </a:cxnLst>
                <a:rect l="0" t="0" r="r" b="b"/>
                <a:pathLst>
                  <a:path w="11" h="4">
                    <a:moveTo>
                      <a:pt x="2" y="4"/>
                    </a:moveTo>
                    <a:lnTo>
                      <a:pt x="2" y="4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3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8" name="Freeform 379"/>
              <p:cNvSpPr>
                <a:spLocks/>
              </p:cNvSpPr>
              <p:nvPr/>
            </p:nvSpPr>
            <p:spPr bwMode="auto">
              <a:xfrm>
                <a:off x="4388" y="2985"/>
                <a:ext cx="8" cy="1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11"/>
                  </a:cxn>
                  <a:cxn ang="0">
                    <a:pos x="3" y="13"/>
                  </a:cxn>
                  <a:cxn ang="0">
                    <a:pos x="4" y="12"/>
                  </a:cxn>
                  <a:cxn ang="0">
                    <a:pos x="6" y="14"/>
                  </a:cxn>
                  <a:cxn ang="0">
                    <a:pos x="6" y="15"/>
                  </a:cxn>
                  <a:cxn ang="0">
                    <a:pos x="7" y="16"/>
                  </a:cxn>
                  <a:cxn ang="0">
                    <a:pos x="7" y="18"/>
                  </a:cxn>
                  <a:cxn ang="0">
                    <a:pos x="8" y="19"/>
                  </a:cxn>
                  <a:cxn ang="0">
                    <a:pos x="8" y="17"/>
                  </a:cxn>
                  <a:cxn ang="0">
                    <a:pos x="8" y="16"/>
                  </a:cxn>
                  <a:cxn ang="0">
                    <a:pos x="7" y="16"/>
                  </a:cxn>
                  <a:cxn ang="0">
                    <a:pos x="7" y="13"/>
                  </a:cxn>
                  <a:cxn ang="0">
                    <a:pos x="7" y="13"/>
                  </a:cxn>
                  <a:cxn ang="0">
                    <a:pos x="7" y="13"/>
                  </a:cxn>
                  <a:cxn ang="0">
                    <a:pos x="7" y="13"/>
                  </a:cxn>
                  <a:cxn ang="0">
                    <a:pos x="4" y="11"/>
                  </a:cxn>
                  <a:cxn ang="0">
                    <a:pos x="4" y="10"/>
                  </a:cxn>
                  <a:cxn ang="0">
                    <a:pos x="3" y="9"/>
                  </a:cxn>
                  <a:cxn ang="0">
                    <a:pos x="4" y="9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8" h="19">
                    <a:moveTo>
                      <a:pt x="0" y="4"/>
                    </a:moveTo>
                    <a:lnTo>
                      <a:pt x="3" y="11"/>
                    </a:lnTo>
                    <a:lnTo>
                      <a:pt x="3" y="13"/>
                    </a:lnTo>
                    <a:lnTo>
                      <a:pt x="4" y="12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7" y="16"/>
                    </a:lnTo>
                    <a:lnTo>
                      <a:pt x="7" y="18"/>
                    </a:lnTo>
                    <a:lnTo>
                      <a:pt x="8" y="19"/>
                    </a:lnTo>
                    <a:lnTo>
                      <a:pt x="8" y="17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9" name="Freeform 380"/>
              <p:cNvSpPr>
                <a:spLocks/>
              </p:cNvSpPr>
              <p:nvPr/>
            </p:nvSpPr>
            <p:spPr bwMode="auto">
              <a:xfrm>
                <a:off x="4442" y="3169"/>
                <a:ext cx="2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3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0" name="Freeform 381"/>
              <p:cNvSpPr>
                <a:spLocks/>
              </p:cNvSpPr>
              <p:nvPr/>
            </p:nvSpPr>
            <p:spPr bwMode="auto">
              <a:xfrm>
                <a:off x="4453" y="3166"/>
                <a:ext cx="3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1" name="Freeform 382"/>
              <p:cNvSpPr>
                <a:spLocks/>
              </p:cNvSpPr>
              <p:nvPr/>
            </p:nvSpPr>
            <p:spPr bwMode="auto">
              <a:xfrm>
                <a:off x="4415" y="3183"/>
                <a:ext cx="4" cy="5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5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lnTo>
                      <a:pt x="2" y="4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2" name="Freeform 383"/>
              <p:cNvSpPr>
                <a:spLocks/>
              </p:cNvSpPr>
              <p:nvPr/>
            </p:nvSpPr>
            <p:spPr bwMode="auto">
              <a:xfrm>
                <a:off x="4451" y="3161"/>
                <a:ext cx="6" cy="4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6" y="1"/>
                  </a:cxn>
                </a:cxnLst>
                <a:rect l="0" t="0" r="r" b="b"/>
                <a:pathLst>
                  <a:path w="6" h="4">
                    <a:moveTo>
                      <a:pt x="6" y="1"/>
                    </a:move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6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3" name="Freeform 384"/>
              <p:cNvSpPr>
                <a:spLocks/>
              </p:cNvSpPr>
              <p:nvPr/>
            </p:nvSpPr>
            <p:spPr bwMode="auto">
              <a:xfrm>
                <a:off x="4409" y="3188"/>
                <a:ext cx="5" cy="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" y="6"/>
                  </a:cxn>
                  <a:cxn ang="0">
                    <a:pos x="2" y="5"/>
                  </a:cxn>
                  <a:cxn ang="0">
                    <a:pos x="3" y="5"/>
                  </a:cxn>
                  <a:cxn ang="0">
                    <a:pos x="4" y="4"/>
                  </a:cxn>
                  <a:cxn ang="0">
                    <a:pos x="3" y="5"/>
                  </a:cxn>
                  <a:cxn ang="0">
                    <a:pos x="2" y="6"/>
                  </a:cxn>
                  <a:cxn ang="0">
                    <a:pos x="3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5" y="6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4" y="3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0" y="6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1" y="6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4" name="Freeform 385"/>
              <p:cNvSpPr>
                <a:spLocks/>
              </p:cNvSpPr>
              <p:nvPr/>
            </p:nvSpPr>
            <p:spPr bwMode="auto">
              <a:xfrm>
                <a:off x="4460" y="3160"/>
                <a:ext cx="2" cy="4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4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5" name="Freeform 386"/>
              <p:cNvSpPr>
                <a:spLocks/>
              </p:cNvSpPr>
              <p:nvPr/>
            </p:nvSpPr>
            <p:spPr bwMode="auto">
              <a:xfrm>
                <a:off x="4456" y="3163"/>
                <a:ext cx="4" cy="5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1" y="4"/>
                  </a:cxn>
                </a:cxnLst>
                <a:rect l="0" t="0" r="r" b="b"/>
                <a:pathLst>
                  <a:path w="4" h="5">
                    <a:moveTo>
                      <a:pt x="1" y="4"/>
                    </a:moveTo>
                    <a:lnTo>
                      <a:pt x="1" y="4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6" name="Freeform 387"/>
              <p:cNvSpPr>
                <a:spLocks/>
              </p:cNvSpPr>
              <p:nvPr/>
            </p:nvSpPr>
            <p:spPr bwMode="auto">
              <a:xfrm>
                <a:off x="4388" y="2946"/>
                <a:ext cx="60" cy="99"/>
              </a:xfrm>
              <a:custGeom>
                <a:avLst/>
                <a:gdLst/>
                <a:ahLst/>
                <a:cxnLst>
                  <a:cxn ang="0">
                    <a:pos x="2" y="29"/>
                  </a:cxn>
                  <a:cxn ang="0">
                    <a:pos x="5" y="32"/>
                  </a:cxn>
                  <a:cxn ang="0">
                    <a:pos x="8" y="27"/>
                  </a:cxn>
                  <a:cxn ang="0">
                    <a:pos x="6" y="34"/>
                  </a:cxn>
                  <a:cxn ang="0">
                    <a:pos x="6" y="37"/>
                  </a:cxn>
                  <a:cxn ang="0">
                    <a:pos x="6" y="43"/>
                  </a:cxn>
                  <a:cxn ang="0">
                    <a:pos x="14" y="48"/>
                  </a:cxn>
                  <a:cxn ang="0">
                    <a:pos x="13" y="54"/>
                  </a:cxn>
                  <a:cxn ang="0">
                    <a:pos x="16" y="57"/>
                  </a:cxn>
                  <a:cxn ang="0">
                    <a:pos x="20" y="55"/>
                  </a:cxn>
                  <a:cxn ang="0">
                    <a:pos x="21" y="51"/>
                  </a:cxn>
                  <a:cxn ang="0">
                    <a:pos x="25" y="45"/>
                  </a:cxn>
                  <a:cxn ang="0">
                    <a:pos x="27" y="50"/>
                  </a:cxn>
                  <a:cxn ang="0">
                    <a:pos x="33" y="44"/>
                  </a:cxn>
                  <a:cxn ang="0">
                    <a:pos x="33" y="49"/>
                  </a:cxn>
                  <a:cxn ang="0">
                    <a:pos x="35" y="52"/>
                  </a:cxn>
                  <a:cxn ang="0">
                    <a:pos x="34" y="54"/>
                  </a:cxn>
                  <a:cxn ang="0">
                    <a:pos x="27" y="57"/>
                  </a:cxn>
                  <a:cxn ang="0">
                    <a:pos x="24" y="61"/>
                  </a:cxn>
                  <a:cxn ang="0">
                    <a:pos x="18" y="62"/>
                  </a:cxn>
                  <a:cxn ang="0">
                    <a:pos x="19" y="70"/>
                  </a:cxn>
                  <a:cxn ang="0">
                    <a:pos x="23" y="70"/>
                  </a:cxn>
                  <a:cxn ang="0">
                    <a:pos x="29" y="68"/>
                  </a:cxn>
                  <a:cxn ang="0">
                    <a:pos x="34" y="66"/>
                  </a:cxn>
                  <a:cxn ang="0">
                    <a:pos x="32" y="70"/>
                  </a:cxn>
                  <a:cxn ang="0">
                    <a:pos x="24" y="73"/>
                  </a:cxn>
                  <a:cxn ang="0">
                    <a:pos x="25" y="76"/>
                  </a:cxn>
                  <a:cxn ang="0">
                    <a:pos x="19" y="76"/>
                  </a:cxn>
                  <a:cxn ang="0">
                    <a:pos x="25" y="86"/>
                  </a:cxn>
                  <a:cxn ang="0">
                    <a:pos x="29" y="88"/>
                  </a:cxn>
                  <a:cxn ang="0">
                    <a:pos x="29" y="90"/>
                  </a:cxn>
                  <a:cxn ang="0">
                    <a:pos x="33" y="99"/>
                  </a:cxn>
                  <a:cxn ang="0">
                    <a:pos x="36" y="93"/>
                  </a:cxn>
                  <a:cxn ang="0">
                    <a:pos x="37" y="88"/>
                  </a:cxn>
                  <a:cxn ang="0">
                    <a:pos x="39" y="78"/>
                  </a:cxn>
                  <a:cxn ang="0">
                    <a:pos x="43" y="71"/>
                  </a:cxn>
                  <a:cxn ang="0">
                    <a:pos x="46" y="62"/>
                  </a:cxn>
                  <a:cxn ang="0">
                    <a:pos x="48" y="51"/>
                  </a:cxn>
                  <a:cxn ang="0">
                    <a:pos x="54" y="45"/>
                  </a:cxn>
                  <a:cxn ang="0">
                    <a:pos x="59" y="39"/>
                  </a:cxn>
                  <a:cxn ang="0">
                    <a:pos x="48" y="30"/>
                  </a:cxn>
                  <a:cxn ang="0">
                    <a:pos x="43" y="19"/>
                  </a:cxn>
                  <a:cxn ang="0">
                    <a:pos x="40" y="23"/>
                  </a:cxn>
                  <a:cxn ang="0">
                    <a:pos x="38" y="20"/>
                  </a:cxn>
                  <a:cxn ang="0">
                    <a:pos x="34" y="8"/>
                  </a:cxn>
                  <a:cxn ang="0">
                    <a:pos x="32" y="2"/>
                  </a:cxn>
                  <a:cxn ang="0">
                    <a:pos x="30" y="9"/>
                  </a:cxn>
                  <a:cxn ang="0">
                    <a:pos x="33" y="37"/>
                  </a:cxn>
                  <a:cxn ang="0">
                    <a:pos x="26" y="31"/>
                  </a:cxn>
                  <a:cxn ang="0">
                    <a:pos x="22" y="11"/>
                  </a:cxn>
                  <a:cxn ang="0">
                    <a:pos x="19" y="28"/>
                  </a:cxn>
                  <a:cxn ang="0">
                    <a:pos x="15" y="24"/>
                  </a:cxn>
                  <a:cxn ang="0">
                    <a:pos x="11" y="20"/>
                  </a:cxn>
                  <a:cxn ang="0">
                    <a:pos x="15" y="15"/>
                  </a:cxn>
                  <a:cxn ang="0">
                    <a:pos x="14" y="11"/>
                  </a:cxn>
                  <a:cxn ang="0">
                    <a:pos x="9" y="15"/>
                  </a:cxn>
                  <a:cxn ang="0">
                    <a:pos x="4" y="14"/>
                  </a:cxn>
                  <a:cxn ang="0">
                    <a:pos x="2" y="15"/>
                  </a:cxn>
                </a:cxnLst>
                <a:rect l="0" t="0" r="r" b="b"/>
                <a:pathLst>
                  <a:path w="60" h="99">
                    <a:moveTo>
                      <a:pt x="1" y="19"/>
                    </a:moveTo>
                    <a:lnTo>
                      <a:pt x="0" y="20"/>
                    </a:lnTo>
                    <a:lnTo>
                      <a:pt x="0" y="21"/>
                    </a:lnTo>
                    <a:lnTo>
                      <a:pt x="1" y="22"/>
                    </a:lnTo>
                    <a:lnTo>
                      <a:pt x="1" y="26"/>
                    </a:lnTo>
                    <a:lnTo>
                      <a:pt x="2" y="26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3" y="29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3" y="32"/>
                    </a:lnTo>
                    <a:lnTo>
                      <a:pt x="3" y="33"/>
                    </a:lnTo>
                    <a:lnTo>
                      <a:pt x="5" y="32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6" y="28"/>
                    </a:lnTo>
                    <a:lnTo>
                      <a:pt x="7" y="29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8" y="27"/>
                    </a:lnTo>
                    <a:lnTo>
                      <a:pt x="7" y="29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7" y="31"/>
                    </a:lnTo>
                    <a:lnTo>
                      <a:pt x="7" y="33"/>
                    </a:lnTo>
                    <a:lnTo>
                      <a:pt x="6" y="33"/>
                    </a:lnTo>
                    <a:lnTo>
                      <a:pt x="6" y="34"/>
                    </a:lnTo>
                    <a:lnTo>
                      <a:pt x="7" y="35"/>
                    </a:lnTo>
                    <a:lnTo>
                      <a:pt x="7" y="37"/>
                    </a:lnTo>
                    <a:lnTo>
                      <a:pt x="8" y="37"/>
                    </a:lnTo>
                    <a:lnTo>
                      <a:pt x="10" y="36"/>
                    </a:lnTo>
                    <a:lnTo>
                      <a:pt x="10" y="37"/>
                    </a:lnTo>
                    <a:lnTo>
                      <a:pt x="10" y="39"/>
                    </a:lnTo>
                    <a:lnTo>
                      <a:pt x="6" y="37"/>
                    </a:lnTo>
                    <a:lnTo>
                      <a:pt x="5" y="37"/>
                    </a:lnTo>
                    <a:lnTo>
                      <a:pt x="4" y="37"/>
                    </a:lnTo>
                    <a:lnTo>
                      <a:pt x="7" y="40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6" y="43"/>
                    </a:lnTo>
                    <a:lnTo>
                      <a:pt x="7" y="44"/>
                    </a:lnTo>
                    <a:lnTo>
                      <a:pt x="7" y="45"/>
                    </a:lnTo>
                    <a:lnTo>
                      <a:pt x="7" y="46"/>
                    </a:lnTo>
                    <a:lnTo>
                      <a:pt x="8" y="47"/>
                    </a:lnTo>
                    <a:lnTo>
                      <a:pt x="11" y="48"/>
                    </a:lnTo>
                    <a:lnTo>
                      <a:pt x="13" y="48"/>
                    </a:lnTo>
                    <a:lnTo>
                      <a:pt x="14" y="48"/>
                    </a:lnTo>
                    <a:lnTo>
                      <a:pt x="14" y="49"/>
                    </a:lnTo>
                    <a:lnTo>
                      <a:pt x="13" y="50"/>
                    </a:lnTo>
                    <a:lnTo>
                      <a:pt x="11" y="50"/>
                    </a:lnTo>
                    <a:lnTo>
                      <a:pt x="10" y="51"/>
                    </a:lnTo>
                    <a:lnTo>
                      <a:pt x="11" y="52"/>
                    </a:lnTo>
                    <a:lnTo>
                      <a:pt x="11" y="53"/>
                    </a:lnTo>
                    <a:lnTo>
                      <a:pt x="13" y="54"/>
                    </a:lnTo>
                    <a:lnTo>
                      <a:pt x="13" y="53"/>
                    </a:lnTo>
                    <a:lnTo>
                      <a:pt x="14" y="55"/>
                    </a:lnTo>
                    <a:lnTo>
                      <a:pt x="13" y="56"/>
                    </a:lnTo>
                    <a:lnTo>
                      <a:pt x="14" y="57"/>
                    </a:lnTo>
                    <a:lnTo>
                      <a:pt x="14" y="57"/>
                    </a:lnTo>
                    <a:lnTo>
                      <a:pt x="15" y="58"/>
                    </a:lnTo>
                    <a:lnTo>
                      <a:pt x="16" y="57"/>
                    </a:lnTo>
                    <a:lnTo>
                      <a:pt x="16" y="58"/>
                    </a:lnTo>
                    <a:lnTo>
                      <a:pt x="16" y="57"/>
                    </a:lnTo>
                    <a:lnTo>
                      <a:pt x="18" y="58"/>
                    </a:lnTo>
                    <a:lnTo>
                      <a:pt x="18" y="57"/>
                    </a:lnTo>
                    <a:lnTo>
                      <a:pt x="19" y="57"/>
                    </a:lnTo>
                    <a:lnTo>
                      <a:pt x="20" y="55"/>
                    </a:lnTo>
                    <a:lnTo>
                      <a:pt x="20" y="55"/>
                    </a:lnTo>
                    <a:lnTo>
                      <a:pt x="20" y="53"/>
                    </a:lnTo>
                    <a:lnTo>
                      <a:pt x="22" y="53"/>
                    </a:lnTo>
                    <a:lnTo>
                      <a:pt x="22" y="53"/>
                    </a:lnTo>
                    <a:lnTo>
                      <a:pt x="22" y="53"/>
                    </a:lnTo>
                    <a:lnTo>
                      <a:pt x="22" y="52"/>
                    </a:lnTo>
                    <a:lnTo>
                      <a:pt x="22" y="51"/>
                    </a:lnTo>
                    <a:lnTo>
                      <a:pt x="21" y="51"/>
                    </a:lnTo>
                    <a:lnTo>
                      <a:pt x="22" y="44"/>
                    </a:lnTo>
                    <a:lnTo>
                      <a:pt x="23" y="43"/>
                    </a:lnTo>
                    <a:lnTo>
                      <a:pt x="23" y="44"/>
                    </a:lnTo>
                    <a:lnTo>
                      <a:pt x="23" y="45"/>
                    </a:lnTo>
                    <a:lnTo>
                      <a:pt x="24" y="47"/>
                    </a:lnTo>
                    <a:lnTo>
                      <a:pt x="25" y="47"/>
                    </a:lnTo>
                    <a:lnTo>
                      <a:pt x="25" y="45"/>
                    </a:lnTo>
                    <a:lnTo>
                      <a:pt x="25" y="42"/>
                    </a:lnTo>
                    <a:lnTo>
                      <a:pt x="26" y="41"/>
                    </a:lnTo>
                    <a:lnTo>
                      <a:pt x="27" y="41"/>
                    </a:lnTo>
                    <a:lnTo>
                      <a:pt x="27" y="44"/>
                    </a:lnTo>
                    <a:lnTo>
                      <a:pt x="25" y="48"/>
                    </a:lnTo>
                    <a:lnTo>
                      <a:pt x="26" y="50"/>
                    </a:lnTo>
                    <a:lnTo>
                      <a:pt x="27" y="50"/>
                    </a:lnTo>
                    <a:lnTo>
                      <a:pt x="28" y="52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1" y="48"/>
                    </a:lnTo>
                    <a:lnTo>
                      <a:pt x="32" y="48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3" y="43"/>
                    </a:lnTo>
                    <a:lnTo>
                      <a:pt x="33" y="44"/>
                    </a:lnTo>
                    <a:lnTo>
                      <a:pt x="33" y="44"/>
                    </a:lnTo>
                    <a:lnTo>
                      <a:pt x="34" y="45"/>
                    </a:lnTo>
                    <a:lnTo>
                      <a:pt x="33" y="47"/>
                    </a:lnTo>
                    <a:lnTo>
                      <a:pt x="33" y="48"/>
                    </a:lnTo>
                    <a:lnTo>
                      <a:pt x="33" y="49"/>
                    </a:lnTo>
                    <a:lnTo>
                      <a:pt x="32" y="49"/>
                    </a:lnTo>
                    <a:lnTo>
                      <a:pt x="32" y="51"/>
                    </a:lnTo>
                    <a:lnTo>
                      <a:pt x="32" y="52"/>
                    </a:lnTo>
                    <a:lnTo>
                      <a:pt x="33" y="52"/>
                    </a:lnTo>
                    <a:lnTo>
                      <a:pt x="33" y="51"/>
                    </a:lnTo>
                    <a:lnTo>
                      <a:pt x="34" y="52"/>
                    </a:lnTo>
                    <a:lnTo>
                      <a:pt x="35" y="52"/>
                    </a:lnTo>
                    <a:lnTo>
                      <a:pt x="37" y="52"/>
                    </a:lnTo>
                    <a:lnTo>
                      <a:pt x="37" y="52"/>
                    </a:lnTo>
                    <a:lnTo>
                      <a:pt x="37" y="52"/>
                    </a:lnTo>
                    <a:lnTo>
                      <a:pt x="36" y="52"/>
                    </a:lnTo>
                    <a:lnTo>
                      <a:pt x="35" y="53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2" y="54"/>
                    </a:lnTo>
                    <a:lnTo>
                      <a:pt x="31" y="53"/>
                    </a:lnTo>
                    <a:lnTo>
                      <a:pt x="29" y="54"/>
                    </a:lnTo>
                    <a:lnTo>
                      <a:pt x="27" y="55"/>
                    </a:lnTo>
                    <a:lnTo>
                      <a:pt x="28" y="57"/>
                    </a:lnTo>
                    <a:lnTo>
                      <a:pt x="28" y="58"/>
                    </a:lnTo>
                    <a:lnTo>
                      <a:pt x="27" y="57"/>
                    </a:lnTo>
                    <a:lnTo>
                      <a:pt x="26" y="57"/>
                    </a:lnTo>
                    <a:lnTo>
                      <a:pt x="25" y="58"/>
                    </a:lnTo>
                    <a:lnTo>
                      <a:pt x="25" y="58"/>
                    </a:lnTo>
                    <a:lnTo>
                      <a:pt x="25" y="59"/>
                    </a:lnTo>
                    <a:lnTo>
                      <a:pt x="25" y="59"/>
                    </a:lnTo>
                    <a:lnTo>
                      <a:pt x="25" y="61"/>
                    </a:lnTo>
                    <a:lnTo>
                      <a:pt x="24" y="61"/>
                    </a:lnTo>
                    <a:lnTo>
                      <a:pt x="23" y="61"/>
                    </a:lnTo>
                    <a:lnTo>
                      <a:pt x="20" y="62"/>
                    </a:lnTo>
                    <a:lnTo>
                      <a:pt x="20" y="62"/>
                    </a:lnTo>
                    <a:lnTo>
                      <a:pt x="20" y="63"/>
                    </a:lnTo>
                    <a:lnTo>
                      <a:pt x="20" y="64"/>
                    </a:lnTo>
                    <a:lnTo>
                      <a:pt x="19" y="64"/>
                    </a:lnTo>
                    <a:lnTo>
                      <a:pt x="18" y="62"/>
                    </a:lnTo>
                    <a:lnTo>
                      <a:pt x="17" y="62"/>
                    </a:lnTo>
                    <a:lnTo>
                      <a:pt x="17" y="62"/>
                    </a:lnTo>
                    <a:lnTo>
                      <a:pt x="18" y="69"/>
                    </a:lnTo>
                    <a:lnTo>
                      <a:pt x="18" y="70"/>
                    </a:lnTo>
                    <a:lnTo>
                      <a:pt x="18" y="70"/>
                    </a:lnTo>
                    <a:lnTo>
                      <a:pt x="18" y="70"/>
                    </a:lnTo>
                    <a:lnTo>
                      <a:pt x="19" y="70"/>
                    </a:lnTo>
                    <a:lnTo>
                      <a:pt x="20" y="70"/>
                    </a:lnTo>
                    <a:lnTo>
                      <a:pt x="21" y="70"/>
                    </a:lnTo>
                    <a:lnTo>
                      <a:pt x="22" y="70"/>
                    </a:lnTo>
                    <a:lnTo>
                      <a:pt x="22" y="69"/>
                    </a:lnTo>
                    <a:lnTo>
                      <a:pt x="22" y="69"/>
                    </a:lnTo>
                    <a:lnTo>
                      <a:pt x="23" y="70"/>
                    </a:lnTo>
                    <a:lnTo>
                      <a:pt x="23" y="70"/>
                    </a:lnTo>
                    <a:lnTo>
                      <a:pt x="24" y="69"/>
                    </a:lnTo>
                    <a:lnTo>
                      <a:pt x="24" y="70"/>
                    </a:lnTo>
                    <a:lnTo>
                      <a:pt x="25" y="69"/>
                    </a:lnTo>
                    <a:lnTo>
                      <a:pt x="26" y="67"/>
                    </a:lnTo>
                    <a:lnTo>
                      <a:pt x="27" y="67"/>
                    </a:lnTo>
                    <a:lnTo>
                      <a:pt x="28" y="67"/>
                    </a:lnTo>
                    <a:lnTo>
                      <a:pt x="29" y="68"/>
                    </a:lnTo>
                    <a:lnTo>
                      <a:pt x="31" y="67"/>
                    </a:lnTo>
                    <a:lnTo>
                      <a:pt x="32" y="68"/>
                    </a:lnTo>
                    <a:lnTo>
                      <a:pt x="33" y="67"/>
                    </a:lnTo>
                    <a:lnTo>
                      <a:pt x="33" y="66"/>
                    </a:lnTo>
                    <a:lnTo>
                      <a:pt x="34" y="66"/>
                    </a:lnTo>
                    <a:lnTo>
                      <a:pt x="35" y="66"/>
                    </a:lnTo>
                    <a:lnTo>
                      <a:pt x="34" y="66"/>
                    </a:lnTo>
                    <a:lnTo>
                      <a:pt x="35" y="67"/>
                    </a:lnTo>
                    <a:lnTo>
                      <a:pt x="35" y="69"/>
                    </a:lnTo>
                    <a:lnTo>
                      <a:pt x="34" y="69"/>
                    </a:lnTo>
                    <a:lnTo>
                      <a:pt x="33" y="69"/>
                    </a:lnTo>
                    <a:lnTo>
                      <a:pt x="33" y="69"/>
                    </a:lnTo>
                    <a:lnTo>
                      <a:pt x="32" y="68"/>
                    </a:lnTo>
                    <a:lnTo>
                      <a:pt x="32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29" y="70"/>
                    </a:lnTo>
                    <a:lnTo>
                      <a:pt x="29" y="70"/>
                    </a:lnTo>
                    <a:lnTo>
                      <a:pt x="24" y="72"/>
                    </a:lnTo>
                    <a:lnTo>
                      <a:pt x="23" y="72"/>
                    </a:lnTo>
                    <a:lnTo>
                      <a:pt x="24" y="73"/>
                    </a:lnTo>
                    <a:lnTo>
                      <a:pt x="25" y="73"/>
                    </a:lnTo>
                    <a:lnTo>
                      <a:pt x="29" y="74"/>
                    </a:lnTo>
                    <a:lnTo>
                      <a:pt x="29" y="76"/>
                    </a:lnTo>
                    <a:lnTo>
                      <a:pt x="29" y="77"/>
                    </a:lnTo>
                    <a:lnTo>
                      <a:pt x="26" y="76"/>
                    </a:lnTo>
                    <a:lnTo>
                      <a:pt x="26" y="75"/>
                    </a:lnTo>
                    <a:lnTo>
                      <a:pt x="25" y="76"/>
                    </a:lnTo>
                    <a:lnTo>
                      <a:pt x="24" y="75"/>
                    </a:lnTo>
                    <a:lnTo>
                      <a:pt x="23" y="75"/>
                    </a:lnTo>
                    <a:lnTo>
                      <a:pt x="23" y="77"/>
                    </a:lnTo>
                    <a:lnTo>
                      <a:pt x="22" y="77"/>
                    </a:lnTo>
                    <a:lnTo>
                      <a:pt x="22" y="74"/>
                    </a:lnTo>
                    <a:lnTo>
                      <a:pt x="20" y="74"/>
                    </a:lnTo>
                    <a:lnTo>
                      <a:pt x="19" y="76"/>
                    </a:lnTo>
                    <a:lnTo>
                      <a:pt x="19" y="77"/>
                    </a:lnTo>
                    <a:lnTo>
                      <a:pt x="19" y="79"/>
                    </a:lnTo>
                    <a:lnTo>
                      <a:pt x="20" y="82"/>
                    </a:lnTo>
                    <a:lnTo>
                      <a:pt x="21" y="83"/>
                    </a:lnTo>
                    <a:lnTo>
                      <a:pt x="21" y="84"/>
                    </a:lnTo>
                    <a:lnTo>
                      <a:pt x="24" y="86"/>
                    </a:lnTo>
                    <a:lnTo>
                      <a:pt x="25" y="86"/>
                    </a:lnTo>
                    <a:lnTo>
                      <a:pt x="25" y="87"/>
                    </a:lnTo>
                    <a:lnTo>
                      <a:pt x="25" y="88"/>
                    </a:lnTo>
                    <a:lnTo>
                      <a:pt x="26" y="88"/>
                    </a:lnTo>
                    <a:lnTo>
                      <a:pt x="28" y="88"/>
                    </a:lnTo>
                    <a:lnTo>
                      <a:pt x="29" y="88"/>
                    </a:lnTo>
                    <a:lnTo>
                      <a:pt x="29" y="88"/>
                    </a:lnTo>
                    <a:lnTo>
                      <a:pt x="29" y="88"/>
                    </a:lnTo>
                    <a:lnTo>
                      <a:pt x="30" y="88"/>
                    </a:lnTo>
                    <a:lnTo>
                      <a:pt x="31" y="89"/>
                    </a:lnTo>
                    <a:lnTo>
                      <a:pt x="32" y="88"/>
                    </a:lnTo>
                    <a:lnTo>
                      <a:pt x="32" y="89"/>
                    </a:lnTo>
                    <a:lnTo>
                      <a:pt x="31" y="91"/>
                    </a:lnTo>
                    <a:lnTo>
                      <a:pt x="31" y="90"/>
                    </a:lnTo>
                    <a:lnTo>
                      <a:pt x="29" y="90"/>
                    </a:lnTo>
                    <a:lnTo>
                      <a:pt x="28" y="92"/>
                    </a:lnTo>
                    <a:lnTo>
                      <a:pt x="28" y="92"/>
                    </a:lnTo>
                    <a:lnTo>
                      <a:pt x="32" y="95"/>
                    </a:lnTo>
                    <a:lnTo>
                      <a:pt x="32" y="99"/>
                    </a:lnTo>
                    <a:lnTo>
                      <a:pt x="32" y="99"/>
                    </a:lnTo>
                    <a:lnTo>
                      <a:pt x="33" y="98"/>
                    </a:lnTo>
                    <a:lnTo>
                      <a:pt x="33" y="99"/>
                    </a:lnTo>
                    <a:lnTo>
                      <a:pt x="33" y="99"/>
                    </a:lnTo>
                    <a:lnTo>
                      <a:pt x="34" y="99"/>
                    </a:lnTo>
                    <a:lnTo>
                      <a:pt x="36" y="98"/>
                    </a:lnTo>
                    <a:lnTo>
                      <a:pt x="36" y="96"/>
                    </a:lnTo>
                    <a:lnTo>
                      <a:pt x="36" y="96"/>
                    </a:lnTo>
                    <a:lnTo>
                      <a:pt x="36" y="94"/>
                    </a:lnTo>
                    <a:lnTo>
                      <a:pt x="36" y="93"/>
                    </a:lnTo>
                    <a:lnTo>
                      <a:pt x="36" y="92"/>
                    </a:lnTo>
                    <a:lnTo>
                      <a:pt x="36" y="92"/>
                    </a:lnTo>
                    <a:lnTo>
                      <a:pt x="37" y="91"/>
                    </a:lnTo>
                    <a:lnTo>
                      <a:pt x="37" y="89"/>
                    </a:lnTo>
                    <a:lnTo>
                      <a:pt x="37" y="89"/>
                    </a:lnTo>
                    <a:lnTo>
                      <a:pt x="37" y="88"/>
                    </a:lnTo>
                    <a:lnTo>
                      <a:pt x="37" y="88"/>
                    </a:lnTo>
                    <a:lnTo>
                      <a:pt x="37" y="85"/>
                    </a:lnTo>
                    <a:lnTo>
                      <a:pt x="37" y="82"/>
                    </a:lnTo>
                    <a:lnTo>
                      <a:pt x="37" y="81"/>
                    </a:lnTo>
                    <a:lnTo>
                      <a:pt x="39" y="80"/>
                    </a:lnTo>
                    <a:lnTo>
                      <a:pt x="40" y="79"/>
                    </a:lnTo>
                    <a:lnTo>
                      <a:pt x="40" y="78"/>
                    </a:lnTo>
                    <a:lnTo>
                      <a:pt x="39" y="78"/>
                    </a:lnTo>
                    <a:lnTo>
                      <a:pt x="39" y="77"/>
                    </a:lnTo>
                    <a:lnTo>
                      <a:pt x="41" y="77"/>
                    </a:lnTo>
                    <a:lnTo>
                      <a:pt x="42" y="77"/>
                    </a:lnTo>
                    <a:lnTo>
                      <a:pt x="42" y="77"/>
                    </a:lnTo>
                    <a:lnTo>
                      <a:pt x="42" y="76"/>
                    </a:lnTo>
                    <a:lnTo>
                      <a:pt x="43" y="75"/>
                    </a:lnTo>
                    <a:lnTo>
                      <a:pt x="43" y="71"/>
                    </a:lnTo>
                    <a:lnTo>
                      <a:pt x="43" y="71"/>
                    </a:lnTo>
                    <a:lnTo>
                      <a:pt x="43" y="64"/>
                    </a:lnTo>
                    <a:lnTo>
                      <a:pt x="43" y="63"/>
                    </a:lnTo>
                    <a:lnTo>
                      <a:pt x="43" y="62"/>
                    </a:lnTo>
                    <a:lnTo>
                      <a:pt x="44" y="62"/>
                    </a:lnTo>
                    <a:lnTo>
                      <a:pt x="46" y="62"/>
                    </a:lnTo>
                    <a:lnTo>
                      <a:pt x="46" y="62"/>
                    </a:lnTo>
                    <a:lnTo>
                      <a:pt x="46" y="58"/>
                    </a:lnTo>
                    <a:lnTo>
                      <a:pt x="47" y="57"/>
                    </a:lnTo>
                    <a:lnTo>
                      <a:pt x="47" y="56"/>
                    </a:lnTo>
                    <a:lnTo>
                      <a:pt x="47" y="56"/>
                    </a:lnTo>
                    <a:lnTo>
                      <a:pt x="47" y="52"/>
                    </a:lnTo>
                    <a:lnTo>
                      <a:pt x="48" y="52"/>
                    </a:lnTo>
                    <a:lnTo>
                      <a:pt x="48" y="51"/>
                    </a:lnTo>
                    <a:lnTo>
                      <a:pt x="49" y="51"/>
                    </a:lnTo>
                    <a:lnTo>
                      <a:pt x="50" y="48"/>
                    </a:lnTo>
                    <a:lnTo>
                      <a:pt x="49" y="48"/>
                    </a:lnTo>
                    <a:lnTo>
                      <a:pt x="51" y="47"/>
                    </a:lnTo>
                    <a:lnTo>
                      <a:pt x="51" y="48"/>
                    </a:lnTo>
                    <a:lnTo>
                      <a:pt x="53" y="45"/>
                    </a:lnTo>
                    <a:lnTo>
                      <a:pt x="54" y="45"/>
                    </a:lnTo>
                    <a:lnTo>
                      <a:pt x="56" y="44"/>
                    </a:lnTo>
                    <a:lnTo>
                      <a:pt x="58" y="45"/>
                    </a:lnTo>
                    <a:lnTo>
                      <a:pt x="59" y="44"/>
                    </a:lnTo>
                    <a:lnTo>
                      <a:pt x="59" y="44"/>
                    </a:lnTo>
                    <a:lnTo>
                      <a:pt x="60" y="42"/>
                    </a:lnTo>
                    <a:lnTo>
                      <a:pt x="60" y="40"/>
                    </a:lnTo>
                    <a:lnTo>
                      <a:pt x="59" y="39"/>
                    </a:lnTo>
                    <a:lnTo>
                      <a:pt x="58" y="39"/>
                    </a:lnTo>
                    <a:lnTo>
                      <a:pt x="54" y="37"/>
                    </a:lnTo>
                    <a:lnTo>
                      <a:pt x="53" y="37"/>
                    </a:lnTo>
                    <a:lnTo>
                      <a:pt x="51" y="36"/>
                    </a:lnTo>
                    <a:lnTo>
                      <a:pt x="50" y="32"/>
                    </a:lnTo>
                    <a:lnTo>
                      <a:pt x="49" y="31"/>
                    </a:lnTo>
                    <a:lnTo>
                      <a:pt x="48" y="30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5" y="24"/>
                    </a:lnTo>
                    <a:lnTo>
                      <a:pt x="43" y="19"/>
                    </a:lnTo>
                    <a:lnTo>
                      <a:pt x="42" y="19"/>
                    </a:lnTo>
                    <a:lnTo>
                      <a:pt x="42" y="17"/>
                    </a:lnTo>
                    <a:lnTo>
                      <a:pt x="41" y="18"/>
                    </a:lnTo>
                    <a:lnTo>
                      <a:pt x="40" y="19"/>
                    </a:lnTo>
                    <a:lnTo>
                      <a:pt x="40" y="21"/>
                    </a:lnTo>
                    <a:lnTo>
                      <a:pt x="41" y="22"/>
                    </a:lnTo>
                    <a:lnTo>
                      <a:pt x="40" y="23"/>
                    </a:lnTo>
                    <a:lnTo>
                      <a:pt x="38" y="26"/>
                    </a:lnTo>
                    <a:lnTo>
                      <a:pt x="38" y="25"/>
                    </a:lnTo>
                    <a:lnTo>
                      <a:pt x="39" y="24"/>
                    </a:lnTo>
                    <a:lnTo>
                      <a:pt x="40" y="22"/>
                    </a:lnTo>
                    <a:lnTo>
                      <a:pt x="39" y="20"/>
                    </a:lnTo>
                    <a:lnTo>
                      <a:pt x="39" y="20"/>
                    </a:lnTo>
                    <a:lnTo>
                      <a:pt x="38" y="20"/>
                    </a:lnTo>
                    <a:lnTo>
                      <a:pt x="38" y="19"/>
                    </a:lnTo>
                    <a:lnTo>
                      <a:pt x="39" y="19"/>
                    </a:lnTo>
                    <a:lnTo>
                      <a:pt x="40" y="15"/>
                    </a:lnTo>
                    <a:lnTo>
                      <a:pt x="40" y="15"/>
                    </a:lnTo>
                    <a:lnTo>
                      <a:pt x="40" y="13"/>
                    </a:lnTo>
                    <a:lnTo>
                      <a:pt x="36" y="7"/>
                    </a:lnTo>
                    <a:lnTo>
                      <a:pt x="34" y="8"/>
                    </a:lnTo>
                    <a:lnTo>
                      <a:pt x="35" y="9"/>
                    </a:lnTo>
                    <a:lnTo>
                      <a:pt x="34" y="10"/>
                    </a:lnTo>
                    <a:lnTo>
                      <a:pt x="33" y="9"/>
                    </a:lnTo>
                    <a:lnTo>
                      <a:pt x="33" y="9"/>
                    </a:lnTo>
                    <a:lnTo>
                      <a:pt x="33" y="7"/>
                    </a:lnTo>
                    <a:lnTo>
                      <a:pt x="33" y="4"/>
                    </a:lnTo>
                    <a:lnTo>
                      <a:pt x="32" y="2"/>
                    </a:lnTo>
                    <a:lnTo>
                      <a:pt x="30" y="0"/>
                    </a:lnTo>
                    <a:lnTo>
                      <a:pt x="29" y="1"/>
                    </a:lnTo>
                    <a:lnTo>
                      <a:pt x="29" y="2"/>
                    </a:lnTo>
                    <a:lnTo>
                      <a:pt x="29" y="5"/>
                    </a:lnTo>
                    <a:lnTo>
                      <a:pt x="29" y="7"/>
                    </a:lnTo>
                    <a:lnTo>
                      <a:pt x="29" y="8"/>
                    </a:lnTo>
                    <a:lnTo>
                      <a:pt x="30" y="9"/>
                    </a:lnTo>
                    <a:lnTo>
                      <a:pt x="29" y="9"/>
                    </a:lnTo>
                    <a:lnTo>
                      <a:pt x="28" y="15"/>
                    </a:lnTo>
                    <a:lnTo>
                      <a:pt x="29" y="15"/>
                    </a:lnTo>
                    <a:lnTo>
                      <a:pt x="29" y="28"/>
                    </a:lnTo>
                    <a:lnTo>
                      <a:pt x="29" y="28"/>
                    </a:lnTo>
                    <a:lnTo>
                      <a:pt x="30" y="31"/>
                    </a:lnTo>
                    <a:lnTo>
                      <a:pt x="33" y="37"/>
                    </a:lnTo>
                    <a:lnTo>
                      <a:pt x="33" y="38"/>
                    </a:lnTo>
                    <a:lnTo>
                      <a:pt x="32" y="37"/>
                    </a:lnTo>
                    <a:lnTo>
                      <a:pt x="30" y="37"/>
                    </a:lnTo>
                    <a:lnTo>
                      <a:pt x="28" y="30"/>
                    </a:lnTo>
                    <a:lnTo>
                      <a:pt x="27" y="30"/>
                    </a:lnTo>
                    <a:lnTo>
                      <a:pt x="27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7" y="30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3" y="13"/>
                    </a:lnTo>
                    <a:lnTo>
                      <a:pt x="22" y="11"/>
                    </a:lnTo>
                    <a:lnTo>
                      <a:pt x="21" y="14"/>
                    </a:lnTo>
                    <a:lnTo>
                      <a:pt x="20" y="15"/>
                    </a:lnTo>
                    <a:lnTo>
                      <a:pt x="19" y="16"/>
                    </a:lnTo>
                    <a:lnTo>
                      <a:pt x="19" y="17"/>
                    </a:lnTo>
                    <a:lnTo>
                      <a:pt x="18" y="19"/>
                    </a:lnTo>
                    <a:lnTo>
                      <a:pt x="18" y="19"/>
                    </a:lnTo>
                    <a:lnTo>
                      <a:pt x="19" y="28"/>
                    </a:lnTo>
                    <a:lnTo>
                      <a:pt x="20" y="30"/>
                    </a:lnTo>
                    <a:lnTo>
                      <a:pt x="19" y="29"/>
                    </a:lnTo>
                    <a:lnTo>
                      <a:pt x="18" y="26"/>
                    </a:lnTo>
                    <a:lnTo>
                      <a:pt x="17" y="23"/>
                    </a:lnTo>
                    <a:lnTo>
                      <a:pt x="16" y="22"/>
                    </a:lnTo>
                    <a:lnTo>
                      <a:pt x="15" y="23"/>
                    </a:lnTo>
                    <a:lnTo>
                      <a:pt x="15" y="24"/>
                    </a:lnTo>
                    <a:lnTo>
                      <a:pt x="14" y="23"/>
                    </a:lnTo>
                    <a:lnTo>
                      <a:pt x="14" y="22"/>
                    </a:lnTo>
                    <a:lnTo>
                      <a:pt x="14" y="21"/>
                    </a:lnTo>
                    <a:lnTo>
                      <a:pt x="15" y="20"/>
                    </a:lnTo>
                    <a:lnTo>
                      <a:pt x="16" y="19"/>
                    </a:lnTo>
                    <a:lnTo>
                      <a:pt x="14" y="19"/>
                    </a:lnTo>
                    <a:lnTo>
                      <a:pt x="11" y="20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2" y="18"/>
                    </a:lnTo>
                    <a:lnTo>
                      <a:pt x="13" y="16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5" y="15"/>
                    </a:lnTo>
                    <a:lnTo>
                      <a:pt x="16" y="15"/>
                    </a:lnTo>
                    <a:lnTo>
                      <a:pt x="18" y="15"/>
                    </a:lnTo>
                    <a:lnTo>
                      <a:pt x="18" y="14"/>
                    </a:lnTo>
                    <a:lnTo>
                      <a:pt x="18" y="12"/>
                    </a:lnTo>
                    <a:lnTo>
                      <a:pt x="18" y="11"/>
                    </a:lnTo>
                    <a:lnTo>
                      <a:pt x="17" y="10"/>
                    </a:lnTo>
                    <a:lnTo>
                      <a:pt x="14" y="11"/>
                    </a:lnTo>
                    <a:lnTo>
                      <a:pt x="13" y="12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0" y="12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4" y="14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6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2" y="15"/>
                    </a:lnTo>
                    <a:lnTo>
                      <a:pt x="1" y="15"/>
                    </a:lnTo>
                    <a:lnTo>
                      <a:pt x="1" y="17"/>
                    </a:lnTo>
                    <a:lnTo>
                      <a:pt x="2" y="19"/>
                    </a:lnTo>
                    <a:lnTo>
                      <a:pt x="2" y="20"/>
                    </a:lnTo>
                    <a:lnTo>
                      <a:pt x="1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7" name="Freeform 388"/>
              <p:cNvSpPr>
                <a:spLocks/>
              </p:cNvSpPr>
              <p:nvPr/>
            </p:nvSpPr>
            <p:spPr bwMode="auto">
              <a:xfrm>
                <a:off x="4429" y="3174"/>
                <a:ext cx="5" cy="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2" y="6"/>
                  </a:cxn>
                  <a:cxn ang="0">
                    <a:pos x="4" y="5"/>
                  </a:cxn>
                  <a:cxn ang="0">
                    <a:pos x="4" y="3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0" y="5"/>
                  </a:cxn>
                </a:cxnLst>
                <a:rect l="0" t="0" r="r" b="b"/>
                <a:pathLst>
                  <a:path w="5" h="6">
                    <a:moveTo>
                      <a:pt x="0" y="5"/>
                    </a:moveTo>
                    <a:lnTo>
                      <a:pt x="0" y="5"/>
                    </a:lnTo>
                    <a:lnTo>
                      <a:pt x="2" y="6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8" name="Freeform 389"/>
              <p:cNvSpPr>
                <a:spLocks/>
              </p:cNvSpPr>
              <p:nvPr/>
            </p:nvSpPr>
            <p:spPr bwMode="auto">
              <a:xfrm>
                <a:off x="4410" y="3204"/>
                <a:ext cx="4" cy="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" y="2"/>
                  </a:cxn>
                  <a:cxn ang="0">
                    <a:pos x="0" y="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lnTo>
                      <a:pt x="1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9" name="Freeform 390"/>
              <p:cNvSpPr>
                <a:spLocks/>
              </p:cNvSpPr>
              <p:nvPr/>
            </p:nvSpPr>
            <p:spPr bwMode="auto">
              <a:xfrm>
                <a:off x="4444" y="3001"/>
                <a:ext cx="23" cy="27"/>
              </a:xfrm>
              <a:custGeom>
                <a:avLst/>
                <a:gdLst/>
                <a:ahLst/>
                <a:cxnLst>
                  <a:cxn ang="0">
                    <a:pos x="21" y="15"/>
                  </a:cxn>
                  <a:cxn ang="0">
                    <a:pos x="23" y="15"/>
                  </a:cxn>
                  <a:cxn ang="0">
                    <a:pos x="21" y="15"/>
                  </a:cxn>
                  <a:cxn ang="0">
                    <a:pos x="20" y="14"/>
                  </a:cxn>
                  <a:cxn ang="0">
                    <a:pos x="20" y="12"/>
                  </a:cxn>
                  <a:cxn ang="0">
                    <a:pos x="19" y="11"/>
                  </a:cxn>
                  <a:cxn ang="0">
                    <a:pos x="18" y="11"/>
                  </a:cxn>
                  <a:cxn ang="0">
                    <a:pos x="16" y="12"/>
                  </a:cxn>
                  <a:cxn ang="0">
                    <a:pos x="14" y="11"/>
                  </a:cxn>
                  <a:cxn ang="0">
                    <a:pos x="13" y="9"/>
                  </a:cxn>
                  <a:cxn ang="0">
                    <a:pos x="13" y="7"/>
                  </a:cxn>
                  <a:cxn ang="0">
                    <a:pos x="14" y="6"/>
                  </a:cxn>
                  <a:cxn ang="0">
                    <a:pos x="14" y="4"/>
                  </a:cxn>
                  <a:cxn ang="0">
                    <a:pos x="13" y="3"/>
                  </a:cxn>
                  <a:cxn ang="0">
                    <a:pos x="12" y="1"/>
                  </a:cxn>
                  <a:cxn ang="0">
                    <a:pos x="12" y="0"/>
                  </a:cxn>
                  <a:cxn ang="0">
                    <a:pos x="9" y="2"/>
                  </a:cxn>
                  <a:cxn ang="0">
                    <a:pos x="7" y="3"/>
                  </a:cxn>
                  <a:cxn ang="0">
                    <a:pos x="1" y="5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2" y="9"/>
                  </a:cxn>
                  <a:cxn ang="0">
                    <a:pos x="4" y="11"/>
                  </a:cxn>
                  <a:cxn ang="0">
                    <a:pos x="3" y="14"/>
                  </a:cxn>
                  <a:cxn ang="0">
                    <a:pos x="2" y="15"/>
                  </a:cxn>
                  <a:cxn ang="0">
                    <a:pos x="2" y="17"/>
                  </a:cxn>
                  <a:cxn ang="0">
                    <a:pos x="2" y="18"/>
                  </a:cxn>
                  <a:cxn ang="0">
                    <a:pos x="1" y="19"/>
                  </a:cxn>
                  <a:cxn ang="0">
                    <a:pos x="0" y="20"/>
                  </a:cxn>
                  <a:cxn ang="0">
                    <a:pos x="1" y="22"/>
                  </a:cxn>
                  <a:cxn ang="0">
                    <a:pos x="2" y="22"/>
                  </a:cxn>
                  <a:cxn ang="0">
                    <a:pos x="4" y="22"/>
                  </a:cxn>
                  <a:cxn ang="0">
                    <a:pos x="7" y="22"/>
                  </a:cxn>
                  <a:cxn ang="0">
                    <a:pos x="9" y="20"/>
                  </a:cxn>
                  <a:cxn ang="0">
                    <a:pos x="10" y="19"/>
                  </a:cxn>
                  <a:cxn ang="0">
                    <a:pos x="10" y="20"/>
                  </a:cxn>
                  <a:cxn ang="0">
                    <a:pos x="10" y="22"/>
                  </a:cxn>
                  <a:cxn ang="0">
                    <a:pos x="12" y="20"/>
                  </a:cxn>
                  <a:cxn ang="0">
                    <a:pos x="11" y="22"/>
                  </a:cxn>
                  <a:cxn ang="0">
                    <a:pos x="10" y="22"/>
                  </a:cxn>
                  <a:cxn ang="0">
                    <a:pos x="10" y="24"/>
                  </a:cxn>
                  <a:cxn ang="0">
                    <a:pos x="9" y="27"/>
                  </a:cxn>
                  <a:cxn ang="0">
                    <a:pos x="10" y="27"/>
                  </a:cxn>
                  <a:cxn ang="0">
                    <a:pos x="12" y="26"/>
                  </a:cxn>
                  <a:cxn ang="0">
                    <a:pos x="13" y="24"/>
                  </a:cxn>
                  <a:cxn ang="0">
                    <a:pos x="13" y="23"/>
                  </a:cxn>
                  <a:cxn ang="0">
                    <a:pos x="14" y="24"/>
                  </a:cxn>
                  <a:cxn ang="0">
                    <a:pos x="15" y="23"/>
                  </a:cxn>
                  <a:cxn ang="0">
                    <a:pos x="16" y="23"/>
                  </a:cxn>
                  <a:cxn ang="0">
                    <a:pos x="16" y="22"/>
                  </a:cxn>
                  <a:cxn ang="0">
                    <a:pos x="17" y="19"/>
                  </a:cxn>
                  <a:cxn ang="0">
                    <a:pos x="19" y="18"/>
                  </a:cxn>
                </a:cxnLst>
                <a:rect l="0" t="0" r="r" b="b"/>
                <a:pathLst>
                  <a:path w="23" h="27">
                    <a:moveTo>
                      <a:pt x="19" y="17"/>
                    </a:moveTo>
                    <a:lnTo>
                      <a:pt x="21" y="15"/>
                    </a:lnTo>
                    <a:lnTo>
                      <a:pt x="23" y="15"/>
                    </a:lnTo>
                    <a:lnTo>
                      <a:pt x="23" y="15"/>
                    </a:lnTo>
                    <a:lnTo>
                      <a:pt x="23" y="15"/>
                    </a:lnTo>
                    <a:lnTo>
                      <a:pt x="21" y="15"/>
                    </a:lnTo>
                    <a:lnTo>
                      <a:pt x="21" y="14"/>
                    </a:lnTo>
                    <a:lnTo>
                      <a:pt x="20" y="14"/>
                    </a:lnTo>
                    <a:lnTo>
                      <a:pt x="20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8" y="11"/>
                    </a:lnTo>
                    <a:lnTo>
                      <a:pt x="16" y="13"/>
                    </a:lnTo>
                    <a:lnTo>
                      <a:pt x="16" y="12"/>
                    </a:lnTo>
                    <a:lnTo>
                      <a:pt x="15" y="11"/>
                    </a:lnTo>
                    <a:lnTo>
                      <a:pt x="14" y="11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0" y="20"/>
                    </a:lnTo>
                    <a:lnTo>
                      <a:pt x="1" y="21"/>
                    </a:lnTo>
                    <a:lnTo>
                      <a:pt x="1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3" y="22"/>
                    </a:lnTo>
                    <a:lnTo>
                      <a:pt x="4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8" y="21"/>
                    </a:lnTo>
                    <a:lnTo>
                      <a:pt x="9" y="20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21"/>
                    </a:lnTo>
                    <a:lnTo>
                      <a:pt x="10" y="22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1" y="21"/>
                    </a:lnTo>
                    <a:lnTo>
                      <a:pt x="11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9" y="26"/>
                    </a:lnTo>
                    <a:lnTo>
                      <a:pt x="9" y="27"/>
                    </a:lnTo>
                    <a:lnTo>
                      <a:pt x="10" y="26"/>
                    </a:lnTo>
                    <a:lnTo>
                      <a:pt x="10" y="27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3" y="23"/>
                    </a:lnTo>
                    <a:lnTo>
                      <a:pt x="13" y="24"/>
                    </a:lnTo>
                    <a:lnTo>
                      <a:pt x="14" y="24"/>
                    </a:lnTo>
                    <a:lnTo>
                      <a:pt x="15" y="24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6" y="23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7" y="21"/>
                    </a:lnTo>
                    <a:lnTo>
                      <a:pt x="17" y="19"/>
                    </a:lnTo>
                    <a:lnTo>
                      <a:pt x="17" y="18"/>
                    </a:lnTo>
                    <a:lnTo>
                      <a:pt x="19" y="18"/>
                    </a:lnTo>
                    <a:lnTo>
                      <a:pt x="19" y="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0" name="Freeform 391"/>
              <p:cNvSpPr>
                <a:spLocks/>
              </p:cNvSpPr>
              <p:nvPr/>
            </p:nvSpPr>
            <p:spPr bwMode="auto">
              <a:xfrm>
                <a:off x="4432" y="3171"/>
                <a:ext cx="6" cy="5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6" y="1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3" y="5"/>
                  </a:cxn>
                  <a:cxn ang="0">
                    <a:pos x="4" y="4"/>
                  </a:cxn>
                </a:cxnLst>
                <a:rect l="0" t="0" r="r" b="b"/>
                <a:pathLst>
                  <a:path w="6" h="5">
                    <a:moveTo>
                      <a:pt x="4" y="4"/>
                    </a:moveTo>
                    <a:lnTo>
                      <a:pt x="6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3" y="5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1" name="Freeform 392"/>
              <p:cNvSpPr>
                <a:spLocks/>
              </p:cNvSpPr>
              <p:nvPr/>
            </p:nvSpPr>
            <p:spPr bwMode="auto">
              <a:xfrm>
                <a:off x="4225" y="3041"/>
                <a:ext cx="2" cy="18"/>
              </a:xfrm>
              <a:custGeom>
                <a:avLst/>
                <a:gdLst/>
                <a:ahLst/>
                <a:cxnLst>
                  <a:cxn ang="0">
                    <a:pos x="2" y="18"/>
                  </a:cxn>
                  <a:cxn ang="0">
                    <a:pos x="2" y="5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2" y="18"/>
                  </a:cxn>
                </a:cxnLst>
                <a:rect l="0" t="0" r="r" b="b"/>
                <a:pathLst>
                  <a:path w="2" h="18">
                    <a:moveTo>
                      <a:pt x="2" y="18"/>
                    </a:moveTo>
                    <a:lnTo>
                      <a:pt x="2" y="5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2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2" name="Freeform 393"/>
              <p:cNvSpPr>
                <a:spLocks/>
              </p:cNvSpPr>
              <p:nvPr/>
            </p:nvSpPr>
            <p:spPr bwMode="auto">
              <a:xfrm>
                <a:off x="4408" y="3189"/>
                <a:ext cx="13" cy="11"/>
              </a:xfrm>
              <a:custGeom>
                <a:avLst/>
                <a:gdLst/>
                <a:ahLst/>
                <a:cxnLst>
                  <a:cxn ang="0">
                    <a:pos x="7" y="9"/>
                  </a:cxn>
                  <a:cxn ang="0">
                    <a:pos x="8" y="9"/>
                  </a:cxn>
                  <a:cxn ang="0">
                    <a:pos x="8" y="9"/>
                  </a:cxn>
                  <a:cxn ang="0">
                    <a:pos x="8" y="8"/>
                  </a:cxn>
                  <a:cxn ang="0">
                    <a:pos x="9" y="6"/>
                  </a:cxn>
                  <a:cxn ang="0">
                    <a:pos x="9" y="8"/>
                  </a:cxn>
                  <a:cxn ang="0">
                    <a:pos x="10" y="6"/>
                  </a:cxn>
                  <a:cxn ang="0">
                    <a:pos x="11" y="5"/>
                  </a:cxn>
                  <a:cxn ang="0">
                    <a:pos x="12" y="5"/>
                  </a:cxn>
                  <a:cxn ang="0">
                    <a:pos x="13" y="5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12" y="2"/>
                  </a:cxn>
                  <a:cxn ang="0">
                    <a:pos x="11" y="1"/>
                  </a:cxn>
                  <a:cxn ang="0">
                    <a:pos x="10" y="2"/>
                  </a:cxn>
                  <a:cxn ang="0">
                    <a:pos x="11" y="2"/>
                  </a:cxn>
                  <a:cxn ang="0">
                    <a:pos x="10" y="3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5" y="6"/>
                  </a:cxn>
                  <a:cxn ang="0">
                    <a:pos x="4" y="7"/>
                  </a:cxn>
                  <a:cxn ang="0">
                    <a:pos x="3" y="8"/>
                  </a:cxn>
                  <a:cxn ang="0">
                    <a:pos x="2" y="8"/>
                  </a:cxn>
                  <a:cxn ang="0">
                    <a:pos x="2" y="9"/>
                  </a:cxn>
                  <a:cxn ang="0">
                    <a:pos x="2" y="9"/>
                  </a:cxn>
                  <a:cxn ang="0">
                    <a:pos x="1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2" y="11"/>
                  </a:cxn>
                  <a:cxn ang="0">
                    <a:pos x="2" y="9"/>
                  </a:cxn>
                  <a:cxn ang="0">
                    <a:pos x="3" y="9"/>
                  </a:cxn>
                  <a:cxn ang="0">
                    <a:pos x="3" y="11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7" y="8"/>
                  </a:cxn>
                  <a:cxn ang="0">
                    <a:pos x="7" y="9"/>
                  </a:cxn>
                </a:cxnLst>
                <a:rect l="0" t="0" r="r" b="b"/>
                <a:pathLst>
                  <a:path w="13" h="11">
                    <a:moveTo>
                      <a:pt x="7" y="9"/>
                    </a:moveTo>
                    <a:lnTo>
                      <a:pt x="8" y="9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9" y="6"/>
                    </a:lnTo>
                    <a:lnTo>
                      <a:pt x="9" y="8"/>
                    </a:lnTo>
                    <a:lnTo>
                      <a:pt x="10" y="6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0" y="3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3" y="11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7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3" name="Freeform 394"/>
              <p:cNvSpPr>
                <a:spLocks/>
              </p:cNvSpPr>
              <p:nvPr/>
            </p:nvSpPr>
            <p:spPr bwMode="auto">
              <a:xfrm>
                <a:off x="4422" y="3179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3" y="8"/>
                  </a:cxn>
                  <a:cxn ang="0">
                    <a:pos x="3" y="6"/>
                  </a:cxn>
                  <a:cxn ang="0">
                    <a:pos x="4" y="6"/>
                  </a:cxn>
                  <a:cxn ang="0">
                    <a:pos x="4" y="7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4" y="2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1" y="7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1" y="8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1" y="7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4" name="Freeform 395"/>
              <p:cNvSpPr>
                <a:spLocks/>
              </p:cNvSpPr>
              <p:nvPr/>
            </p:nvSpPr>
            <p:spPr bwMode="auto">
              <a:xfrm>
                <a:off x="4437" y="3169"/>
                <a:ext cx="3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2" y="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lnTo>
                      <a:pt x="3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5" name="Freeform 396"/>
              <p:cNvSpPr>
                <a:spLocks/>
              </p:cNvSpPr>
              <p:nvPr/>
            </p:nvSpPr>
            <p:spPr bwMode="auto">
              <a:xfrm>
                <a:off x="4625" y="3036"/>
                <a:ext cx="85" cy="79"/>
              </a:xfrm>
              <a:custGeom>
                <a:avLst/>
                <a:gdLst/>
                <a:ahLst/>
                <a:cxnLst>
                  <a:cxn ang="0">
                    <a:pos x="6" y="71"/>
                  </a:cxn>
                  <a:cxn ang="0">
                    <a:pos x="6" y="72"/>
                  </a:cxn>
                  <a:cxn ang="0">
                    <a:pos x="4" y="77"/>
                  </a:cxn>
                  <a:cxn ang="0">
                    <a:pos x="10" y="78"/>
                  </a:cxn>
                  <a:cxn ang="0">
                    <a:pos x="17" y="79"/>
                  </a:cxn>
                  <a:cxn ang="0">
                    <a:pos x="19" y="75"/>
                  </a:cxn>
                  <a:cxn ang="0">
                    <a:pos x="21" y="74"/>
                  </a:cxn>
                  <a:cxn ang="0">
                    <a:pos x="20" y="69"/>
                  </a:cxn>
                  <a:cxn ang="0">
                    <a:pos x="22" y="70"/>
                  </a:cxn>
                  <a:cxn ang="0">
                    <a:pos x="22" y="66"/>
                  </a:cxn>
                  <a:cxn ang="0">
                    <a:pos x="21" y="62"/>
                  </a:cxn>
                  <a:cxn ang="0">
                    <a:pos x="25" y="65"/>
                  </a:cxn>
                  <a:cxn ang="0">
                    <a:pos x="27" y="63"/>
                  </a:cxn>
                  <a:cxn ang="0">
                    <a:pos x="28" y="60"/>
                  </a:cxn>
                  <a:cxn ang="0">
                    <a:pos x="28" y="56"/>
                  </a:cxn>
                  <a:cxn ang="0">
                    <a:pos x="29" y="54"/>
                  </a:cxn>
                  <a:cxn ang="0">
                    <a:pos x="30" y="52"/>
                  </a:cxn>
                  <a:cxn ang="0">
                    <a:pos x="32" y="49"/>
                  </a:cxn>
                  <a:cxn ang="0">
                    <a:pos x="36" y="49"/>
                  </a:cxn>
                  <a:cxn ang="0">
                    <a:pos x="38" y="43"/>
                  </a:cxn>
                  <a:cxn ang="0">
                    <a:pos x="42" y="43"/>
                  </a:cxn>
                  <a:cxn ang="0">
                    <a:pos x="53" y="31"/>
                  </a:cxn>
                  <a:cxn ang="0">
                    <a:pos x="56" y="31"/>
                  </a:cxn>
                  <a:cxn ang="0">
                    <a:pos x="64" y="26"/>
                  </a:cxn>
                  <a:cxn ang="0">
                    <a:pos x="71" y="23"/>
                  </a:cxn>
                  <a:cxn ang="0">
                    <a:pos x="79" y="18"/>
                  </a:cxn>
                  <a:cxn ang="0">
                    <a:pos x="85" y="11"/>
                  </a:cxn>
                  <a:cxn ang="0">
                    <a:pos x="83" y="5"/>
                  </a:cxn>
                  <a:cxn ang="0">
                    <a:pos x="79" y="0"/>
                  </a:cxn>
                  <a:cxn ang="0">
                    <a:pos x="71" y="2"/>
                  </a:cxn>
                  <a:cxn ang="0">
                    <a:pos x="67" y="6"/>
                  </a:cxn>
                  <a:cxn ang="0">
                    <a:pos x="64" y="12"/>
                  </a:cxn>
                  <a:cxn ang="0">
                    <a:pos x="58" y="15"/>
                  </a:cxn>
                  <a:cxn ang="0">
                    <a:pos x="55" y="15"/>
                  </a:cxn>
                  <a:cxn ang="0">
                    <a:pos x="47" y="16"/>
                  </a:cxn>
                  <a:cxn ang="0">
                    <a:pos x="41" y="16"/>
                  </a:cxn>
                  <a:cxn ang="0">
                    <a:pos x="41" y="21"/>
                  </a:cxn>
                  <a:cxn ang="0">
                    <a:pos x="38" y="20"/>
                  </a:cxn>
                  <a:cxn ang="0">
                    <a:pos x="28" y="27"/>
                  </a:cxn>
                  <a:cxn ang="0">
                    <a:pos x="24" y="32"/>
                  </a:cxn>
                  <a:cxn ang="0">
                    <a:pos x="21" y="38"/>
                  </a:cxn>
                  <a:cxn ang="0">
                    <a:pos x="13" y="43"/>
                  </a:cxn>
                  <a:cxn ang="0">
                    <a:pos x="10" y="42"/>
                  </a:cxn>
                  <a:cxn ang="0">
                    <a:pos x="12" y="45"/>
                  </a:cxn>
                  <a:cxn ang="0">
                    <a:pos x="11" y="49"/>
                  </a:cxn>
                  <a:cxn ang="0">
                    <a:pos x="17" y="51"/>
                  </a:cxn>
                  <a:cxn ang="0">
                    <a:pos x="10" y="52"/>
                  </a:cxn>
                  <a:cxn ang="0">
                    <a:pos x="12" y="56"/>
                  </a:cxn>
                  <a:cxn ang="0">
                    <a:pos x="9" y="60"/>
                  </a:cxn>
                  <a:cxn ang="0">
                    <a:pos x="12" y="64"/>
                  </a:cxn>
                  <a:cxn ang="0">
                    <a:pos x="6" y="65"/>
                  </a:cxn>
                  <a:cxn ang="0">
                    <a:pos x="0" y="69"/>
                  </a:cxn>
                </a:cxnLst>
                <a:rect l="0" t="0" r="r" b="b"/>
                <a:pathLst>
                  <a:path w="85" h="79">
                    <a:moveTo>
                      <a:pt x="2" y="71"/>
                    </a:moveTo>
                    <a:lnTo>
                      <a:pt x="2" y="72"/>
                    </a:lnTo>
                    <a:lnTo>
                      <a:pt x="4" y="73"/>
                    </a:lnTo>
                    <a:lnTo>
                      <a:pt x="6" y="71"/>
                    </a:lnTo>
                    <a:lnTo>
                      <a:pt x="6" y="71"/>
                    </a:lnTo>
                    <a:lnTo>
                      <a:pt x="7" y="71"/>
                    </a:lnTo>
                    <a:lnTo>
                      <a:pt x="8" y="71"/>
                    </a:lnTo>
                    <a:lnTo>
                      <a:pt x="8" y="71"/>
                    </a:lnTo>
                    <a:lnTo>
                      <a:pt x="6" y="72"/>
                    </a:lnTo>
                    <a:lnTo>
                      <a:pt x="6" y="72"/>
                    </a:lnTo>
                    <a:lnTo>
                      <a:pt x="4" y="74"/>
                    </a:lnTo>
                    <a:lnTo>
                      <a:pt x="3" y="74"/>
                    </a:lnTo>
                    <a:lnTo>
                      <a:pt x="3" y="75"/>
                    </a:lnTo>
                    <a:lnTo>
                      <a:pt x="4" y="76"/>
                    </a:lnTo>
                    <a:lnTo>
                      <a:pt x="4" y="77"/>
                    </a:lnTo>
                    <a:lnTo>
                      <a:pt x="2" y="78"/>
                    </a:lnTo>
                    <a:lnTo>
                      <a:pt x="4" y="78"/>
                    </a:lnTo>
                    <a:lnTo>
                      <a:pt x="6" y="76"/>
                    </a:lnTo>
                    <a:lnTo>
                      <a:pt x="8" y="76"/>
                    </a:lnTo>
                    <a:lnTo>
                      <a:pt x="10" y="78"/>
                    </a:lnTo>
                    <a:lnTo>
                      <a:pt x="12" y="78"/>
                    </a:lnTo>
                    <a:lnTo>
                      <a:pt x="13" y="79"/>
                    </a:lnTo>
                    <a:lnTo>
                      <a:pt x="15" y="78"/>
                    </a:lnTo>
                    <a:lnTo>
                      <a:pt x="16" y="79"/>
                    </a:lnTo>
                    <a:lnTo>
                      <a:pt x="17" y="79"/>
                    </a:lnTo>
                    <a:lnTo>
                      <a:pt x="17" y="78"/>
                    </a:lnTo>
                    <a:lnTo>
                      <a:pt x="18" y="78"/>
                    </a:lnTo>
                    <a:lnTo>
                      <a:pt x="19" y="77"/>
                    </a:lnTo>
                    <a:lnTo>
                      <a:pt x="20" y="76"/>
                    </a:lnTo>
                    <a:lnTo>
                      <a:pt x="19" y="75"/>
                    </a:lnTo>
                    <a:lnTo>
                      <a:pt x="18" y="74"/>
                    </a:lnTo>
                    <a:lnTo>
                      <a:pt x="17" y="71"/>
                    </a:lnTo>
                    <a:lnTo>
                      <a:pt x="19" y="72"/>
                    </a:lnTo>
                    <a:lnTo>
                      <a:pt x="19" y="73"/>
                    </a:lnTo>
                    <a:lnTo>
                      <a:pt x="21" y="74"/>
                    </a:lnTo>
                    <a:lnTo>
                      <a:pt x="21" y="73"/>
                    </a:lnTo>
                    <a:lnTo>
                      <a:pt x="21" y="73"/>
                    </a:lnTo>
                    <a:lnTo>
                      <a:pt x="21" y="72"/>
                    </a:lnTo>
                    <a:lnTo>
                      <a:pt x="21" y="71"/>
                    </a:lnTo>
                    <a:lnTo>
                      <a:pt x="20" y="69"/>
                    </a:lnTo>
                    <a:lnTo>
                      <a:pt x="18" y="69"/>
                    </a:lnTo>
                    <a:lnTo>
                      <a:pt x="17" y="68"/>
                    </a:lnTo>
                    <a:lnTo>
                      <a:pt x="18" y="67"/>
                    </a:lnTo>
                    <a:lnTo>
                      <a:pt x="21" y="68"/>
                    </a:lnTo>
                    <a:lnTo>
                      <a:pt x="22" y="70"/>
                    </a:lnTo>
                    <a:lnTo>
                      <a:pt x="23" y="70"/>
                    </a:lnTo>
                    <a:lnTo>
                      <a:pt x="23" y="67"/>
                    </a:lnTo>
                    <a:lnTo>
                      <a:pt x="23" y="67"/>
                    </a:lnTo>
                    <a:lnTo>
                      <a:pt x="24" y="67"/>
                    </a:lnTo>
                    <a:lnTo>
                      <a:pt x="22" y="66"/>
                    </a:lnTo>
                    <a:lnTo>
                      <a:pt x="22" y="65"/>
                    </a:lnTo>
                    <a:lnTo>
                      <a:pt x="21" y="64"/>
                    </a:lnTo>
                    <a:lnTo>
                      <a:pt x="20" y="64"/>
                    </a:lnTo>
                    <a:lnTo>
                      <a:pt x="21" y="64"/>
                    </a:lnTo>
                    <a:lnTo>
                      <a:pt x="21" y="62"/>
                    </a:lnTo>
                    <a:lnTo>
                      <a:pt x="21" y="60"/>
                    </a:lnTo>
                    <a:lnTo>
                      <a:pt x="24" y="64"/>
                    </a:lnTo>
                    <a:lnTo>
                      <a:pt x="24" y="64"/>
                    </a:lnTo>
                    <a:lnTo>
                      <a:pt x="24" y="65"/>
                    </a:lnTo>
                    <a:lnTo>
                      <a:pt x="25" y="65"/>
                    </a:lnTo>
                    <a:lnTo>
                      <a:pt x="25" y="64"/>
                    </a:lnTo>
                    <a:lnTo>
                      <a:pt x="25" y="63"/>
                    </a:lnTo>
                    <a:lnTo>
                      <a:pt x="26" y="64"/>
                    </a:lnTo>
                    <a:lnTo>
                      <a:pt x="27" y="63"/>
                    </a:lnTo>
                    <a:lnTo>
                      <a:pt x="27" y="63"/>
                    </a:lnTo>
                    <a:lnTo>
                      <a:pt x="26" y="61"/>
                    </a:lnTo>
                    <a:lnTo>
                      <a:pt x="27" y="61"/>
                    </a:lnTo>
                    <a:lnTo>
                      <a:pt x="28" y="62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7" y="56"/>
                    </a:lnTo>
                    <a:lnTo>
                      <a:pt x="25" y="55"/>
                    </a:lnTo>
                    <a:lnTo>
                      <a:pt x="25" y="53"/>
                    </a:lnTo>
                    <a:lnTo>
                      <a:pt x="28" y="56"/>
                    </a:lnTo>
                    <a:lnTo>
                      <a:pt x="28" y="57"/>
                    </a:lnTo>
                    <a:lnTo>
                      <a:pt x="29" y="56"/>
                    </a:lnTo>
                    <a:lnTo>
                      <a:pt x="30" y="56"/>
                    </a:lnTo>
                    <a:lnTo>
                      <a:pt x="29" y="55"/>
                    </a:lnTo>
                    <a:lnTo>
                      <a:pt x="29" y="54"/>
                    </a:lnTo>
                    <a:lnTo>
                      <a:pt x="31" y="55"/>
                    </a:lnTo>
                    <a:lnTo>
                      <a:pt x="30" y="54"/>
                    </a:lnTo>
                    <a:lnTo>
                      <a:pt x="30" y="53"/>
                    </a:lnTo>
                    <a:lnTo>
                      <a:pt x="30" y="53"/>
                    </a:lnTo>
                    <a:lnTo>
                      <a:pt x="30" y="52"/>
                    </a:lnTo>
                    <a:lnTo>
                      <a:pt x="31" y="52"/>
                    </a:lnTo>
                    <a:lnTo>
                      <a:pt x="35" y="54"/>
                    </a:lnTo>
                    <a:lnTo>
                      <a:pt x="33" y="52"/>
                    </a:lnTo>
                    <a:lnTo>
                      <a:pt x="32" y="50"/>
                    </a:lnTo>
                    <a:lnTo>
                      <a:pt x="32" y="49"/>
                    </a:lnTo>
                    <a:lnTo>
                      <a:pt x="33" y="50"/>
                    </a:lnTo>
                    <a:lnTo>
                      <a:pt x="35" y="51"/>
                    </a:lnTo>
                    <a:lnTo>
                      <a:pt x="36" y="51"/>
                    </a:lnTo>
                    <a:lnTo>
                      <a:pt x="36" y="50"/>
                    </a:lnTo>
                    <a:lnTo>
                      <a:pt x="36" y="49"/>
                    </a:lnTo>
                    <a:lnTo>
                      <a:pt x="39" y="46"/>
                    </a:lnTo>
                    <a:lnTo>
                      <a:pt x="39" y="45"/>
                    </a:lnTo>
                    <a:lnTo>
                      <a:pt x="38" y="45"/>
                    </a:lnTo>
                    <a:lnTo>
                      <a:pt x="37" y="45"/>
                    </a:lnTo>
                    <a:lnTo>
                      <a:pt x="38" y="43"/>
                    </a:lnTo>
                    <a:lnTo>
                      <a:pt x="38" y="43"/>
                    </a:lnTo>
                    <a:lnTo>
                      <a:pt x="39" y="43"/>
                    </a:lnTo>
                    <a:lnTo>
                      <a:pt x="39" y="44"/>
                    </a:lnTo>
                    <a:lnTo>
                      <a:pt x="40" y="43"/>
                    </a:lnTo>
                    <a:lnTo>
                      <a:pt x="42" y="43"/>
                    </a:lnTo>
                    <a:lnTo>
                      <a:pt x="47" y="36"/>
                    </a:lnTo>
                    <a:lnTo>
                      <a:pt x="48" y="37"/>
                    </a:lnTo>
                    <a:lnTo>
                      <a:pt x="49" y="35"/>
                    </a:lnTo>
                    <a:lnTo>
                      <a:pt x="51" y="34"/>
                    </a:lnTo>
                    <a:lnTo>
                      <a:pt x="53" y="31"/>
                    </a:lnTo>
                    <a:lnTo>
                      <a:pt x="54" y="31"/>
                    </a:lnTo>
                    <a:lnTo>
                      <a:pt x="54" y="31"/>
                    </a:lnTo>
                    <a:lnTo>
                      <a:pt x="54" y="29"/>
                    </a:lnTo>
                    <a:lnTo>
                      <a:pt x="55" y="29"/>
                    </a:lnTo>
                    <a:lnTo>
                      <a:pt x="56" y="31"/>
                    </a:lnTo>
                    <a:lnTo>
                      <a:pt x="57" y="31"/>
                    </a:lnTo>
                    <a:lnTo>
                      <a:pt x="62" y="27"/>
                    </a:lnTo>
                    <a:lnTo>
                      <a:pt x="63" y="26"/>
                    </a:lnTo>
                    <a:lnTo>
                      <a:pt x="63" y="27"/>
                    </a:lnTo>
                    <a:lnTo>
                      <a:pt x="64" y="26"/>
                    </a:lnTo>
                    <a:lnTo>
                      <a:pt x="64" y="25"/>
                    </a:lnTo>
                    <a:lnTo>
                      <a:pt x="65" y="24"/>
                    </a:lnTo>
                    <a:lnTo>
                      <a:pt x="68" y="23"/>
                    </a:lnTo>
                    <a:lnTo>
                      <a:pt x="68" y="23"/>
                    </a:lnTo>
                    <a:lnTo>
                      <a:pt x="71" y="23"/>
                    </a:lnTo>
                    <a:lnTo>
                      <a:pt x="71" y="23"/>
                    </a:lnTo>
                    <a:lnTo>
                      <a:pt x="74" y="22"/>
                    </a:lnTo>
                    <a:lnTo>
                      <a:pt x="78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81" y="19"/>
                    </a:lnTo>
                    <a:lnTo>
                      <a:pt x="80" y="17"/>
                    </a:lnTo>
                    <a:lnTo>
                      <a:pt x="83" y="13"/>
                    </a:lnTo>
                    <a:lnTo>
                      <a:pt x="85" y="12"/>
                    </a:lnTo>
                    <a:lnTo>
                      <a:pt x="85" y="11"/>
                    </a:lnTo>
                    <a:lnTo>
                      <a:pt x="83" y="11"/>
                    </a:lnTo>
                    <a:lnTo>
                      <a:pt x="84" y="9"/>
                    </a:lnTo>
                    <a:lnTo>
                      <a:pt x="85" y="9"/>
                    </a:lnTo>
                    <a:lnTo>
                      <a:pt x="85" y="7"/>
                    </a:lnTo>
                    <a:lnTo>
                      <a:pt x="83" y="5"/>
                    </a:lnTo>
                    <a:lnTo>
                      <a:pt x="84" y="3"/>
                    </a:lnTo>
                    <a:lnTo>
                      <a:pt x="83" y="2"/>
                    </a:lnTo>
                    <a:lnTo>
                      <a:pt x="82" y="2"/>
                    </a:lnTo>
                    <a:lnTo>
                      <a:pt x="82" y="1"/>
                    </a:lnTo>
                    <a:lnTo>
                      <a:pt x="79" y="0"/>
                    </a:lnTo>
                    <a:lnTo>
                      <a:pt x="75" y="0"/>
                    </a:lnTo>
                    <a:lnTo>
                      <a:pt x="73" y="2"/>
                    </a:lnTo>
                    <a:lnTo>
                      <a:pt x="71" y="1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0" y="4"/>
                    </a:lnTo>
                    <a:lnTo>
                      <a:pt x="69" y="4"/>
                    </a:lnTo>
                    <a:lnTo>
                      <a:pt x="68" y="5"/>
                    </a:lnTo>
                    <a:lnTo>
                      <a:pt x="68" y="5"/>
                    </a:lnTo>
                    <a:lnTo>
                      <a:pt x="67" y="6"/>
                    </a:lnTo>
                    <a:lnTo>
                      <a:pt x="67" y="9"/>
                    </a:lnTo>
                    <a:lnTo>
                      <a:pt x="67" y="10"/>
                    </a:lnTo>
                    <a:lnTo>
                      <a:pt x="66" y="11"/>
                    </a:lnTo>
                    <a:lnTo>
                      <a:pt x="64" y="10"/>
                    </a:lnTo>
                    <a:lnTo>
                      <a:pt x="64" y="12"/>
                    </a:lnTo>
                    <a:lnTo>
                      <a:pt x="62" y="12"/>
                    </a:lnTo>
                    <a:lnTo>
                      <a:pt x="60" y="14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58" y="15"/>
                    </a:lnTo>
                    <a:lnTo>
                      <a:pt x="57" y="16"/>
                    </a:lnTo>
                    <a:lnTo>
                      <a:pt x="57" y="16"/>
                    </a:lnTo>
                    <a:lnTo>
                      <a:pt x="57" y="16"/>
                    </a:lnTo>
                    <a:lnTo>
                      <a:pt x="56" y="15"/>
                    </a:lnTo>
                    <a:lnTo>
                      <a:pt x="55" y="15"/>
                    </a:lnTo>
                    <a:lnTo>
                      <a:pt x="50" y="18"/>
                    </a:lnTo>
                    <a:lnTo>
                      <a:pt x="50" y="17"/>
                    </a:lnTo>
                    <a:lnTo>
                      <a:pt x="49" y="19"/>
                    </a:lnTo>
                    <a:lnTo>
                      <a:pt x="47" y="18"/>
                    </a:lnTo>
                    <a:lnTo>
                      <a:pt x="47" y="16"/>
                    </a:lnTo>
                    <a:lnTo>
                      <a:pt x="42" y="16"/>
                    </a:lnTo>
                    <a:lnTo>
                      <a:pt x="42" y="15"/>
                    </a:lnTo>
                    <a:lnTo>
                      <a:pt x="41" y="16"/>
                    </a:lnTo>
                    <a:lnTo>
                      <a:pt x="41" y="16"/>
                    </a:lnTo>
                    <a:lnTo>
                      <a:pt x="41" y="16"/>
                    </a:lnTo>
                    <a:lnTo>
                      <a:pt x="40" y="16"/>
                    </a:lnTo>
                    <a:lnTo>
                      <a:pt x="40" y="18"/>
                    </a:lnTo>
                    <a:lnTo>
                      <a:pt x="40" y="20"/>
                    </a:lnTo>
                    <a:lnTo>
                      <a:pt x="41" y="20"/>
                    </a:lnTo>
                    <a:lnTo>
                      <a:pt x="41" y="21"/>
                    </a:lnTo>
                    <a:lnTo>
                      <a:pt x="39" y="22"/>
                    </a:lnTo>
                    <a:lnTo>
                      <a:pt x="39" y="23"/>
                    </a:lnTo>
                    <a:lnTo>
                      <a:pt x="37" y="23"/>
                    </a:lnTo>
                    <a:lnTo>
                      <a:pt x="39" y="20"/>
                    </a:lnTo>
                    <a:lnTo>
                      <a:pt x="38" y="20"/>
                    </a:lnTo>
                    <a:lnTo>
                      <a:pt x="35" y="21"/>
                    </a:lnTo>
                    <a:lnTo>
                      <a:pt x="35" y="23"/>
                    </a:lnTo>
                    <a:lnTo>
                      <a:pt x="34" y="23"/>
                    </a:lnTo>
                    <a:lnTo>
                      <a:pt x="28" y="27"/>
                    </a:lnTo>
                    <a:lnTo>
                      <a:pt x="28" y="27"/>
                    </a:lnTo>
                    <a:lnTo>
                      <a:pt x="27" y="30"/>
                    </a:lnTo>
                    <a:lnTo>
                      <a:pt x="27" y="30"/>
                    </a:lnTo>
                    <a:lnTo>
                      <a:pt x="26" y="31"/>
                    </a:lnTo>
                    <a:lnTo>
                      <a:pt x="25" y="31"/>
                    </a:lnTo>
                    <a:lnTo>
                      <a:pt x="24" y="32"/>
                    </a:lnTo>
                    <a:lnTo>
                      <a:pt x="24" y="33"/>
                    </a:lnTo>
                    <a:lnTo>
                      <a:pt x="23" y="34"/>
                    </a:lnTo>
                    <a:lnTo>
                      <a:pt x="23" y="34"/>
                    </a:lnTo>
                    <a:lnTo>
                      <a:pt x="23" y="36"/>
                    </a:lnTo>
                    <a:lnTo>
                      <a:pt x="21" y="38"/>
                    </a:lnTo>
                    <a:lnTo>
                      <a:pt x="18" y="38"/>
                    </a:lnTo>
                    <a:lnTo>
                      <a:pt x="17" y="38"/>
                    </a:lnTo>
                    <a:lnTo>
                      <a:pt x="17" y="40"/>
                    </a:lnTo>
                    <a:lnTo>
                      <a:pt x="16" y="42"/>
                    </a:lnTo>
                    <a:lnTo>
                      <a:pt x="13" y="43"/>
                    </a:lnTo>
                    <a:lnTo>
                      <a:pt x="13" y="42"/>
                    </a:lnTo>
                    <a:lnTo>
                      <a:pt x="13" y="41"/>
                    </a:lnTo>
                    <a:lnTo>
                      <a:pt x="11" y="41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0" y="43"/>
                    </a:lnTo>
                    <a:lnTo>
                      <a:pt x="10" y="44"/>
                    </a:lnTo>
                    <a:lnTo>
                      <a:pt x="10" y="45"/>
                    </a:lnTo>
                    <a:lnTo>
                      <a:pt x="11" y="44"/>
                    </a:lnTo>
                    <a:lnTo>
                      <a:pt x="12" y="45"/>
                    </a:lnTo>
                    <a:lnTo>
                      <a:pt x="12" y="45"/>
                    </a:lnTo>
                    <a:lnTo>
                      <a:pt x="13" y="45"/>
                    </a:lnTo>
                    <a:lnTo>
                      <a:pt x="11" y="48"/>
                    </a:lnTo>
                    <a:lnTo>
                      <a:pt x="10" y="49"/>
                    </a:lnTo>
                    <a:lnTo>
                      <a:pt x="11" y="49"/>
                    </a:lnTo>
                    <a:lnTo>
                      <a:pt x="13" y="49"/>
                    </a:lnTo>
                    <a:lnTo>
                      <a:pt x="14" y="49"/>
                    </a:lnTo>
                    <a:lnTo>
                      <a:pt x="15" y="51"/>
                    </a:lnTo>
                    <a:lnTo>
                      <a:pt x="15" y="51"/>
                    </a:lnTo>
                    <a:lnTo>
                      <a:pt x="17" y="51"/>
                    </a:lnTo>
                    <a:lnTo>
                      <a:pt x="15" y="52"/>
                    </a:lnTo>
                    <a:lnTo>
                      <a:pt x="13" y="51"/>
                    </a:lnTo>
                    <a:lnTo>
                      <a:pt x="11" y="53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3"/>
                    </a:lnTo>
                    <a:lnTo>
                      <a:pt x="11" y="55"/>
                    </a:lnTo>
                    <a:lnTo>
                      <a:pt x="12" y="56"/>
                    </a:lnTo>
                    <a:lnTo>
                      <a:pt x="13" y="56"/>
                    </a:lnTo>
                    <a:lnTo>
                      <a:pt x="12" y="56"/>
                    </a:lnTo>
                    <a:lnTo>
                      <a:pt x="9" y="57"/>
                    </a:lnTo>
                    <a:lnTo>
                      <a:pt x="9" y="58"/>
                    </a:lnTo>
                    <a:lnTo>
                      <a:pt x="11" y="60"/>
                    </a:lnTo>
                    <a:lnTo>
                      <a:pt x="10" y="60"/>
                    </a:lnTo>
                    <a:lnTo>
                      <a:pt x="9" y="60"/>
                    </a:lnTo>
                    <a:lnTo>
                      <a:pt x="8" y="60"/>
                    </a:lnTo>
                    <a:lnTo>
                      <a:pt x="9" y="61"/>
                    </a:lnTo>
                    <a:lnTo>
                      <a:pt x="13" y="63"/>
                    </a:lnTo>
                    <a:lnTo>
                      <a:pt x="13" y="64"/>
                    </a:lnTo>
                    <a:lnTo>
                      <a:pt x="12" y="64"/>
                    </a:lnTo>
                    <a:lnTo>
                      <a:pt x="10" y="63"/>
                    </a:lnTo>
                    <a:lnTo>
                      <a:pt x="9" y="63"/>
                    </a:lnTo>
                    <a:lnTo>
                      <a:pt x="8" y="62"/>
                    </a:lnTo>
                    <a:lnTo>
                      <a:pt x="6" y="64"/>
                    </a:lnTo>
                    <a:lnTo>
                      <a:pt x="6" y="65"/>
                    </a:lnTo>
                    <a:lnTo>
                      <a:pt x="6" y="66"/>
                    </a:lnTo>
                    <a:lnTo>
                      <a:pt x="3" y="67"/>
                    </a:lnTo>
                    <a:lnTo>
                      <a:pt x="2" y="69"/>
                    </a:lnTo>
                    <a:lnTo>
                      <a:pt x="1" y="69"/>
                    </a:lnTo>
                    <a:lnTo>
                      <a:pt x="0" y="69"/>
                    </a:lnTo>
                    <a:lnTo>
                      <a:pt x="0" y="69"/>
                    </a:lnTo>
                    <a:lnTo>
                      <a:pt x="1" y="71"/>
                    </a:lnTo>
                    <a:lnTo>
                      <a:pt x="2" y="7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6" name="Freeform 397"/>
              <p:cNvSpPr>
                <a:spLocks/>
              </p:cNvSpPr>
              <p:nvPr/>
            </p:nvSpPr>
            <p:spPr bwMode="auto">
              <a:xfrm>
                <a:off x="4617" y="3150"/>
                <a:ext cx="6" cy="8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3" y="2"/>
                  </a:cxn>
                  <a:cxn ang="0">
                    <a:pos x="5" y="8"/>
                  </a:cxn>
                  <a:cxn ang="0">
                    <a:pos x="6" y="8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8">
                    <a:moveTo>
                      <a:pt x="6" y="2"/>
                    </a:moveTo>
                    <a:lnTo>
                      <a:pt x="4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3" y="2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7" name="Freeform 398"/>
              <p:cNvSpPr>
                <a:spLocks/>
              </p:cNvSpPr>
              <p:nvPr/>
            </p:nvSpPr>
            <p:spPr bwMode="auto">
              <a:xfrm>
                <a:off x="4652" y="3165"/>
                <a:ext cx="11" cy="12"/>
              </a:xfrm>
              <a:custGeom>
                <a:avLst/>
                <a:gdLst/>
                <a:ahLst/>
                <a:cxnLst>
                  <a:cxn ang="0">
                    <a:pos x="7" y="12"/>
                  </a:cxn>
                  <a:cxn ang="0">
                    <a:pos x="8" y="12"/>
                  </a:cxn>
                  <a:cxn ang="0">
                    <a:pos x="8" y="11"/>
                  </a:cxn>
                  <a:cxn ang="0">
                    <a:pos x="9" y="12"/>
                  </a:cxn>
                  <a:cxn ang="0">
                    <a:pos x="10" y="12"/>
                  </a:cxn>
                  <a:cxn ang="0">
                    <a:pos x="11" y="11"/>
                  </a:cxn>
                  <a:cxn ang="0">
                    <a:pos x="11" y="10"/>
                  </a:cxn>
                  <a:cxn ang="0">
                    <a:pos x="7" y="4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1" y="6"/>
                  </a:cxn>
                  <a:cxn ang="0">
                    <a:pos x="1" y="7"/>
                  </a:cxn>
                  <a:cxn ang="0">
                    <a:pos x="1" y="7"/>
                  </a:cxn>
                  <a:cxn ang="0">
                    <a:pos x="4" y="11"/>
                  </a:cxn>
                  <a:cxn ang="0">
                    <a:pos x="4" y="11"/>
                  </a:cxn>
                  <a:cxn ang="0">
                    <a:pos x="2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6" y="11"/>
                  </a:cxn>
                  <a:cxn ang="0">
                    <a:pos x="6" y="11"/>
                  </a:cxn>
                  <a:cxn ang="0">
                    <a:pos x="7" y="12"/>
                  </a:cxn>
                </a:cxnLst>
                <a:rect l="0" t="0" r="r" b="b"/>
                <a:pathLst>
                  <a:path w="11" h="12">
                    <a:moveTo>
                      <a:pt x="7" y="12"/>
                    </a:moveTo>
                    <a:lnTo>
                      <a:pt x="8" y="12"/>
                    </a:lnTo>
                    <a:lnTo>
                      <a:pt x="8" y="11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2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7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8" name="Freeform 399"/>
              <p:cNvSpPr>
                <a:spLocks/>
              </p:cNvSpPr>
              <p:nvPr/>
            </p:nvSpPr>
            <p:spPr bwMode="auto">
              <a:xfrm>
                <a:off x="4613" y="3113"/>
                <a:ext cx="34" cy="51"/>
              </a:xfrm>
              <a:custGeom>
                <a:avLst/>
                <a:gdLst/>
                <a:ahLst/>
                <a:cxnLst>
                  <a:cxn ang="0">
                    <a:pos x="4" y="34"/>
                  </a:cxn>
                  <a:cxn ang="0">
                    <a:pos x="6" y="34"/>
                  </a:cxn>
                  <a:cxn ang="0">
                    <a:pos x="7" y="33"/>
                  </a:cxn>
                  <a:cxn ang="0">
                    <a:pos x="9" y="35"/>
                  </a:cxn>
                  <a:cxn ang="0">
                    <a:pos x="11" y="34"/>
                  </a:cxn>
                  <a:cxn ang="0">
                    <a:pos x="14" y="35"/>
                  </a:cxn>
                  <a:cxn ang="0">
                    <a:pos x="11" y="38"/>
                  </a:cxn>
                  <a:cxn ang="0">
                    <a:pos x="14" y="40"/>
                  </a:cxn>
                  <a:cxn ang="0">
                    <a:pos x="16" y="41"/>
                  </a:cxn>
                  <a:cxn ang="0">
                    <a:pos x="14" y="41"/>
                  </a:cxn>
                  <a:cxn ang="0">
                    <a:pos x="12" y="42"/>
                  </a:cxn>
                  <a:cxn ang="0">
                    <a:pos x="13" y="46"/>
                  </a:cxn>
                  <a:cxn ang="0">
                    <a:pos x="14" y="46"/>
                  </a:cxn>
                  <a:cxn ang="0">
                    <a:pos x="18" y="47"/>
                  </a:cxn>
                  <a:cxn ang="0">
                    <a:pos x="18" y="47"/>
                  </a:cxn>
                  <a:cxn ang="0">
                    <a:pos x="21" y="50"/>
                  </a:cxn>
                  <a:cxn ang="0">
                    <a:pos x="22" y="48"/>
                  </a:cxn>
                  <a:cxn ang="0">
                    <a:pos x="24" y="48"/>
                  </a:cxn>
                  <a:cxn ang="0">
                    <a:pos x="25" y="49"/>
                  </a:cxn>
                  <a:cxn ang="0">
                    <a:pos x="28" y="50"/>
                  </a:cxn>
                  <a:cxn ang="0">
                    <a:pos x="26" y="48"/>
                  </a:cxn>
                  <a:cxn ang="0">
                    <a:pos x="28" y="48"/>
                  </a:cxn>
                  <a:cxn ang="0">
                    <a:pos x="29" y="48"/>
                  </a:cxn>
                  <a:cxn ang="0">
                    <a:pos x="31" y="50"/>
                  </a:cxn>
                  <a:cxn ang="0">
                    <a:pos x="30" y="48"/>
                  </a:cxn>
                  <a:cxn ang="0">
                    <a:pos x="33" y="48"/>
                  </a:cxn>
                  <a:cxn ang="0">
                    <a:pos x="33" y="46"/>
                  </a:cxn>
                  <a:cxn ang="0">
                    <a:pos x="25" y="39"/>
                  </a:cxn>
                  <a:cxn ang="0">
                    <a:pos x="22" y="27"/>
                  </a:cxn>
                  <a:cxn ang="0">
                    <a:pos x="22" y="23"/>
                  </a:cxn>
                  <a:cxn ang="0">
                    <a:pos x="22" y="18"/>
                  </a:cxn>
                  <a:cxn ang="0">
                    <a:pos x="22" y="16"/>
                  </a:cxn>
                  <a:cxn ang="0">
                    <a:pos x="25" y="13"/>
                  </a:cxn>
                  <a:cxn ang="0">
                    <a:pos x="22" y="11"/>
                  </a:cxn>
                  <a:cxn ang="0">
                    <a:pos x="26" y="10"/>
                  </a:cxn>
                  <a:cxn ang="0">
                    <a:pos x="25" y="8"/>
                  </a:cxn>
                  <a:cxn ang="0">
                    <a:pos x="27" y="8"/>
                  </a:cxn>
                  <a:cxn ang="0">
                    <a:pos x="28" y="5"/>
                  </a:cxn>
                  <a:cxn ang="0">
                    <a:pos x="25" y="3"/>
                  </a:cxn>
                  <a:cxn ang="0">
                    <a:pos x="21" y="1"/>
                  </a:cxn>
                  <a:cxn ang="0">
                    <a:pos x="16" y="1"/>
                  </a:cxn>
                  <a:cxn ang="0">
                    <a:pos x="12" y="2"/>
                  </a:cxn>
                  <a:cxn ang="0">
                    <a:pos x="9" y="6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7" y="9"/>
                  </a:cxn>
                  <a:cxn ang="0">
                    <a:pos x="7" y="14"/>
                  </a:cxn>
                  <a:cxn ang="0">
                    <a:pos x="7" y="16"/>
                  </a:cxn>
                  <a:cxn ang="0">
                    <a:pos x="8" y="16"/>
                  </a:cxn>
                  <a:cxn ang="0">
                    <a:pos x="7" y="19"/>
                  </a:cxn>
                  <a:cxn ang="0">
                    <a:pos x="7" y="20"/>
                  </a:cxn>
                  <a:cxn ang="0">
                    <a:pos x="5" y="23"/>
                  </a:cxn>
                  <a:cxn ang="0">
                    <a:pos x="4" y="23"/>
                  </a:cxn>
                  <a:cxn ang="0">
                    <a:pos x="2" y="23"/>
                  </a:cxn>
                  <a:cxn ang="0">
                    <a:pos x="0" y="31"/>
                  </a:cxn>
                </a:cxnLst>
                <a:rect l="0" t="0" r="r" b="b"/>
                <a:pathLst>
                  <a:path w="34" h="51">
                    <a:moveTo>
                      <a:pt x="2" y="34"/>
                    </a:moveTo>
                    <a:lnTo>
                      <a:pt x="3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5" y="33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7" y="32"/>
                    </a:lnTo>
                    <a:lnTo>
                      <a:pt x="7" y="33"/>
                    </a:lnTo>
                    <a:lnTo>
                      <a:pt x="7" y="35"/>
                    </a:lnTo>
                    <a:lnTo>
                      <a:pt x="8" y="35"/>
                    </a:lnTo>
                    <a:lnTo>
                      <a:pt x="9" y="35"/>
                    </a:lnTo>
                    <a:lnTo>
                      <a:pt x="9" y="34"/>
                    </a:lnTo>
                    <a:lnTo>
                      <a:pt x="10" y="35"/>
                    </a:lnTo>
                    <a:lnTo>
                      <a:pt x="11" y="34"/>
                    </a:lnTo>
                    <a:lnTo>
                      <a:pt x="11" y="38"/>
                    </a:lnTo>
                    <a:lnTo>
                      <a:pt x="12" y="36"/>
                    </a:lnTo>
                    <a:lnTo>
                      <a:pt x="14" y="35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1" y="38"/>
                    </a:lnTo>
                    <a:lnTo>
                      <a:pt x="11" y="39"/>
                    </a:lnTo>
                    <a:lnTo>
                      <a:pt x="12" y="40"/>
                    </a:lnTo>
                    <a:lnTo>
                      <a:pt x="14" y="40"/>
                    </a:lnTo>
                    <a:lnTo>
                      <a:pt x="15" y="41"/>
                    </a:lnTo>
                    <a:lnTo>
                      <a:pt x="14" y="41"/>
                    </a:lnTo>
                    <a:lnTo>
                      <a:pt x="16" y="41"/>
                    </a:lnTo>
                    <a:lnTo>
                      <a:pt x="15" y="41"/>
                    </a:lnTo>
                    <a:lnTo>
                      <a:pt x="14" y="42"/>
                    </a:lnTo>
                    <a:lnTo>
                      <a:pt x="14" y="41"/>
                    </a:lnTo>
                    <a:lnTo>
                      <a:pt x="14" y="42"/>
                    </a:lnTo>
                    <a:lnTo>
                      <a:pt x="14" y="43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3" y="43"/>
                    </a:lnTo>
                    <a:lnTo>
                      <a:pt x="13" y="46"/>
                    </a:lnTo>
                    <a:lnTo>
                      <a:pt x="13" y="46"/>
                    </a:lnTo>
                    <a:lnTo>
                      <a:pt x="14" y="47"/>
                    </a:lnTo>
                    <a:lnTo>
                      <a:pt x="14" y="46"/>
                    </a:lnTo>
                    <a:lnTo>
                      <a:pt x="14" y="47"/>
                    </a:lnTo>
                    <a:lnTo>
                      <a:pt x="15" y="48"/>
                    </a:lnTo>
                    <a:lnTo>
                      <a:pt x="18" y="47"/>
                    </a:lnTo>
                    <a:lnTo>
                      <a:pt x="19" y="47"/>
                    </a:lnTo>
                    <a:lnTo>
                      <a:pt x="19" y="47"/>
                    </a:lnTo>
                    <a:lnTo>
                      <a:pt x="18" y="47"/>
                    </a:lnTo>
                    <a:lnTo>
                      <a:pt x="18" y="48"/>
                    </a:lnTo>
                    <a:lnTo>
                      <a:pt x="21" y="50"/>
                    </a:lnTo>
                    <a:lnTo>
                      <a:pt x="21" y="50"/>
                    </a:lnTo>
                    <a:lnTo>
                      <a:pt x="21" y="49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2" y="48"/>
                    </a:lnTo>
                    <a:lnTo>
                      <a:pt x="23" y="48"/>
                    </a:lnTo>
                    <a:lnTo>
                      <a:pt x="24" y="48"/>
                    </a:lnTo>
                    <a:lnTo>
                      <a:pt x="25" y="49"/>
                    </a:lnTo>
                    <a:lnTo>
                      <a:pt x="25" y="50"/>
                    </a:lnTo>
                    <a:lnTo>
                      <a:pt x="25" y="49"/>
                    </a:lnTo>
                    <a:lnTo>
                      <a:pt x="25" y="49"/>
                    </a:lnTo>
                    <a:lnTo>
                      <a:pt x="26" y="50"/>
                    </a:lnTo>
                    <a:lnTo>
                      <a:pt x="28" y="50"/>
                    </a:lnTo>
                    <a:lnTo>
                      <a:pt x="27" y="48"/>
                    </a:lnTo>
                    <a:lnTo>
                      <a:pt x="27" y="49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28" y="48"/>
                    </a:lnTo>
                    <a:lnTo>
                      <a:pt x="29" y="47"/>
                    </a:lnTo>
                    <a:lnTo>
                      <a:pt x="29" y="48"/>
                    </a:lnTo>
                    <a:lnTo>
                      <a:pt x="29" y="48"/>
                    </a:lnTo>
                    <a:lnTo>
                      <a:pt x="30" y="50"/>
                    </a:lnTo>
                    <a:lnTo>
                      <a:pt x="31" y="51"/>
                    </a:lnTo>
                    <a:lnTo>
                      <a:pt x="31" y="50"/>
                    </a:lnTo>
                    <a:lnTo>
                      <a:pt x="32" y="50"/>
                    </a:lnTo>
                    <a:lnTo>
                      <a:pt x="29" y="49"/>
                    </a:lnTo>
                    <a:lnTo>
                      <a:pt x="30" y="48"/>
                    </a:lnTo>
                    <a:lnTo>
                      <a:pt x="33" y="49"/>
                    </a:lnTo>
                    <a:lnTo>
                      <a:pt x="33" y="48"/>
                    </a:lnTo>
                    <a:lnTo>
                      <a:pt x="33" y="48"/>
                    </a:lnTo>
                    <a:lnTo>
                      <a:pt x="34" y="48"/>
                    </a:lnTo>
                    <a:lnTo>
                      <a:pt x="33" y="46"/>
                    </a:lnTo>
                    <a:lnTo>
                      <a:pt x="33" y="46"/>
                    </a:lnTo>
                    <a:lnTo>
                      <a:pt x="29" y="44"/>
                    </a:lnTo>
                    <a:lnTo>
                      <a:pt x="29" y="44"/>
                    </a:lnTo>
                    <a:lnTo>
                      <a:pt x="25" y="39"/>
                    </a:lnTo>
                    <a:lnTo>
                      <a:pt x="25" y="38"/>
                    </a:lnTo>
                    <a:lnTo>
                      <a:pt x="23" y="34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22" y="26"/>
                    </a:lnTo>
                    <a:lnTo>
                      <a:pt x="22" y="23"/>
                    </a:lnTo>
                    <a:lnTo>
                      <a:pt x="22" y="21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3" y="16"/>
                    </a:lnTo>
                    <a:lnTo>
                      <a:pt x="24" y="14"/>
                    </a:lnTo>
                    <a:lnTo>
                      <a:pt x="25" y="13"/>
                    </a:lnTo>
                    <a:lnTo>
                      <a:pt x="24" y="12"/>
                    </a:lnTo>
                    <a:lnTo>
                      <a:pt x="22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5" y="11"/>
                    </a:lnTo>
                    <a:lnTo>
                      <a:pt x="26" y="10"/>
                    </a:lnTo>
                    <a:lnTo>
                      <a:pt x="27" y="9"/>
                    </a:lnTo>
                    <a:lnTo>
                      <a:pt x="26" y="8"/>
                    </a:lnTo>
                    <a:lnTo>
                      <a:pt x="25" y="8"/>
                    </a:lnTo>
                    <a:lnTo>
                      <a:pt x="23" y="8"/>
                    </a:lnTo>
                    <a:lnTo>
                      <a:pt x="25" y="7"/>
                    </a:lnTo>
                    <a:lnTo>
                      <a:pt x="27" y="8"/>
                    </a:lnTo>
                    <a:lnTo>
                      <a:pt x="27" y="7"/>
                    </a:lnTo>
                    <a:lnTo>
                      <a:pt x="25" y="6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7" y="3"/>
                    </a:lnTo>
                    <a:lnTo>
                      <a:pt x="25" y="3"/>
                    </a:lnTo>
                    <a:lnTo>
                      <a:pt x="23" y="1"/>
                    </a:lnTo>
                    <a:lnTo>
                      <a:pt x="22" y="1"/>
                    </a:lnTo>
                    <a:lnTo>
                      <a:pt x="21" y="1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6" y="1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12" y="2"/>
                    </a:lnTo>
                    <a:lnTo>
                      <a:pt x="11" y="3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6" y="11"/>
                    </a:lnTo>
                    <a:lnTo>
                      <a:pt x="5" y="12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9" y="15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7" y="19"/>
                    </a:lnTo>
                    <a:lnTo>
                      <a:pt x="6" y="19"/>
                    </a:lnTo>
                    <a:lnTo>
                      <a:pt x="7" y="19"/>
                    </a:lnTo>
                    <a:lnTo>
                      <a:pt x="7" y="20"/>
                    </a:lnTo>
                    <a:lnTo>
                      <a:pt x="6" y="20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5" y="25"/>
                    </a:lnTo>
                    <a:lnTo>
                      <a:pt x="4" y="24"/>
                    </a:lnTo>
                    <a:lnTo>
                      <a:pt x="4" y="23"/>
                    </a:lnTo>
                    <a:lnTo>
                      <a:pt x="4" y="23"/>
                    </a:lnTo>
                    <a:lnTo>
                      <a:pt x="3" y="24"/>
                    </a:lnTo>
                    <a:lnTo>
                      <a:pt x="2" y="23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0" y="31"/>
                    </a:lnTo>
                    <a:lnTo>
                      <a:pt x="2" y="34"/>
                    </a:lnTo>
                    <a:lnTo>
                      <a:pt x="2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9" name="Freeform 400"/>
              <p:cNvSpPr>
                <a:spLocks/>
              </p:cNvSpPr>
              <p:nvPr/>
            </p:nvSpPr>
            <p:spPr bwMode="auto">
              <a:xfrm>
                <a:off x="4279" y="3153"/>
                <a:ext cx="7" cy="5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6" y="3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4" y="2"/>
                  </a:cxn>
                  <a:cxn ang="0">
                    <a:pos x="1" y="4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2" y="5"/>
                  </a:cxn>
                </a:cxnLst>
                <a:rect l="0" t="0" r="r" b="b"/>
                <a:pathLst>
                  <a:path w="7" h="5">
                    <a:moveTo>
                      <a:pt x="2" y="5"/>
                    </a:moveTo>
                    <a:lnTo>
                      <a:pt x="6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0" name="Freeform 401"/>
              <p:cNvSpPr>
                <a:spLocks/>
              </p:cNvSpPr>
              <p:nvPr/>
            </p:nvSpPr>
            <p:spPr bwMode="auto">
              <a:xfrm>
                <a:off x="3928" y="2842"/>
                <a:ext cx="311" cy="461"/>
              </a:xfrm>
              <a:custGeom>
                <a:avLst/>
                <a:gdLst/>
                <a:ahLst/>
                <a:cxnLst>
                  <a:cxn ang="0">
                    <a:pos x="350" y="422"/>
                  </a:cxn>
                  <a:cxn ang="0">
                    <a:pos x="316" y="419"/>
                  </a:cxn>
                  <a:cxn ang="0">
                    <a:pos x="327" y="389"/>
                  </a:cxn>
                  <a:cxn ang="0">
                    <a:pos x="354" y="404"/>
                  </a:cxn>
                  <a:cxn ang="0">
                    <a:pos x="353" y="394"/>
                  </a:cxn>
                  <a:cxn ang="0">
                    <a:pos x="334" y="373"/>
                  </a:cxn>
                  <a:cxn ang="0">
                    <a:pos x="328" y="350"/>
                  </a:cxn>
                  <a:cxn ang="0">
                    <a:pos x="359" y="345"/>
                  </a:cxn>
                  <a:cxn ang="0">
                    <a:pos x="365" y="318"/>
                  </a:cxn>
                  <a:cxn ang="0">
                    <a:pos x="361" y="292"/>
                  </a:cxn>
                  <a:cxn ang="0">
                    <a:pos x="364" y="267"/>
                  </a:cxn>
                  <a:cxn ang="0">
                    <a:pos x="355" y="253"/>
                  </a:cxn>
                  <a:cxn ang="0">
                    <a:pos x="376" y="235"/>
                  </a:cxn>
                  <a:cxn ang="0">
                    <a:pos x="358" y="221"/>
                  </a:cxn>
                  <a:cxn ang="0">
                    <a:pos x="377" y="170"/>
                  </a:cxn>
                  <a:cxn ang="0">
                    <a:pos x="369" y="140"/>
                  </a:cxn>
                  <a:cxn ang="0">
                    <a:pos x="380" y="86"/>
                  </a:cxn>
                  <a:cxn ang="0">
                    <a:pos x="334" y="63"/>
                  </a:cxn>
                  <a:cxn ang="0">
                    <a:pos x="282" y="76"/>
                  </a:cxn>
                  <a:cxn ang="0">
                    <a:pos x="242" y="40"/>
                  </a:cxn>
                  <a:cxn ang="0">
                    <a:pos x="226" y="14"/>
                  </a:cxn>
                  <a:cxn ang="0">
                    <a:pos x="183" y="16"/>
                  </a:cxn>
                  <a:cxn ang="0">
                    <a:pos x="172" y="27"/>
                  </a:cxn>
                  <a:cxn ang="0">
                    <a:pos x="157" y="43"/>
                  </a:cxn>
                  <a:cxn ang="0">
                    <a:pos x="122" y="50"/>
                  </a:cxn>
                  <a:cxn ang="0">
                    <a:pos x="80" y="87"/>
                  </a:cxn>
                  <a:cxn ang="0">
                    <a:pos x="57" y="147"/>
                  </a:cxn>
                  <a:cxn ang="0">
                    <a:pos x="26" y="182"/>
                  </a:cxn>
                  <a:cxn ang="0">
                    <a:pos x="5" y="212"/>
                  </a:cxn>
                  <a:cxn ang="0">
                    <a:pos x="41" y="227"/>
                  </a:cxn>
                  <a:cxn ang="0">
                    <a:pos x="48" y="241"/>
                  </a:cxn>
                  <a:cxn ang="0">
                    <a:pos x="24" y="264"/>
                  </a:cxn>
                  <a:cxn ang="0">
                    <a:pos x="67" y="270"/>
                  </a:cxn>
                  <a:cxn ang="0">
                    <a:pos x="103" y="288"/>
                  </a:cxn>
                  <a:cxn ang="0">
                    <a:pos x="118" y="323"/>
                  </a:cxn>
                  <a:cxn ang="0">
                    <a:pos x="128" y="361"/>
                  </a:cxn>
                  <a:cxn ang="0">
                    <a:pos x="136" y="381"/>
                  </a:cxn>
                  <a:cxn ang="0">
                    <a:pos x="148" y="398"/>
                  </a:cxn>
                  <a:cxn ang="0">
                    <a:pos x="151" y="420"/>
                  </a:cxn>
                  <a:cxn ang="0">
                    <a:pos x="154" y="443"/>
                  </a:cxn>
                  <a:cxn ang="0">
                    <a:pos x="152" y="456"/>
                  </a:cxn>
                  <a:cxn ang="0">
                    <a:pos x="135" y="470"/>
                  </a:cxn>
                  <a:cxn ang="0">
                    <a:pos x="139" y="498"/>
                  </a:cxn>
                  <a:cxn ang="0">
                    <a:pos x="147" y="517"/>
                  </a:cxn>
                  <a:cxn ang="0">
                    <a:pos x="151" y="535"/>
                  </a:cxn>
                  <a:cxn ang="0">
                    <a:pos x="164" y="558"/>
                  </a:cxn>
                  <a:cxn ang="0">
                    <a:pos x="169" y="569"/>
                  </a:cxn>
                  <a:cxn ang="0">
                    <a:pos x="179" y="575"/>
                  </a:cxn>
                  <a:cxn ang="0">
                    <a:pos x="192" y="579"/>
                  </a:cxn>
                  <a:cxn ang="0">
                    <a:pos x="209" y="585"/>
                  </a:cxn>
                  <a:cxn ang="0">
                    <a:pos x="215" y="553"/>
                  </a:cxn>
                  <a:cxn ang="0">
                    <a:pos x="220" y="541"/>
                  </a:cxn>
                  <a:cxn ang="0">
                    <a:pos x="226" y="526"/>
                  </a:cxn>
                  <a:cxn ang="0">
                    <a:pos x="229" y="511"/>
                  </a:cxn>
                  <a:cxn ang="0">
                    <a:pos x="244" y="501"/>
                  </a:cxn>
                  <a:cxn ang="0">
                    <a:pos x="251" y="490"/>
                  </a:cxn>
                  <a:cxn ang="0">
                    <a:pos x="260" y="494"/>
                  </a:cxn>
                  <a:cxn ang="0">
                    <a:pos x="273" y="482"/>
                  </a:cxn>
                  <a:cxn ang="0">
                    <a:pos x="285" y="462"/>
                  </a:cxn>
                  <a:cxn ang="0">
                    <a:pos x="290" y="458"/>
                  </a:cxn>
                  <a:cxn ang="0">
                    <a:pos x="301" y="453"/>
                  </a:cxn>
                  <a:cxn ang="0">
                    <a:pos x="320" y="449"/>
                  </a:cxn>
                  <a:cxn ang="0">
                    <a:pos x="336" y="439"/>
                  </a:cxn>
                </a:cxnLst>
                <a:rect l="0" t="0" r="r" b="b"/>
                <a:pathLst>
                  <a:path w="397" h="588">
                    <a:moveTo>
                      <a:pt x="341" y="432"/>
                    </a:moveTo>
                    <a:cubicBezTo>
                      <a:pt x="342" y="432"/>
                      <a:pt x="342" y="432"/>
                      <a:pt x="342" y="432"/>
                    </a:cubicBezTo>
                    <a:cubicBezTo>
                      <a:pt x="342" y="431"/>
                      <a:pt x="342" y="431"/>
                      <a:pt x="342" y="431"/>
                    </a:cubicBezTo>
                    <a:cubicBezTo>
                      <a:pt x="343" y="431"/>
                      <a:pt x="343" y="431"/>
                      <a:pt x="343" y="431"/>
                    </a:cubicBezTo>
                    <a:cubicBezTo>
                      <a:pt x="342" y="430"/>
                      <a:pt x="342" y="430"/>
                      <a:pt x="342" y="430"/>
                    </a:cubicBezTo>
                    <a:cubicBezTo>
                      <a:pt x="341" y="430"/>
                      <a:pt x="341" y="430"/>
                      <a:pt x="341" y="430"/>
                    </a:cubicBezTo>
                    <a:cubicBezTo>
                      <a:pt x="342" y="429"/>
                      <a:pt x="342" y="429"/>
                      <a:pt x="342" y="429"/>
                    </a:cubicBezTo>
                    <a:cubicBezTo>
                      <a:pt x="343" y="429"/>
                      <a:pt x="343" y="429"/>
                      <a:pt x="343" y="429"/>
                    </a:cubicBezTo>
                    <a:cubicBezTo>
                      <a:pt x="343" y="428"/>
                      <a:pt x="343" y="428"/>
                      <a:pt x="343" y="428"/>
                    </a:cubicBezTo>
                    <a:cubicBezTo>
                      <a:pt x="344" y="429"/>
                      <a:pt x="344" y="429"/>
                      <a:pt x="344" y="429"/>
                    </a:cubicBezTo>
                    <a:cubicBezTo>
                      <a:pt x="345" y="430"/>
                      <a:pt x="345" y="430"/>
                      <a:pt x="345" y="430"/>
                    </a:cubicBezTo>
                    <a:cubicBezTo>
                      <a:pt x="346" y="429"/>
                      <a:pt x="346" y="429"/>
                      <a:pt x="346" y="429"/>
                    </a:cubicBezTo>
                    <a:cubicBezTo>
                      <a:pt x="345" y="428"/>
                      <a:pt x="345" y="428"/>
                      <a:pt x="345" y="428"/>
                    </a:cubicBezTo>
                    <a:cubicBezTo>
                      <a:pt x="346" y="428"/>
                      <a:pt x="346" y="428"/>
                      <a:pt x="346" y="428"/>
                    </a:cubicBezTo>
                    <a:cubicBezTo>
                      <a:pt x="344" y="426"/>
                      <a:pt x="344" y="426"/>
                      <a:pt x="344" y="426"/>
                    </a:cubicBezTo>
                    <a:cubicBezTo>
                      <a:pt x="346" y="425"/>
                      <a:pt x="346" y="425"/>
                      <a:pt x="346" y="425"/>
                    </a:cubicBezTo>
                    <a:cubicBezTo>
                      <a:pt x="348" y="425"/>
                      <a:pt x="348" y="425"/>
                      <a:pt x="348" y="425"/>
                    </a:cubicBezTo>
                    <a:cubicBezTo>
                      <a:pt x="348" y="424"/>
                      <a:pt x="348" y="424"/>
                      <a:pt x="348" y="424"/>
                    </a:cubicBezTo>
                    <a:cubicBezTo>
                      <a:pt x="351" y="425"/>
                      <a:pt x="351" y="425"/>
                      <a:pt x="351" y="425"/>
                    </a:cubicBezTo>
                    <a:cubicBezTo>
                      <a:pt x="350" y="424"/>
                      <a:pt x="350" y="424"/>
                      <a:pt x="350" y="424"/>
                    </a:cubicBezTo>
                    <a:cubicBezTo>
                      <a:pt x="349" y="424"/>
                      <a:pt x="349" y="424"/>
                      <a:pt x="349" y="424"/>
                    </a:cubicBezTo>
                    <a:cubicBezTo>
                      <a:pt x="349" y="423"/>
                      <a:pt x="349" y="423"/>
                      <a:pt x="349" y="423"/>
                    </a:cubicBezTo>
                    <a:cubicBezTo>
                      <a:pt x="350" y="423"/>
                      <a:pt x="350" y="423"/>
                      <a:pt x="350" y="423"/>
                    </a:cubicBezTo>
                    <a:cubicBezTo>
                      <a:pt x="350" y="422"/>
                      <a:pt x="350" y="422"/>
                      <a:pt x="350" y="422"/>
                    </a:cubicBezTo>
                    <a:cubicBezTo>
                      <a:pt x="351" y="422"/>
                      <a:pt x="351" y="422"/>
                      <a:pt x="351" y="422"/>
                    </a:cubicBezTo>
                    <a:cubicBezTo>
                      <a:pt x="352" y="421"/>
                      <a:pt x="352" y="421"/>
                      <a:pt x="352" y="421"/>
                    </a:cubicBezTo>
                    <a:cubicBezTo>
                      <a:pt x="352" y="422"/>
                      <a:pt x="352" y="422"/>
                      <a:pt x="352" y="422"/>
                    </a:cubicBezTo>
                    <a:cubicBezTo>
                      <a:pt x="353" y="422"/>
                      <a:pt x="353" y="422"/>
                      <a:pt x="353" y="422"/>
                    </a:cubicBezTo>
                    <a:cubicBezTo>
                      <a:pt x="354" y="421"/>
                      <a:pt x="354" y="421"/>
                      <a:pt x="354" y="421"/>
                    </a:cubicBezTo>
                    <a:cubicBezTo>
                      <a:pt x="355" y="422"/>
                      <a:pt x="355" y="422"/>
                      <a:pt x="355" y="422"/>
                    </a:cubicBezTo>
                    <a:cubicBezTo>
                      <a:pt x="356" y="419"/>
                      <a:pt x="356" y="419"/>
                      <a:pt x="356" y="419"/>
                    </a:cubicBezTo>
                    <a:cubicBezTo>
                      <a:pt x="357" y="418"/>
                      <a:pt x="357" y="418"/>
                      <a:pt x="357" y="418"/>
                    </a:cubicBezTo>
                    <a:cubicBezTo>
                      <a:pt x="357" y="418"/>
                      <a:pt x="357" y="418"/>
                      <a:pt x="357" y="418"/>
                    </a:cubicBezTo>
                    <a:cubicBezTo>
                      <a:pt x="354" y="419"/>
                      <a:pt x="354" y="419"/>
                      <a:pt x="354" y="419"/>
                    </a:cubicBezTo>
                    <a:cubicBezTo>
                      <a:pt x="345" y="418"/>
                      <a:pt x="345" y="418"/>
                      <a:pt x="345" y="418"/>
                    </a:cubicBezTo>
                    <a:cubicBezTo>
                      <a:pt x="337" y="415"/>
                      <a:pt x="337" y="415"/>
                      <a:pt x="337" y="415"/>
                    </a:cubicBezTo>
                    <a:cubicBezTo>
                      <a:pt x="337" y="415"/>
                      <a:pt x="337" y="415"/>
                      <a:pt x="337" y="415"/>
                    </a:cubicBezTo>
                    <a:cubicBezTo>
                      <a:pt x="337" y="413"/>
                      <a:pt x="337" y="413"/>
                      <a:pt x="337" y="413"/>
                    </a:cubicBezTo>
                    <a:cubicBezTo>
                      <a:pt x="335" y="414"/>
                      <a:pt x="335" y="414"/>
                      <a:pt x="335" y="414"/>
                    </a:cubicBezTo>
                    <a:cubicBezTo>
                      <a:pt x="334" y="415"/>
                      <a:pt x="334" y="415"/>
                      <a:pt x="334" y="415"/>
                    </a:cubicBezTo>
                    <a:cubicBezTo>
                      <a:pt x="333" y="413"/>
                      <a:pt x="333" y="413"/>
                      <a:pt x="333" y="413"/>
                    </a:cubicBezTo>
                    <a:cubicBezTo>
                      <a:pt x="327" y="417"/>
                      <a:pt x="327" y="417"/>
                      <a:pt x="327" y="417"/>
                    </a:cubicBezTo>
                    <a:cubicBezTo>
                      <a:pt x="324" y="416"/>
                      <a:pt x="324" y="416"/>
                      <a:pt x="324" y="416"/>
                    </a:cubicBezTo>
                    <a:cubicBezTo>
                      <a:pt x="321" y="417"/>
                      <a:pt x="321" y="417"/>
                      <a:pt x="321" y="417"/>
                    </a:cubicBezTo>
                    <a:cubicBezTo>
                      <a:pt x="320" y="420"/>
                      <a:pt x="320" y="420"/>
                      <a:pt x="320" y="420"/>
                    </a:cubicBezTo>
                    <a:cubicBezTo>
                      <a:pt x="311" y="420"/>
                      <a:pt x="311" y="420"/>
                      <a:pt x="311" y="420"/>
                    </a:cubicBezTo>
                    <a:cubicBezTo>
                      <a:pt x="313" y="418"/>
                      <a:pt x="313" y="418"/>
                      <a:pt x="313" y="418"/>
                    </a:cubicBezTo>
                    <a:cubicBezTo>
                      <a:pt x="316" y="419"/>
                      <a:pt x="316" y="419"/>
                      <a:pt x="316" y="419"/>
                    </a:cubicBezTo>
                    <a:cubicBezTo>
                      <a:pt x="321" y="415"/>
                      <a:pt x="321" y="415"/>
                      <a:pt x="321" y="415"/>
                    </a:cubicBezTo>
                    <a:cubicBezTo>
                      <a:pt x="324" y="415"/>
                      <a:pt x="324" y="415"/>
                      <a:pt x="324" y="415"/>
                    </a:cubicBezTo>
                    <a:cubicBezTo>
                      <a:pt x="326" y="414"/>
                      <a:pt x="326" y="414"/>
                      <a:pt x="326" y="414"/>
                    </a:cubicBezTo>
                    <a:cubicBezTo>
                      <a:pt x="325" y="412"/>
                      <a:pt x="325" y="412"/>
                      <a:pt x="325" y="412"/>
                    </a:cubicBezTo>
                    <a:cubicBezTo>
                      <a:pt x="312" y="412"/>
                      <a:pt x="312" y="412"/>
                      <a:pt x="312" y="412"/>
                    </a:cubicBezTo>
                    <a:cubicBezTo>
                      <a:pt x="311" y="411"/>
                      <a:pt x="311" y="411"/>
                      <a:pt x="311" y="411"/>
                    </a:cubicBezTo>
                    <a:cubicBezTo>
                      <a:pt x="309" y="411"/>
                      <a:pt x="309" y="411"/>
                      <a:pt x="309" y="411"/>
                    </a:cubicBezTo>
                    <a:cubicBezTo>
                      <a:pt x="313" y="409"/>
                      <a:pt x="313" y="409"/>
                      <a:pt x="313" y="409"/>
                    </a:cubicBezTo>
                    <a:cubicBezTo>
                      <a:pt x="314" y="407"/>
                      <a:pt x="314" y="407"/>
                      <a:pt x="314" y="407"/>
                    </a:cubicBezTo>
                    <a:cubicBezTo>
                      <a:pt x="315" y="404"/>
                      <a:pt x="315" y="404"/>
                      <a:pt x="315" y="404"/>
                    </a:cubicBezTo>
                    <a:cubicBezTo>
                      <a:pt x="313" y="402"/>
                      <a:pt x="313" y="402"/>
                      <a:pt x="313" y="402"/>
                    </a:cubicBezTo>
                    <a:cubicBezTo>
                      <a:pt x="314" y="401"/>
                      <a:pt x="314" y="401"/>
                      <a:pt x="314" y="401"/>
                    </a:cubicBezTo>
                    <a:cubicBezTo>
                      <a:pt x="316" y="400"/>
                      <a:pt x="316" y="400"/>
                      <a:pt x="316" y="400"/>
                    </a:cubicBezTo>
                    <a:cubicBezTo>
                      <a:pt x="317" y="401"/>
                      <a:pt x="317" y="401"/>
                      <a:pt x="317" y="401"/>
                    </a:cubicBezTo>
                    <a:cubicBezTo>
                      <a:pt x="318" y="398"/>
                      <a:pt x="318" y="398"/>
                      <a:pt x="318" y="398"/>
                    </a:cubicBezTo>
                    <a:cubicBezTo>
                      <a:pt x="320" y="401"/>
                      <a:pt x="320" y="401"/>
                      <a:pt x="320" y="401"/>
                    </a:cubicBezTo>
                    <a:cubicBezTo>
                      <a:pt x="325" y="400"/>
                      <a:pt x="325" y="400"/>
                      <a:pt x="325" y="400"/>
                    </a:cubicBezTo>
                    <a:cubicBezTo>
                      <a:pt x="329" y="398"/>
                      <a:pt x="329" y="398"/>
                      <a:pt x="329" y="398"/>
                    </a:cubicBezTo>
                    <a:cubicBezTo>
                      <a:pt x="331" y="396"/>
                      <a:pt x="331" y="396"/>
                      <a:pt x="331" y="396"/>
                    </a:cubicBezTo>
                    <a:cubicBezTo>
                      <a:pt x="330" y="394"/>
                      <a:pt x="330" y="394"/>
                      <a:pt x="330" y="394"/>
                    </a:cubicBezTo>
                    <a:cubicBezTo>
                      <a:pt x="332" y="395"/>
                      <a:pt x="332" y="395"/>
                      <a:pt x="332" y="395"/>
                    </a:cubicBezTo>
                    <a:cubicBezTo>
                      <a:pt x="332" y="392"/>
                      <a:pt x="332" y="392"/>
                      <a:pt x="332" y="392"/>
                    </a:cubicBezTo>
                    <a:cubicBezTo>
                      <a:pt x="330" y="389"/>
                      <a:pt x="330" y="389"/>
                      <a:pt x="330" y="389"/>
                    </a:cubicBezTo>
                    <a:cubicBezTo>
                      <a:pt x="327" y="389"/>
                      <a:pt x="327" y="389"/>
                      <a:pt x="327" y="389"/>
                    </a:cubicBezTo>
                    <a:cubicBezTo>
                      <a:pt x="325" y="390"/>
                      <a:pt x="325" y="390"/>
                      <a:pt x="325" y="390"/>
                    </a:cubicBezTo>
                    <a:cubicBezTo>
                      <a:pt x="322" y="388"/>
                      <a:pt x="322" y="388"/>
                      <a:pt x="322" y="388"/>
                    </a:cubicBezTo>
                    <a:cubicBezTo>
                      <a:pt x="320" y="389"/>
                      <a:pt x="320" y="389"/>
                      <a:pt x="320" y="389"/>
                    </a:cubicBezTo>
                    <a:cubicBezTo>
                      <a:pt x="320" y="388"/>
                      <a:pt x="320" y="388"/>
                      <a:pt x="320" y="388"/>
                    </a:cubicBezTo>
                    <a:cubicBezTo>
                      <a:pt x="317" y="386"/>
                      <a:pt x="317" y="386"/>
                      <a:pt x="317" y="386"/>
                    </a:cubicBezTo>
                    <a:cubicBezTo>
                      <a:pt x="319" y="385"/>
                      <a:pt x="319" y="385"/>
                      <a:pt x="319" y="385"/>
                    </a:cubicBezTo>
                    <a:cubicBezTo>
                      <a:pt x="318" y="382"/>
                      <a:pt x="318" y="382"/>
                      <a:pt x="318" y="382"/>
                    </a:cubicBezTo>
                    <a:cubicBezTo>
                      <a:pt x="321" y="384"/>
                      <a:pt x="321" y="384"/>
                      <a:pt x="321" y="384"/>
                    </a:cubicBezTo>
                    <a:cubicBezTo>
                      <a:pt x="323" y="387"/>
                      <a:pt x="323" y="387"/>
                      <a:pt x="323" y="387"/>
                    </a:cubicBezTo>
                    <a:cubicBezTo>
                      <a:pt x="325" y="387"/>
                      <a:pt x="325" y="387"/>
                      <a:pt x="325" y="387"/>
                    </a:cubicBezTo>
                    <a:cubicBezTo>
                      <a:pt x="327" y="386"/>
                      <a:pt x="327" y="386"/>
                      <a:pt x="327" y="386"/>
                    </a:cubicBezTo>
                    <a:cubicBezTo>
                      <a:pt x="329" y="387"/>
                      <a:pt x="329" y="387"/>
                      <a:pt x="329" y="387"/>
                    </a:cubicBezTo>
                    <a:cubicBezTo>
                      <a:pt x="331" y="388"/>
                      <a:pt x="331" y="388"/>
                      <a:pt x="331" y="388"/>
                    </a:cubicBezTo>
                    <a:cubicBezTo>
                      <a:pt x="336" y="393"/>
                      <a:pt x="336" y="393"/>
                      <a:pt x="336" y="393"/>
                    </a:cubicBezTo>
                    <a:cubicBezTo>
                      <a:pt x="338" y="392"/>
                      <a:pt x="338" y="392"/>
                      <a:pt x="338" y="392"/>
                    </a:cubicBezTo>
                    <a:cubicBezTo>
                      <a:pt x="339" y="393"/>
                      <a:pt x="339" y="393"/>
                      <a:pt x="339" y="393"/>
                    </a:cubicBezTo>
                    <a:cubicBezTo>
                      <a:pt x="340" y="396"/>
                      <a:pt x="340" y="396"/>
                      <a:pt x="340" y="396"/>
                    </a:cubicBezTo>
                    <a:cubicBezTo>
                      <a:pt x="342" y="398"/>
                      <a:pt x="342" y="398"/>
                      <a:pt x="342" y="398"/>
                    </a:cubicBezTo>
                    <a:cubicBezTo>
                      <a:pt x="343" y="405"/>
                      <a:pt x="343" y="405"/>
                      <a:pt x="343" y="405"/>
                    </a:cubicBezTo>
                    <a:cubicBezTo>
                      <a:pt x="345" y="408"/>
                      <a:pt x="345" y="408"/>
                      <a:pt x="345" y="408"/>
                    </a:cubicBezTo>
                    <a:cubicBezTo>
                      <a:pt x="347" y="411"/>
                      <a:pt x="347" y="411"/>
                      <a:pt x="347" y="411"/>
                    </a:cubicBezTo>
                    <a:cubicBezTo>
                      <a:pt x="350" y="412"/>
                      <a:pt x="350" y="412"/>
                      <a:pt x="350" y="412"/>
                    </a:cubicBezTo>
                    <a:cubicBezTo>
                      <a:pt x="353" y="411"/>
                      <a:pt x="353" y="411"/>
                      <a:pt x="353" y="411"/>
                    </a:cubicBezTo>
                    <a:cubicBezTo>
                      <a:pt x="354" y="404"/>
                      <a:pt x="354" y="404"/>
                      <a:pt x="354" y="404"/>
                    </a:cubicBezTo>
                    <a:cubicBezTo>
                      <a:pt x="354" y="404"/>
                      <a:pt x="354" y="404"/>
                      <a:pt x="354" y="404"/>
                    </a:cubicBezTo>
                    <a:cubicBezTo>
                      <a:pt x="355" y="410"/>
                      <a:pt x="355" y="410"/>
                      <a:pt x="355" y="410"/>
                    </a:cubicBezTo>
                    <a:cubicBezTo>
                      <a:pt x="357" y="410"/>
                      <a:pt x="357" y="410"/>
                      <a:pt x="357" y="410"/>
                    </a:cubicBezTo>
                    <a:cubicBezTo>
                      <a:pt x="358" y="412"/>
                      <a:pt x="358" y="412"/>
                      <a:pt x="358" y="412"/>
                    </a:cubicBezTo>
                    <a:cubicBezTo>
                      <a:pt x="360" y="411"/>
                      <a:pt x="360" y="411"/>
                      <a:pt x="360" y="411"/>
                    </a:cubicBezTo>
                    <a:cubicBezTo>
                      <a:pt x="360" y="409"/>
                      <a:pt x="360" y="409"/>
                      <a:pt x="360" y="409"/>
                    </a:cubicBezTo>
                    <a:cubicBezTo>
                      <a:pt x="359" y="408"/>
                      <a:pt x="359" y="408"/>
                      <a:pt x="359" y="408"/>
                    </a:cubicBezTo>
                    <a:cubicBezTo>
                      <a:pt x="359" y="406"/>
                      <a:pt x="359" y="406"/>
                      <a:pt x="359" y="406"/>
                    </a:cubicBezTo>
                    <a:cubicBezTo>
                      <a:pt x="358" y="404"/>
                      <a:pt x="358" y="404"/>
                      <a:pt x="358" y="404"/>
                    </a:cubicBezTo>
                    <a:cubicBezTo>
                      <a:pt x="359" y="403"/>
                      <a:pt x="359" y="403"/>
                      <a:pt x="359" y="403"/>
                    </a:cubicBezTo>
                    <a:cubicBezTo>
                      <a:pt x="359" y="400"/>
                      <a:pt x="359" y="400"/>
                      <a:pt x="359" y="400"/>
                    </a:cubicBezTo>
                    <a:cubicBezTo>
                      <a:pt x="359" y="400"/>
                      <a:pt x="359" y="400"/>
                      <a:pt x="359" y="400"/>
                    </a:cubicBezTo>
                    <a:cubicBezTo>
                      <a:pt x="358" y="398"/>
                      <a:pt x="358" y="398"/>
                      <a:pt x="358" y="398"/>
                    </a:cubicBezTo>
                    <a:cubicBezTo>
                      <a:pt x="357" y="398"/>
                      <a:pt x="357" y="398"/>
                      <a:pt x="357" y="398"/>
                    </a:cubicBezTo>
                    <a:cubicBezTo>
                      <a:pt x="358" y="397"/>
                      <a:pt x="358" y="397"/>
                      <a:pt x="358" y="397"/>
                    </a:cubicBezTo>
                    <a:cubicBezTo>
                      <a:pt x="359" y="395"/>
                      <a:pt x="359" y="395"/>
                      <a:pt x="359" y="395"/>
                    </a:cubicBezTo>
                    <a:cubicBezTo>
                      <a:pt x="358" y="394"/>
                      <a:pt x="358" y="394"/>
                      <a:pt x="358" y="394"/>
                    </a:cubicBezTo>
                    <a:cubicBezTo>
                      <a:pt x="359" y="393"/>
                      <a:pt x="359" y="393"/>
                      <a:pt x="359" y="393"/>
                    </a:cubicBezTo>
                    <a:cubicBezTo>
                      <a:pt x="359" y="389"/>
                      <a:pt x="359" y="389"/>
                      <a:pt x="359" y="389"/>
                    </a:cubicBezTo>
                    <a:cubicBezTo>
                      <a:pt x="358" y="388"/>
                      <a:pt x="358" y="388"/>
                      <a:pt x="358" y="388"/>
                    </a:cubicBezTo>
                    <a:cubicBezTo>
                      <a:pt x="356" y="390"/>
                      <a:pt x="356" y="390"/>
                      <a:pt x="356" y="390"/>
                    </a:cubicBezTo>
                    <a:cubicBezTo>
                      <a:pt x="355" y="390"/>
                      <a:pt x="355" y="390"/>
                      <a:pt x="355" y="390"/>
                    </a:cubicBezTo>
                    <a:cubicBezTo>
                      <a:pt x="354" y="393"/>
                      <a:pt x="354" y="393"/>
                      <a:pt x="354" y="393"/>
                    </a:cubicBezTo>
                    <a:cubicBezTo>
                      <a:pt x="353" y="394"/>
                      <a:pt x="353" y="394"/>
                      <a:pt x="353" y="394"/>
                    </a:cubicBezTo>
                    <a:cubicBezTo>
                      <a:pt x="354" y="390"/>
                      <a:pt x="354" y="390"/>
                      <a:pt x="354" y="390"/>
                    </a:cubicBezTo>
                    <a:cubicBezTo>
                      <a:pt x="356" y="386"/>
                      <a:pt x="356" y="386"/>
                      <a:pt x="356" y="386"/>
                    </a:cubicBezTo>
                    <a:cubicBezTo>
                      <a:pt x="357" y="384"/>
                      <a:pt x="357" y="384"/>
                      <a:pt x="357" y="384"/>
                    </a:cubicBezTo>
                    <a:cubicBezTo>
                      <a:pt x="356" y="384"/>
                      <a:pt x="356" y="384"/>
                      <a:pt x="356" y="384"/>
                    </a:cubicBezTo>
                    <a:cubicBezTo>
                      <a:pt x="354" y="386"/>
                      <a:pt x="354" y="386"/>
                      <a:pt x="354" y="386"/>
                    </a:cubicBezTo>
                    <a:cubicBezTo>
                      <a:pt x="353" y="387"/>
                      <a:pt x="353" y="387"/>
                      <a:pt x="353" y="387"/>
                    </a:cubicBezTo>
                    <a:cubicBezTo>
                      <a:pt x="354" y="384"/>
                      <a:pt x="354" y="384"/>
                      <a:pt x="354" y="384"/>
                    </a:cubicBezTo>
                    <a:cubicBezTo>
                      <a:pt x="354" y="383"/>
                      <a:pt x="354" y="383"/>
                      <a:pt x="354" y="383"/>
                    </a:cubicBezTo>
                    <a:cubicBezTo>
                      <a:pt x="351" y="384"/>
                      <a:pt x="351" y="384"/>
                      <a:pt x="351" y="384"/>
                    </a:cubicBezTo>
                    <a:cubicBezTo>
                      <a:pt x="350" y="387"/>
                      <a:pt x="350" y="387"/>
                      <a:pt x="350" y="387"/>
                    </a:cubicBezTo>
                    <a:cubicBezTo>
                      <a:pt x="349" y="387"/>
                      <a:pt x="349" y="387"/>
                      <a:pt x="349" y="387"/>
                    </a:cubicBezTo>
                    <a:cubicBezTo>
                      <a:pt x="350" y="384"/>
                      <a:pt x="350" y="384"/>
                      <a:pt x="350" y="384"/>
                    </a:cubicBezTo>
                    <a:cubicBezTo>
                      <a:pt x="352" y="382"/>
                      <a:pt x="352" y="382"/>
                      <a:pt x="352" y="382"/>
                    </a:cubicBezTo>
                    <a:cubicBezTo>
                      <a:pt x="352" y="381"/>
                      <a:pt x="352" y="381"/>
                      <a:pt x="352" y="381"/>
                    </a:cubicBezTo>
                    <a:cubicBezTo>
                      <a:pt x="353" y="380"/>
                      <a:pt x="353" y="380"/>
                      <a:pt x="353" y="380"/>
                    </a:cubicBezTo>
                    <a:cubicBezTo>
                      <a:pt x="349" y="378"/>
                      <a:pt x="349" y="378"/>
                      <a:pt x="349" y="378"/>
                    </a:cubicBezTo>
                    <a:cubicBezTo>
                      <a:pt x="349" y="376"/>
                      <a:pt x="349" y="376"/>
                      <a:pt x="349" y="376"/>
                    </a:cubicBezTo>
                    <a:cubicBezTo>
                      <a:pt x="345" y="375"/>
                      <a:pt x="345" y="375"/>
                      <a:pt x="345" y="375"/>
                    </a:cubicBezTo>
                    <a:cubicBezTo>
                      <a:pt x="345" y="373"/>
                      <a:pt x="345" y="373"/>
                      <a:pt x="345" y="373"/>
                    </a:cubicBezTo>
                    <a:cubicBezTo>
                      <a:pt x="339" y="368"/>
                      <a:pt x="339" y="368"/>
                      <a:pt x="339" y="368"/>
                    </a:cubicBezTo>
                    <a:cubicBezTo>
                      <a:pt x="337" y="368"/>
                      <a:pt x="337" y="368"/>
                      <a:pt x="337" y="368"/>
                    </a:cubicBezTo>
                    <a:cubicBezTo>
                      <a:pt x="335" y="369"/>
                      <a:pt x="335" y="369"/>
                      <a:pt x="335" y="369"/>
                    </a:cubicBezTo>
                    <a:cubicBezTo>
                      <a:pt x="334" y="371"/>
                      <a:pt x="334" y="371"/>
                      <a:pt x="334" y="371"/>
                    </a:cubicBezTo>
                    <a:cubicBezTo>
                      <a:pt x="334" y="373"/>
                      <a:pt x="334" y="373"/>
                      <a:pt x="334" y="373"/>
                    </a:cubicBezTo>
                    <a:cubicBezTo>
                      <a:pt x="333" y="375"/>
                      <a:pt x="333" y="375"/>
                      <a:pt x="333" y="375"/>
                    </a:cubicBezTo>
                    <a:cubicBezTo>
                      <a:pt x="334" y="369"/>
                      <a:pt x="334" y="369"/>
                      <a:pt x="334" y="369"/>
                    </a:cubicBezTo>
                    <a:cubicBezTo>
                      <a:pt x="332" y="369"/>
                      <a:pt x="332" y="369"/>
                      <a:pt x="332" y="369"/>
                    </a:cubicBezTo>
                    <a:cubicBezTo>
                      <a:pt x="332" y="368"/>
                      <a:pt x="332" y="368"/>
                      <a:pt x="332" y="368"/>
                    </a:cubicBezTo>
                    <a:cubicBezTo>
                      <a:pt x="338" y="366"/>
                      <a:pt x="338" y="366"/>
                      <a:pt x="338" y="366"/>
                    </a:cubicBezTo>
                    <a:cubicBezTo>
                      <a:pt x="337" y="362"/>
                      <a:pt x="337" y="362"/>
                      <a:pt x="337" y="362"/>
                    </a:cubicBezTo>
                    <a:cubicBezTo>
                      <a:pt x="333" y="359"/>
                      <a:pt x="333" y="359"/>
                      <a:pt x="333" y="359"/>
                    </a:cubicBezTo>
                    <a:cubicBezTo>
                      <a:pt x="331" y="359"/>
                      <a:pt x="331" y="359"/>
                      <a:pt x="331" y="359"/>
                    </a:cubicBezTo>
                    <a:cubicBezTo>
                      <a:pt x="327" y="363"/>
                      <a:pt x="327" y="363"/>
                      <a:pt x="327" y="363"/>
                    </a:cubicBezTo>
                    <a:cubicBezTo>
                      <a:pt x="326" y="363"/>
                      <a:pt x="326" y="363"/>
                      <a:pt x="326" y="363"/>
                    </a:cubicBezTo>
                    <a:cubicBezTo>
                      <a:pt x="326" y="361"/>
                      <a:pt x="326" y="361"/>
                      <a:pt x="326" y="361"/>
                    </a:cubicBezTo>
                    <a:cubicBezTo>
                      <a:pt x="324" y="361"/>
                      <a:pt x="324" y="361"/>
                      <a:pt x="324" y="361"/>
                    </a:cubicBezTo>
                    <a:cubicBezTo>
                      <a:pt x="325" y="360"/>
                      <a:pt x="325" y="360"/>
                      <a:pt x="325" y="360"/>
                    </a:cubicBezTo>
                    <a:cubicBezTo>
                      <a:pt x="325" y="360"/>
                      <a:pt x="325" y="360"/>
                      <a:pt x="325" y="360"/>
                    </a:cubicBezTo>
                    <a:cubicBezTo>
                      <a:pt x="324" y="359"/>
                      <a:pt x="324" y="359"/>
                      <a:pt x="324" y="359"/>
                    </a:cubicBezTo>
                    <a:cubicBezTo>
                      <a:pt x="328" y="359"/>
                      <a:pt x="328" y="359"/>
                      <a:pt x="328" y="359"/>
                    </a:cubicBezTo>
                    <a:cubicBezTo>
                      <a:pt x="331" y="358"/>
                      <a:pt x="331" y="358"/>
                      <a:pt x="331" y="358"/>
                    </a:cubicBezTo>
                    <a:cubicBezTo>
                      <a:pt x="332" y="357"/>
                      <a:pt x="332" y="357"/>
                      <a:pt x="332" y="357"/>
                    </a:cubicBezTo>
                    <a:cubicBezTo>
                      <a:pt x="335" y="356"/>
                      <a:pt x="335" y="356"/>
                      <a:pt x="335" y="356"/>
                    </a:cubicBezTo>
                    <a:cubicBezTo>
                      <a:pt x="336" y="353"/>
                      <a:pt x="336" y="353"/>
                      <a:pt x="336" y="353"/>
                    </a:cubicBezTo>
                    <a:cubicBezTo>
                      <a:pt x="335" y="353"/>
                      <a:pt x="335" y="353"/>
                      <a:pt x="335" y="353"/>
                    </a:cubicBezTo>
                    <a:cubicBezTo>
                      <a:pt x="332" y="352"/>
                      <a:pt x="332" y="352"/>
                      <a:pt x="332" y="352"/>
                    </a:cubicBezTo>
                    <a:cubicBezTo>
                      <a:pt x="331" y="351"/>
                      <a:pt x="331" y="351"/>
                      <a:pt x="331" y="351"/>
                    </a:cubicBezTo>
                    <a:cubicBezTo>
                      <a:pt x="328" y="350"/>
                      <a:pt x="328" y="350"/>
                      <a:pt x="328" y="350"/>
                    </a:cubicBezTo>
                    <a:cubicBezTo>
                      <a:pt x="325" y="350"/>
                      <a:pt x="325" y="350"/>
                      <a:pt x="325" y="350"/>
                    </a:cubicBezTo>
                    <a:cubicBezTo>
                      <a:pt x="324" y="352"/>
                      <a:pt x="324" y="352"/>
                      <a:pt x="324" y="352"/>
                    </a:cubicBezTo>
                    <a:cubicBezTo>
                      <a:pt x="322" y="351"/>
                      <a:pt x="322" y="351"/>
                      <a:pt x="322" y="351"/>
                    </a:cubicBezTo>
                    <a:cubicBezTo>
                      <a:pt x="325" y="350"/>
                      <a:pt x="325" y="350"/>
                      <a:pt x="325" y="350"/>
                    </a:cubicBezTo>
                    <a:cubicBezTo>
                      <a:pt x="326" y="348"/>
                      <a:pt x="326" y="348"/>
                      <a:pt x="326" y="348"/>
                    </a:cubicBezTo>
                    <a:cubicBezTo>
                      <a:pt x="323" y="347"/>
                      <a:pt x="323" y="347"/>
                      <a:pt x="323" y="347"/>
                    </a:cubicBezTo>
                    <a:cubicBezTo>
                      <a:pt x="326" y="346"/>
                      <a:pt x="326" y="346"/>
                      <a:pt x="326" y="346"/>
                    </a:cubicBezTo>
                    <a:cubicBezTo>
                      <a:pt x="328" y="348"/>
                      <a:pt x="328" y="348"/>
                      <a:pt x="328" y="348"/>
                    </a:cubicBezTo>
                    <a:cubicBezTo>
                      <a:pt x="330" y="349"/>
                      <a:pt x="330" y="349"/>
                      <a:pt x="330" y="349"/>
                    </a:cubicBezTo>
                    <a:cubicBezTo>
                      <a:pt x="333" y="346"/>
                      <a:pt x="333" y="346"/>
                      <a:pt x="333" y="346"/>
                    </a:cubicBezTo>
                    <a:cubicBezTo>
                      <a:pt x="334" y="344"/>
                      <a:pt x="334" y="344"/>
                      <a:pt x="334" y="344"/>
                    </a:cubicBezTo>
                    <a:cubicBezTo>
                      <a:pt x="337" y="342"/>
                      <a:pt x="337" y="342"/>
                      <a:pt x="337" y="342"/>
                    </a:cubicBezTo>
                    <a:cubicBezTo>
                      <a:pt x="336" y="338"/>
                      <a:pt x="336" y="338"/>
                      <a:pt x="336" y="338"/>
                    </a:cubicBezTo>
                    <a:cubicBezTo>
                      <a:pt x="339" y="340"/>
                      <a:pt x="339" y="340"/>
                      <a:pt x="339" y="340"/>
                    </a:cubicBezTo>
                    <a:cubicBezTo>
                      <a:pt x="340" y="341"/>
                      <a:pt x="340" y="341"/>
                      <a:pt x="340" y="341"/>
                    </a:cubicBezTo>
                    <a:cubicBezTo>
                      <a:pt x="341" y="336"/>
                      <a:pt x="341" y="336"/>
                      <a:pt x="341" y="336"/>
                    </a:cubicBezTo>
                    <a:cubicBezTo>
                      <a:pt x="342" y="335"/>
                      <a:pt x="342" y="335"/>
                      <a:pt x="342" y="335"/>
                    </a:cubicBezTo>
                    <a:cubicBezTo>
                      <a:pt x="343" y="335"/>
                      <a:pt x="343" y="335"/>
                      <a:pt x="343" y="335"/>
                    </a:cubicBezTo>
                    <a:cubicBezTo>
                      <a:pt x="343" y="339"/>
                      <a:pt x="343" y="339"/>
                      <a:pt x="343" y="339"/>
                    </a:cubicBezTo>
                    <a:cubicBezTo>
                      <a:pt x="350" y="346"/>
                      <a:pt x="350" y="346"/>
                      <a:pt x="350" y="346"/>
                    </a:cubicBezTo>
                    <a:cubicBezTo>
                      <a:pt x="354" y="348"/>
                      <a:pt x="354" y="348"/>
                      <a:pt x="354" y="348"/>
                    </a:cubicBezTo>
                    <a:cubicBezTo>
                      <a:pt x="356" y="348"/>
                      <a:pt x="356" y="348"/>
                      <a:pt x="356" y="348"/>
                    </a:cubicBezTo>
                    <a:cubicBezTo>
                      <a:pt x="357" y="346"/>
                      <a:pt x="357" y="346"/>
                      <a:pt x="357" y="346"/>
                    </a:cubicBezTo>
                    <a:cubicBezTo>
                      <a:pt x="359" y="345"/>
                      <a:pt x="359" y="345"/>
                      <a:pt x="359" y="345"/>
                    </a:cubicBezTo>
                    <a:cubicBezTo>
                      <a:pt x="361" y="342"/>
                      <a:pt x="361" y="342"/>
                      <a:pt x="361" y="342"/>
                    </a:cubicBezTo>
                    <a:cubicBezTo>
                      <a:pt x="364" y="343"/>
                      <a:pt x="364" y="343"/>
                      <a:pt x="364" y="343"/>
                    </a:cubicBezTo>
                    <a:cubicBezTo>
                      <a:pt x="367" y="343"/>
                      <a:pt x="367" y="343"/>
                      <a:pt x="367" y="343"/>
                    </a:cubicBezTo>
                    <a:cubicBezTo>
                      <a:pt x="368" y="342"/>
                      <a:pt x="368" y="342"/>
                      <a:pt x="368" y="342"/>
                    </a:cubicBezTo>
                    <a:cubicBezTo>
                      <a:pt x="368" y="341"/>
                      <a:pt x="368" y="341"/>
                      <a:pt x="368" y="341"/>
                    </a:cubicBezTo>
                    <a:cubicBezTo>
                      <a:pt x="368" y="337"/>
                      <a:pt x="368" y="337"/>
                      <a:pt x="368" y="337"/>
                    </a:cubicBezTo>
                    <a:cubicBezTo>
                      <a:pt x="369" y="335"/>
                      <a:pt x="369" y="335"/>
                      <a:pt x="369" y="335"/>
                    </a:cubicBezTo>
                    <a:cubicBezTo>
                      <a:pt x="369" y="334"/>
                      <a:pt x="369" y="334"/>
                      <a:pt x="369" y="334"/>
                    </a:cubicBezTo>
                    <a:cubicBezTo>
                      <a:pt x="361" y="330"/>
                      <a:pt x="361" y="330"/>
                      <a:pt x="361" y="330"/>
                    </a:cubicBezTo>
                    <a:cubicBezTo>
                      <a:pt x="360" y="329"/>
                      <a:pt x="360" y="329"/>
                      <a:pt x="360" y="329"/>
                    </a:cubicBezTo>
                    <a:cubicBezTo>
                      <a:pt x="357" y="329"/>
                      <a:pt x="357" y="329"/>
                      <a:pt x="357" y="329"/>
                    </a:cubicBezTo>
                    <a:cubicBezTo>
                      <a:pt x="354" y="329"/>
                      <a:pt x="354" y="329"/>
                      <a:pt x="354" y="329"/>
                    </a:cubicBezTo>
                    <a:cubicBezTo>
                      <a:pt x="355" y="328"/>
                      <a:pt x="355" y="328"/>
                      <a:pt x="355" y="328"/>
                    </a:cubicBezTo>
                    <a:cubicBezTo>
                      <a:pt x="355" y="327"/>
                      <a:pt x="355" y="327"/>
                      <a:pt x="355" y="327"/>
                    </a:cubicBezTo>
                    <a:cubicBezTo>
                      <a:pt x="355" y="326"/>
                      <a:pt x="355" y="326"/>
                      <a:pt x="355" y="326"/>
                    </a:cubicBezTo>
                    <a:cubicBezTo>
                      <a:pt x="357" y="324"/>
                      <a:pt x="357" y="324"/>
                      <a:pt x="357" y="324"/>
                    </a:cubicBezTo>
                    <a:cubicBezTo>
                      <a:pt x="356" y="323"/>
                      <a:pt x="356" y="323"/>
                      <a:pt x="356" y="323"/>
                    </a:cubicBezTo>
                    <a:cubicBezTo>
                      <a:pt x="354" y="322"/>
                      <a:pt x="354" y="322"/>
                      <a:pt x="354" y="322"/>
                    </a:cubicBezTo>
                    <a:cubicBezTo>
                      <a:pt x="358" y="320"/>
                      <a:pt x="358" y="320"/>
                      <a:pt x="358" y="320"/>
                    </a:cubicBezTo>
                    <a:cubicBezTo>
                      <a:pt x="357" y="316"/>
                      <a:pt x="357" y="316"/>
                      <a:pt x="357" y="316"/>
                    </a:cubicBezTo>
                    <a:cubicBezTo>
                      <a:pt x="358" y="316"/>
                      <a:pt x="358" y="316"/>
                      <a:pt x="358" y="316"/>
                    </a:cubicBezTo>
                    <a:cubicBezTo>
                      <a:pt x="360" y="318"/>
                      <a:pt x="360" y="318"/>
                      <a:pt x="360" y="318"/>
                    </a:cubicBezTo>
                    <a:cubicBezTo>
                      <a:pt x="363" y="317"/>
                      <a:pt x="363" y="317"/>
                      <a:pt x="363" y="317"/>
                    </a:cubicBezTo>
                    <a:cubicBezTo>
                      <a:pt x="365" y="318"/>
                      <a:pt x="365" y="318"/>
                      <a:pt x="365" y="318"/>
                    </a:cubicBezTo>
                    <a:cubicBezTo>
                      <a:pt x="367" y="318"/>
                      <a:pt x="367" y="318"/>
                      <a:pt x="367" y="318"/>
                    </a:cubicBezTo>
                    <a:cubicBezTo>
                      <a:pt x="369" y="318"/>
                      <a:pt x="369" y="318"/>
                      <a:pt x="369" y="318"/>
                    </a:cubicBezTo>
                    <a:cubicBezTo>
                      <a:pt x="371" y="323"/>
                      <a:pt x="371" y="323"/>
                      <a:pt x="371" y="323"/>
                    </a:cubicBezTo>
                    <a:cubicBezTo>
                      <a:pt x="374" y="324"/>
                      <a:pt x="374" y="324"/>
                      <a:pt x="374" y="324"/>
                    </a:cubicBezTo>
                    <a:cubicBezTo>
                      <a:pt x="378" y="319"/>
                      <a:pt x="378" y="319"/>
                      <a:pt x="378" y="319"/>
                    </a:cubicBezTo>
                    <a:cubicBezTo>
                      <a:pt x="377" y="317"/>
                      <a:pt x="377" y="317"/>
                      <a:pt x="377" y="317"/>
                    </a:cubicBezTo>
                    <a:cubicBezTo>
                      <a:pt x="376" y="315"/>
                      <a:pt x="376" y="315"/>
                      <a:pt x="376" y="315"/>
                    </a:cubicBezTo>
                    <a:cubicBezTo>
                      <a:pt x="375" y="313"/>
                      <a:pt x="375" y="313"/>
                      <a:pt x="375" y="313"/>
                    </a:cubicBezTo>
                    <a:cubicBezTo>
                      <a:pt x="372" y="314"/>
                      <a:pt x="372" y="314"/>
                      <a:pt x="372" y="314"/>
                    </a:cubicBezTo>
                    <a:cubicBezTo>
                      <a:pt x="370" y="313"/>
                      <a:pt x="370" y="313"/>
                      <a:pt x="370" y="313"/>
                    </a:cubicBezTo>
                    <a:cubicBezTo>
                      <a:pt x="367" y="312"/>
                      <a:pt x="367" y="312"/>
                      <a:pt x="367" y="312"/>
                    </a:cubicBezTo>
                    <a:cubicBezTo>
                      <a:pt x="364" y="313"/>
                      <a:pt x="364" y="313"/>
                      <a:pt x="364" y="313"/>
                    </a:cubicBezTo>
                    <a:cubicBezTo>
                      <a:pt x="364" y="312"/>
                      <a:pt x="364" y="312"/>
                      <a:pt x="364" y="312"/>
                    </a:cubicBezTo>
                    <a:cubicBezTo>
                      <a:pt x="366" y="311"/>
                      <a:pt x="366" y="311"/>
                      <a:pt x="366" y="311"/>
                    </a:cubicBezTo>
                    <a:cubicBezTo>
                      <a:pt x="366" y="303"/>
                      <a:pt x="366" y="303"/>
                      <a:pt x="366" y="303"/>
                    </a:cubicBezTo>
                    <a:cubicBezTo>
                      <a:pt x="365" y="302"/>
                      <a:pt x="365" y="302"/>
                      <a:pt x="365" y="302"/>
                    </a:cubicBezTo>
                    <a:cubicBezTo>
                      <a:pt x="364" y="302"/>
                      <a:pt x="364" y="302"/>
                      <a:pt x="364" y="302"/>
                    </a:cubicBezTo>
                    <a:cubicBezTo>
                      <a:pt x="362" y="303"/>
                      <a:pt x="362" y="303"/>
                      <a:pt x="362" y="303"/>
                    </a:cubicBezTo>
                    <a:cubicBezTo>
                      <a:pt x="360" y="304"/>
                      <a:pt x="360" y="304"/>
                      <a:pt x="360" y="304"/>
                    </a:cubicBezTo>
                    <a:cubicBezTo>
                      <a:pt x="362" y="301"/>
                      <a:pt x="362" y="301"/>
                      <a:pt x="362" y="301"/>
                    </a:cubicBezTo>
                    <a:cubicBezTo>
                      <a:pt x="365" y="300"/>
                      <a:pt x="365" y="300"/>
                      <a:pt x="365" y="300"/>
                    </a:cubicBezTo>
                    <a:cubicBezTo>
                      <a:pt x="367" y="300"/>
                      <a:pt x="367" y="300"/>
                      <a:pt x="367" y="300"/>
                    </a:cubicBezTo>
                    <a:cubicBezTo>
                      <a:pt x="367" y="298"/>
                      <a:pt x="367" y="298"/>
                      <a:pt x="367" y="298"/>
                    </a:cubicBezTo>
                    <a:cubicBezTo>
                      <a:pt x="361" y="292"/>
                      <a:pt x="361" y="292"/>
                      <a:pt x="361" y="292"/>
                    </a:cubicBezTo>
                    <a:cubicBezTo>
                      <a:pt x="358" y="292"/>
                      <a:pt x="358" y="292"/>
                      <a:pt x="358" y="292"/>
                    </a:cubicBezTo>
                    <a:cubicBezTo>
                      <a:pt x="357" y="290"/>
                      <a:pt x="357" y="290"/>
                      <a:pt x="357" y="290"/>
                    </a:cubicBezTo>
                    <a:cubicBezTo>
                      <a:pt x="361" y="290"/>
                      <a:pt x="361" y="290"/>
                      <a:pt x="361" y="290"/>
                    </a:cubicBezTo>
                    <a:cubicBezTo>
                      <a:pt x="358" y="288"/>
                      <a:pt x="358" y="288"/>
                      <a:pt x="358" y="288"/>
                    </a:cubicBezTo>
                    <a:cubicBezTo>
                      <a:pt x="370" y="294"/>
                      <a:pt x="370" y="294"/>
                      <a:pt x="370" y="294"/>
                    </a:cubicBezTo>
                    <a:cubicBezTo>
                      <a:pt x="371" y="296"/>
                      <a:pt x="371" y="296"/>
                      <a:pt x="371" y="296"/>
                    </a:cubicBezTo>
                    <a:cubicBezTo>
                      <a:pt x="372" y="299"/>
                      <a:pt x="372" y="299"/>
                      <a:pt x="372" y="299"/>
                    </a:cubicBezTo>
                    <a:cubicBezTo>
                      <a:pt x="373" y="300"/>
                      <a:pt x="373" y="300"/>
                      <a:pt x="373" y="300"/>
                    </a:cubicBezTo>
                    <a:cubicBezTo>
                      <a:pt x="374" y="299"/>
                      <a:pt x="374" y="299"/>
                      <a:pt x="374" y="299"/>
                    </a:cubicBezTo>
                    <a:cubicBezTo>
                      <a:pt x="375" y="283"/>
                      <a:pt x="375" y="283"/>
                      <a:pt x="375" y="283"/>
                    </a:cubicBezTo>
                    <a:cubicBezTo>
                      <a:pt x="371" y="278"/>
                      <a:pt x="371" y="278"/>
                      <a:pt x="371" y="278"/>
                    </a:cubicBezTo>
                    <a:cubicBezTo>
                      <a:pt x="369" y="279"/>
                      <a:pt x="369" y="279"/>
                      <a:pt x="369" y="279"/>
                    </a:cubicBezTo>
                    <a:cubicBezTo>
                      <a:pt x="368" y="278"/>
                      <a:pt x="368" y="278"/>
                      <a:pt x="368" y="278"/>
                    </a:cubicBezTo>
                    <a:cubicBezTo>
                      <a:pt x="367" y="277"/>
                      <a:pt x="367" y="277"/>
                      <a:pt x="367" y="277"/>
                    </a:cubicBezTo>
                    <a:cubicBezTo>
                      <a:pt x="364" y="277"/>
                      <a:pt x="364" y="277"/>
                      <a:pt x="364" y="277"/>
                    </a:cubicBezTo>
                    <a:cubicBezTo>
                      <a:pt x="364" y="276"/>
                      <a:pt x="364" y="276"/>
                      <a:pt x="364" y="276"/>
                    </a:cubicBezTo>
                    <a:cubicBezTo>
                      <a:pt x="370" y="275"/>
                      <a:pt x="370" y="275"/>
                      <a:pt x="370" y="275"/>
                    </a:cubicBezTo>
                    <a:cubicBezTo>
                      <a:pt x="371" y="274"/>
                      <a:pt x="371" y="274"/>
                      <a:pt x="371" y="274"/>
                    </a:cubicBezTo>
                    <a:cubicBezTo>
                      <a:pt x="373" y="274"/>
                      <a:pt x="373" y="274"/>
                      <a:pt x="373" y="274"/>
                    </a:cubicBezTo>
                    <a:cubicBezTo>
                      <a:pt x="373" y="272"/>
                      <a:pt x="373" y="272"/>
                      <a:pt x="373" y="272"/>
                    </a:cubicBezTo>
                    <a:cubicBezTo>
                      <a:pt x="372" y="269"/>
                      <a:pt x="372" y="269"/>
                      <a:pt x="372" y="269"/>
                    </a:cubicBezTo>
                    <a:cubicBezTo>
                      <a:pt x="370" y="269"/>
                      <a:pt x="370" y="269"/>
                      <a:pt x="370" y="269"/>
                    </a:cubicBezTo>
                    <a:cubicBezTo>
                      <a:pt x="368" y="269"/>
                      <a:pt x="368" y="269"/>
                      <a:pt x="368" y="269"/>
                    </a:cubicBezTo>
                    <a:cubicBezTo>
                      <a:pt x="364" y="267"/>
                      <a:pt x="364" y="267"/>
                      <a:pt x="364" y="267"/>
                    </a:cubicBezTo>
                    <a:cubicBezTo>
                      <a:pt x="367" y="271"/>
                      <a:pt x="367" y="271"/>
                      <a:pt x="367" y="271"/>
                    </a:cubicBezTo>
                    <a:cubicBezTo>
                      <a:pt x="366" y="271"/>
                      <a:pt x="366" y="271"/>
                      <a:pt x="366" y="271"/>
                    </a:cubicBezTo>
                    <a:cubicBezTo>
                      <a:pt x="364" y="269"/>
                      <a:pt x="364" y="269"/>
                      <a:pt x="364" y="269"/>
                    </a:cubicBezTo>
                    <a:cubicBezTo>
                      <a:pt x="363" y="268"/>
                      <a:pt x="363" y="268"/>
                      <a:pt x="363" y="268"/>
                    </a:cubicBezTo>
                    <a:cubicBezTo>
                      <a:pt x="364" y="270"/>
                      <a:pt x="364" y="270"/>
                      <a:pt x="364" y="270"/>
                    </a:cubicBezTo>
                    <a:cubicBezTo>
                      <a:pt x="362" y="270"/>
                      <a:pt x="362" y="270"/>
                      <a:pt x="362" y="270"/>
                    </a:cubicBezTo>
                    <a:cubicBezTo>
                      <a:pt x="361" y="269"/>
                      <a:pt x="361" y="269"/>
                      <a:pt x="361" y="269"/>
                    </a:cubicBezTo>
                    <a:cubicBezTo>
                      <a:pt x="360" y="269"/>
                      <a:pt x="360" y="269"/>
                      <a:pt x="360" y="269"/>
                    </a:cubicBezTo>
                    <a:cubicBezTo>
                      <a:pt x="360" y="265"/>
                      <a:pt x="360" y="265"/>
                      <a:pt x="360" y="265"/>
                    </a:cubicBezTo>
                    <a:cubicBezTo>
                      <a:pt x="360" y="265"/>
                      <a:pt x="360" y="265"/>
                      <a:pt x="360" y="265"/>
                    </a:cubicBezTo>
                    <a:cubicBezTo>
                      <a:pt x="360" y="263"/>
                      <a:pt x="360" y="263"/>
                      <a:pt x="360" y="263"/>
                    </a:cubicBezTo>
                    <a:cubicBezTo>
                      <a:pt x="356" y="264"/>
                      <a:pt x="356" y="264"/>
                      <a:pt x="356" y="264"/>
                    </a:cubicBezTo>
                    <a:cubicBezTo>
                      <a:pt x="353" y="262"/>
                      <a:pt x="353" y="262"/>
                      <a:pt x="353" y="262"/>
                    </a:cubicBezTo>
                    <a:cubicBezTo>
                      <a:pt x="354" y="262"/>
                      <a:pt x="354" y="262"/>
                      <a:pt x="354" y="262"/>
                    </a:cubicBezTo>
                    <a:cubicBezTo>
                      <a:pt x="359" y="263"/>
                      <a:pt x="359" y="263"/>
                      <a:pt x="359" y="263"/>
                    </a:cubicBezTo>
                    <a:cubicBezTo>
                      <a:pt x="358" y="262"/>
                      <a:pt x="358" y="262"/>
                      <a:pt x="358" y="262"/>
                    </a:cubicBezTo>
                    <a:cubicBezTo>
                      <a:pt x="359" y="260"/>
                      <a:pt x="359" y="260"/>
                      <a:pt x="359" y="260"/>
                    </a:cubicBezTo>
                    <a:cubicBezTo>
                      <a:pt x="357" y="260"/>
                      <a:pt x="357" y="260"/>
                      <a:pt x="357" y="260"/>
                    </a:cubicBezTo>
                    <a:cubicBezTo>
                      <a:pt x="356" y="258"/>
                      <a:pt x="356" y="258"/>
                      <a:pt x="356" y="258"/>
                    </a:cubicBezTo>
                    <a:cubicBezTo>
                      <a:pt x="355" y="258"/>
                      <a:pt x="355" y="258"/>
                      <a:pt x="355" y="258"/>
                    </a:cubicBezTo>
                    <a:cubicBezTo>
                      <a:pt x="354" y="260"/>
                      <a:pt x="354" y="260"/>
                      <a:pt x="354" y="260"/>
                    </a:cubicBezTo>
                    <a:cubicBezTo>
                      <a:pt x="354" y="258"/>
                      <a:pt x="354" y="258"/>
                      <a:pt x="354" y="258"/>
                    </a:cubicBezTo>
                    <a:cubicBezTo>
                      <a:pt x="353" y="255"/>
                      <a:pt x="353" y="255"/>
                      <a:pt x="353" y="255"/>
                    </a:cubicBezTo>
                    <a:cubicBezTo>
                      <a:pt x="355" y="253"/>
                      <a:pt x="355" y="253"/>
                      <a:pt x="355" y="253"/>
                    </a:cubicBezTo>
                    <a:cubicBezTo>
                      <a:pt x="355" y="252"/>
                      <a:pt x="355" y="252"/>
                      <a:pt x="355" y="252"/>
                    </a:cubicBezTo>
                    <a:cubicBezTo>
                      <a:pt x="357" y="251"/>
                      <a:pt x="357" y="251"/>
                      <a:pt x="357" y="251"/>
                    </a:cubicBezTo>
                    <a:cubicBezTo>
                      <a:pt x="359" y="256"/>
                      <a:pt x="359" y="256"/>
                      <a:pt x="359" y="256"/>
                    </a:cubicBezTo>
                    <a:cubicBezTo>
                      <a:pt x="362" y="254"/>
                      <a:pt x="362" y="254"/>
                      <a:pt x="362" y="254"/>
                    </a:cubicBezTo>
                    <a:cubicBezTo>
                      <a:pt x="363" y="252"/>
                      <a:pt x="363" y="252"/>
                      <a:pt x="363" y="252"/>
                    </a:cubicBezTo>
                    <a:cubicBezTo>
                      <a:pt x="366" y="251"/>
                      <a:pt x="366" y="251"/>
                      <a:pt x="366" y="251"/>
                    </a:cubicBezTo>
                    <a:cubicBezTo>
                      <a:pt x="360" y="250"/>
                      <a:pt x="360" y="250"/>
                      <a:pt x="360" y="250"/>
                    </a:cubicBezTo>
                    <a:cubicBezTo>
                      <a:pt x="361" y="249"/>
                      <a:pt x="361" y="249"/>
                      <a:pt x="361" y="249"/>
                    </a:cubicBezTo>
                    <a:cubicBezTo>
                      <a:pt x="365" y="250"/>
                      <a:pt x="365" y="250"/>
                      <a:pt x="365" y="250"/>
                    </a:cubicBezTo>
                    <a:cubicBezTo>
                      <a:pt x="367" y="249"/>
                      <a:pt x="367" y="249"/>
                      <a:pt x="367" y="249"/>
                    </a:cubicBezTo>
                    <a:cubicBezTo>
                      <a:pt x="366" y="248"/>
                      <a:pt x="366" y="248"/>
                      <a:pt x="366" y="248"/>
                    </a:cubicBezTo>
                    <a:cubicBezTo>
                      <a:pt x="360" y="246"/>
                      <a:pt x="360" y="246"/>
                      <a:pt x="360" y="246"/>
                    </a:cubicBezTo>
                    <a:cubicBezTo>
                      <a:pt x="373" y="248"/>
                      <a:pt x="373" y="248"/>
                      <a:pt x="373" y="248"/>
                    </a:cubicBezTo>
                    <a:cubicBezTo>
                      <a:pt x="382" y="252"/>
                      <a:pt x="382" y="252"/>
                      <a:pt x="382" y="252"/>
                    </a:cubicBezTo>
                    <a:cubicBezTo>
                      <a:pt x="384" y="249"/>
                      <a:pt x="384" y="249"/>
                      <a:pt x="384" y="249"/>
                    </a:cubicBezTo>
                    <a:cubicBezTo>
                      <a:pt x="384" y="235"/>
                      <a:pt x="384" y="235"/>
                      <a:pt x="384" y="235"/>
                    </a:cubicBezTo>
                    <a:cubicBezTo>
                      <a:pt x="383" y="235"/>
                      <a:pt x="383" y="235"/>
                      <a:pt x="383" y="235"/>
                    </a:cubicBezTo>
                    <a:cubicBezTo>
                      <a:pt x="383" y="236"/>
                      <a:pt x="383" y="236"/>
                      <a:pt x="383" y="236"/>
                    </a:cubicBezTo>
                    <a:cubicBezTo>
                      <a:pt x="380" y="233"/>
                      <a:pt x="380" y="233"/>
                      <a:pt x="380" y="233"/>
                    </a:cubicBezTo>
                    <a:cubicBezTo>
                      <a:pt x="378" y="235"/>
                      <a:pt x="378" y="235"/>
                      <a:pt x="378" y="235"/>
                    </a:cubicBezTo>
                    <a:cubicBezTo>
                      <a:pt x="379" y="238"/>
                      <a:pt x="379" y="238"/>
                      <a:pt x="379" y="238"/>
                    </a:cubicBezTo>
                    <a:cubicBezTo>
                      <a:pt x="378" y="238"/>
                      <a:pt x="378" y="238"/>
                      <a:pt x="378" y="238"/>
                    </a:cubicBezTo>
                    <a:cubicBezTo>
                      <a:pt x="376" y="237"/>
                      <a:pt x="376" y="237"/>
                      <a:pt x="376" y="237"/>
                    </a:cubicBezTo>
                    <a:cubicBezTo>
                      <a:pt x="376" y="235"/>
                      <a:pt x="376" y="235"/>
                      <a:pt x="376" y="235"/>
                    </a:cubicBezTo>
                    <a:cubicBezTo>
                      <a:pt x="373" y="233"/>
                      <a:pt x="373" y="233"/>
                      <a:pt x="373" y="233"/>
                    </a:cubicBezTo>
                    <a:cubicBezTo>
                      <a:pt x="368" y="233"/>
                      <a:pt x="368" y="233"/>
                      <a:pt x="368" y="233"/>
                    </a:cubicBezTo>
                    <a:cubicBezTo>
                      <a:pt x="370" y="232"/>
                      <a:pt x="370" y="232"/>
                      <a:pt x="370" y="232"/>
                    </a:cubicBezTo>
                    <a:cubicBezTo>
                      <a:pt x="370" y="231"/>
                      <a:pt x="370" y="231"/>
                      <a:pt x="370" y="231"/>
                    </a:cubicBezTo>
                    <a:cubicBezTo>
                      <a:pt x="367" y="229"/>
                      <a:pt x="367" y="229"/>
                      <a:pt x="367" y="229"/>
                    </a:cubicBezTo>
                    <a:cubicBezTo>
                      <a:pt x="368" y="229"/>
                      <a:pt x="368" y="229"/>
                      <a:pt x="368" y="229"/>
                    </a:cubicBezTo>
                    <a:cubicBezTo>
                      <a:pt x="368" y="228"/>
                      <a:pt x="368" y="228"/>
                      <a:pt x="368" y="228"/>
                    </a:cubicBezTo>
                    <a:cubicBezTo>
                      <a:pt x="370" y="228"/>
                      <a:pt x="370" y="228"/>
                      <a:pt x="370" y="228"/>
                    </a:cubicBezTo>
                    <a:cubicBezTo>
                      <a:pt x="367" y="225"/>
                      <a:pt x="367" y="225"/>
                      <a:pt x="367" y="225"/>
                    </a:cubicBezTo>
                    <a:cubicBezTo>
                      <a:pt x="366" y="224"/>
                      <a:pt x="366" y="224"/>
                      <a:pt x="366" y="224"/>
                    </a:cubicBezTo>
                    <a:cubicBezTo>
                      <a:pt x="368" y="222"/>
                      <a:pt x="368" y="222"/>
                      <a:pt x="368" y="222"/>
                    </a:cubicBezTo>
                    <a:cubicBezTo>
                      <a:pt x="370" y="223"/>
                      <a:pt x="370" y="223"/>
                      <a:pt x="370" y="223"/>
                    </a:cubicBezTo>
                    <a:cubicBezTo>
                      <a:pt x="373" y="223"/>
                      <a:pt x="373" y="223"/>
                      <a:pt x="373" y="223"/>
                    </a:cubicBezTo>
                    <a:cubicBezTo>
                      <a:pt x="377" y="227"/>
                      <a:pt x="377" y="227"/>
                      <a:pt x="377" y="227"/>
                    </a:cubicBezTo>
                    <a:cubicBezTo>
                      <a:pt x="379" y="226"/>
                      <a:pt x="379" y="226"/>
                      <a:pt x="379" y="226"/>
                    </a:cubicBezTo>
                    <a:cubicBezTo>
                      <a:pt x="378" y="223"/>
                      <a:pt x="378" y="223"/>
                      <a:pt x="378" y="223"/>
                    </a:cubicBezTo>
                    <a:cubicBezTo>
                      <a:pt x="377" y="221"/>
                      <a:pt x="377" y="221"/>
                      <a:pt x="377" y="221"/>
                    </a:cubicBezTo>
                    <a:cubicBezTo>
                      <a:pt x="368" y="216"/>
                      <a:pt x="368" y="216"/>
                      <a:pt x="368" y="216"/>
                    </a:cubicBezTo>
                    <a:cubicBezTo>
                      <a:pt x="367" y="214"/>
                      <a:pt x="367" y="214"/>
                      <a:pt x="367" y="214"/>
                    </a:cubicBezTo>
                    <a:cubicBezTo>
                      <a:pt x="366" y="213"/>
                      <a:pt x="366" y="213"/>
                      <a:pt x="366" y="213"/>
                    </a:cubicBezTo>
                    <a:cubicBezTo>
                      <a:pt x="365" y="215"/>
                      <a:pt x="365" y="215"/>
                      <a:pt x="365" y="215"/>
                    </a:cubicBezTo>
                    <a:cubicBezTo>
                      <a:pt x="361" y="224"/>
                      <a:pt x="361" y="224"/>
                      <a:pt x="361" y="224"/>
                    </a:cubicBezTo>
                    <a:cubicBezTo>
                      <a:pt x="360" y="224"/>
                      <a:pt x="360" y="224"/>
                      <a:pt x="360" y="224"/>
                    </a:cubicBezTo>
                    <a:cubicBezTo>
                      <a:pt x="358" y="221"/>
                      <a:pt x="358" y="221"/>
                      <a:pt x="358" y="221"/>
                    </a:cubicBezTo>
                    <a:cubicBezTo>
                      <a:pt x="360" y="213"/>
                      <a:pt x="360" y="213"/>
                      <a:pt x="360" y="213"/>
                    </a:cubicBezTo>
                    <a:cubicBezTo>
                      <a:pt x="362" y="210"/>
                      <a:pt x="362" y="210"/>
                      <a:pt x="362" y="210"/>
                    </a:cubicBezTo>
                    <a:cubicBezTo>
                      <a:pt x="362" y="209"/>
                      <a:pt x="362" y="209"/>
                      <a:pt x="362" y="209"/>
                    </a:cubicBezTo>
                    <a:cubicBezTo>
                      <a:pt x="362" y="207"/>
                      <a:pt x="362" y="207"/>
                      <a:pt x="362" y="207"/>
                    </a:cubicBezTo>
                    <a:cubicBezTo>
                      <a:pt x="365" y="191"/>
                      <a:pt x="365" y="191"/>
                      <a:pt x="365" y="191"/>
                    </a:cubicBezTo>
                    <a:cubicBezTo>
                      <a:pt x="363" y="191"/>
                      <a:pt x="363" y="191"/>
                      <a:pt x="363" y="191"/>
                    </a:cubicBezTo>
                    <a:cubicBezTo>
                      <a:pt x="362" y="190"/>
                      <a:pt x="362" y="190"/>
                      <a:pt x="362" y="190"/>
                    </a:cubicBezTo>
                    <a:cubicBezTo>
                      <a:pt x="364" y="190"/>
                      <a:pt x="364" y="190"/>
                      <a:pt x="364" y="190"/>
                    </a:cubicBezTo>
                    <a:cubicBezTo>
                      <a:pt x="364" y="187"/>
                      <a:pt x="364" y="187"/>
                      <a:pt x="364" y="187"/>
                    </a:cubicBezTo>
                    <a:cubicBezTo>
                      <a:pt x="364" y="186"/>
                      <a:pt x="364" y="186"/>
                      <a:pt x="364" y="186"/>
                    </a:cubicBezTo>
                    <a:cubicBezTo>
                      <a:pt x="364" y="184"/>
                      <a:pt x="364" y="184"/>
                      <a:pt x="364" y="184"/>
                    </a:cubicBezTo>
                    <a:cubicBezTo>
                      <a:pt x="365" y="185"/>
                      <a:pt x="365" y="185"/>
                      <a:pt x="365" y="185"/>
                    </a:cubicBezTo>
                    <a:cubicBezTo>
                      <a:pt x="368" y="183"/>
                      <a:pt x="368" y="183"/>
                      <a:pt x="368" y="183"/>
                    </a:cubicBezTo>
                    <a:cubicBezTo>
                      <a:pt x="370" y="184"/>
                      <a:pt x="370" y="184"/>
                      <a:pt x="370" y="184"/>
                    </a:cubicBezTo>
                    <a:cubicBezTo>
                      <a:pt x="373" y="181"/>
                      <a:pt x="373" y="181"/>
                      <a:pt x="373" y="181"/>
                    </a:cubicBezTo>
                    <a:cubicBezTo>
                      <a:pt x="372" y="173"/>
                      <a:pt x="372" y="173"/>
                      <a:pt x="372" y="173"/>
                    </a:cubicBezTo>
                    <a:cubicBezTo>
                      <a:pt x="373" y="174"/>
                      <a:pt x="373" y="174"/>
                      <a:pt x="373" y="174"/>
                    </a:cubicBezTo>
                    <a:cubicBezTo>
                      <a:pt x="374" y="173"/>
                      <a:pt x="374" y="173"/>
                      <a:pt x="374" y="173"/>
                    </a:cubicBezTo>
                    <a:cubicBezTo>
                      <a:pt x="374" y="173"/>
                      <a:pt x="374" y="173"/>
                      <a:pt x="374" y="173"/>
                    </a:cubicBezTo>
                    <a:cubicBezTo>
                      <a:pt x="375" y="173"/>
                      <a:pt x="375" y="173"/>
                      <a:pt x="375" y="173"/>
                    </a:cubicBezTo>
                    <a:cubicBezTo>
                      <a:pt x="375" y="170"/>
                      <a:pt x="375" y="170"/>
                      <a:pt x="375" y="170"/>
                    </a:cubicBezTo>
                    <a:cubicBezTo>
                      <a:pt x="376" y="168"/>
                      <a:pt x="376" y="168"/>
                      <a:pt x="376" y="168"/>
                    </a:cubicBezTo>
                    <a:cubicBezTo>
                      <a:pt x="377" y="168"/>
                      <a:pt x="377" y="168"/>
                      <a:pt x="377" y="168"/>
                    </a:cubicBezTo>
                    <a:cubicBezTo>
                      <a:pt x="377" y="170"/>
                      <a:pt x="377" y="170"/>
                      <a:pt x="377" y="170"/>
                    </a:cubicBezTo>
                    <a:cubicBezTo>
                      <a:pt x="378" y="166"/>
                      <a:pt x="378" y="166"/>
                      <a:pt x="378" y="166"/>
                    </a:cubicBezTo>
                    <a:cubicBezTo>
                      <a:pt x="375" y="166"/>
                      <a:pt x="375" y="166"/>
                      <a:pt x="375" y="166"/>
                    </a:cubicBezTo>
                    <a:cubicBezTo>
                      <a:pt x="373" y="172"/>
                      <a:pt x="373" y="172"/>
                      <a:pt x="373" y="172"/>
                    </a:cubicBezTo>
                    <a:cubicBezTo>
                      <a:pt x="374" y="162"/>
                      <a:pt x="374" y="162"/>
                      <a:pt x="374" y="162"/>
                    </a:cubicBezTo>
                    <a:cubicBezTo>
                      <a:pt x="374" y="161"/>
                      <a:pt x="374" y="161"/>
                      <a:pt x="374" y="161"/>
                    </a:cubicBezTo>
                    <a:cubicBezTo>
                      <a:pt x="375" y="152"/>
                      <a:pt x="375" y="152"/>
                      <a:pt x="375" y="152"/>
                    </a:cubicBezTo>
                    <a:cubicBezTo>
                      <a:pt x="376" y="149"/>
                      <a:pt x="376" y="149"/>
                      <a:pt x="376" y="149"/>
                    </a:cubicBezTo>
                    <a:cubicBezTo>
                      <a:pt x="377" y="148"/>
                      <a:pt x="377" y="148"/>
                      <a:pt x="377" y="148"/>
                    </a:cubicBezTo>
                    <a:cubicBezTo>
                      <a:pt x="382" y="150"/>
                      <a:pt x="382" y="150"/>
                      <a:pt x="382" y="150"/>
                    </a:cubicBezTo>
                    <a:cubicBezTo>
                      <a:pt x="385" y="149"/>
                      <a:pt x="385" y="149"/>
                      <a:pt x="385" y="149"/>
                    </a:cubicBezTo>
                    <a:cubicBezTo>
                      <a:pt x="387" y="146"/>
                      <a:pt x="387" y="146"/>
                      <a:pt x="387" y="146"/>
                    </a:cubicBezTo>
                    <a:cubicBezTo>
                      <a:pt x="387" y="144"/>
                      <a:pt x="387" y="144"/>
                      <a:pt x="387" y="144"/>
                    </a:cubicBezTo>
                    <a:cubicBezTo>
                      <a:pt x="388" y="141"/>
                      <a:pt x="388" y="141"/>
                      <a:pt x="388" y="141"/>
                    </a:cubicBezTo>
                    <a:cubicBezTo>
                      <a:pt x="389" y="139"/>
                      <a:pt x="389" y="139"/>
                      <a:pt x="389" y="139"/>
                    </a:cubicBezTo>
                    <a:cubicBezTo>
                      <a:pt x="389" y="139"/>
                      <a:pt x="389" y="139"/>
                      <a:pt x="389" y="139"/>
                    </a:cubicBezTo>
                    <a:cubicBezTo>
                      <a:pt x="374" y="139"/>
                      <a:pt x="374" y="139"/>
                      <a:pt x="374" y="139"/>
                    </a:cubicBezTo>
                    <a:cubicBezTo>
                      <a:pt x="372" y="142"/>
                      <a:pt x="372" y="142"/>
                      <a:pt x="372" y="142"/>
                    </a:cubicBezTo>
                    <a:cubicBezTo>
                      <a:pt x="371" y="145"/>
                      <a:pt x="371" y="145"/>
                      <a:pt x="371" y="145"/>
                    </a:cubicBezTo>
                    <a:cubicBezTo>
                      <a:pt x="371" y="147"/>
                      <a:pt x="371" y="147"/>
                      <a:pt x="371" y="147"/>
                    </a:cubicBezTo>
                    <a:cubicBezTo>
                      <a:pt x="372" y="147"/>
                      <a:pt x="372" y="147"/>
                      <a:pt x="372" y="147"/>
                    </a:cubicBezTo>
                    <a:cubicBezTo>
                      <a:pt x="370" y="149"/>
                      <a:pt x="370" y="149"/>
                      <a:pt x="370" y="149"/>
                    </a:cubicBezTo>
                    <a:cubicBezTo>
                      <a:pt x="369" y="145"/>
                      <a:pt x="369" y="145"/>
                      <a:pt x="369" y="145"/>
                    </a:cubicBezTo>
                    <a:cubicBezTo>
                      <a:pt x="367" y="145"/>
                      <a:pt x="367" y="145"/>
                      <a:pt x="367" y="145"/>
                    </a:cubicBezTo>
                    <a:cubicBezTo>
                      <a:pt x="369" y="140"/>
                      <a:pt x="369" y="140"/>
                      <a:pt x="369" y="140"/>
                    </a:cubicBezTo>
                    <a:cubicBezTo>
                      <a:pt x="368" y="139"/>
                      <a:pt x="368" y="139"/>
                      <a:pt x="368" y="139"/>
                    </a:cubicBezTo>
                    <a:cubicBezTo>
                      <a:pt x="368" y="139"/>
                      <a:pt x="368" y="139"/>
                      <a:pt x="368" y="139"/>
                    </a:cubicBezTo>
                    <a:cubicBezTo>
                      <a:pt x="368" y="137"/>
                      <a:pt x="368" y="136"/>
                      <a:pt x="369" y="136"/>
                    </a:cubicBezTo>
                    <a:cubicBezTo>
                      <a:pt x="370" y="134"/>
                      <a:pt x="371" y="134"/>
                      <a:pt x="371" y="134"/>
                    </a:cubicBezTo>
                    <a:cubicBezTo>
                      <a:pt x="366" y="130"/>
                      <a:pt x="366" y="130"/>
                      <a:pt x="366" y="130"/>
                    </a:cubicBezTo>
                    <a:cubicBezTo>
                      <a:pt x="366" y="130"/>
                      <a:pt x="367" y="128"/>
                      <a:pt x="369" y="127"/>
                    </a:cubicBezTo>
                    <a:cubicBezTo>
                      <a:pt x="370" y="126"/>
                      <a:pt x="370" y="126"/>
                      <a:pt x="371" y="126"/>
                    </a:cubicBezTo>
                    <a:cubicBezTo>
                      <a:pt x="373" y="126"/>
                      <a:pt x="375" y="126"/>
                      <a:pt x="378" y="126"/>
                    </a:cubicBezTo>
                    <a:cubicBezTo>
                      <a:pt x="383" y="126"/>
                      <a:pt x="385" y="127"/>
                      <a:pt x="387" y="127"/>
                    </a:cubicBezTo>
                    <a:cubicBezTo>
                      <a:pt x="388" y="127"/>
                      <a:pt x="390" y="126"/>
                      <a:pt x="392" y="126"/>
                    </a:cubicBezTo>
                    <a:cubicBezTo>
                      <a:pt x="394" y="126"/>
                      <a:pt x="397" y="116"/>
                      <a:pt x="397" y="116"/>
                    </a:cubicBezTo>
                    <a:cubicBezTo>
                      <a:pt x="393" y="107"/>
                      <a:pt x="393" y="107"/>
                      <a:pt x="393" y="107"/>
                    </a:cubicBezTo>
                    <a:cubicBezTo>
                      <a:pt x="393" y="107"/>
                      <a:pt x="391" y="104"/>
                      <a:pt x="388" y="104"/>
                    </a:cubicBezTo>
                    <a:cubicBezTo>
                      <a:pt x="386" y="104"/>
                      <a:pt x="386" y="107"/>
                      <a:pt x="386" y="110"/>
                    </a:cubicBezTo>
                    <a:cubicBezTo>
                      <a:pt x="386" y="112"/>
                      <a:pt x="383" y="112"/>
                      <a:pt x="380" y="112"/>
                    </a:cubicBezTo>
                    <a:cubicBezTo>
                      <a:pt x="377" y="112"/>
                      <a:pt x="372" y="111"/>
                      <a:pt x="369" y="111"/>
                    </a:cubicBezTo>
                    <a:cubicBezTo>
                      <a:pt x="364" y="111"/>
                      <a:pt x="356" y="115"/>
                      <a:pt x="356" y="115"/>
                    </a:cubicBezTo>
                    <a:cubicBezTo>
                      <a:pt x="356" y="115"/>
                      <a:pt x="358" y="111"/>
                      <a:pt x="359" y="109"/>
                    </a:cubicBezTo>
                    <a:cubicBezTo>
                      <a:pt x="361" y="107"/>
                      <a:pt x="364" y="107"/>
                      <a:pt x="368" y="107"/>
                    </a:cubicBezTo>
                    <a:cubicBezTo>
                      <a:pt x="372" y="107"/>
                      <a:pt x="372" y="105"/>
                      <a:pt x="373" y="105"/>
                    </a:cubicBezTo>
                    <a:cubicBezTo>
                      <a:pt x="374" y="105"/>
                      <a:pt x="378" y="99"/>
                      <a:pt x="379" y="97"/>
                    </a:cubicBezTo>
                    <a:cubicBezTo>
                      <a:pt x="379" y="97"/>
                      <a:pt x="374" y="96"/>
                      <a:pt x="374" y="93"/>
                    </a:cubicBezTo>
                    <a:cubicBezTo>
                      <a:pt x="374" y="91"/>
                      <a:pt x="374" y="91"/>
                      <a:pt x="374" y="91"/>
                    </a:cubicBezTo>
                    <a:cubicBezTo>
                      <a:pt x="374" y="91"/>
                      <a:pt x="378" y="88"/>
                      <a:pt x="380" y="86"/>
                    </a:cubicBezTo>
                    <a:cubicBezTo>
                      <a:pt x="383" y="83"/>
                      <a:pt x="378" y="81"/>
                      <a:pt x="377" y="79"/>
                    </a:cubicBezTo>
                    <a:cubicBezTo>
                      <a:pt x="375" y="78"/>
                      <a:pt x="377" y="76"/>
                      <a:pt x="377" y="76"/>
                    </a:cubicBezTo>
                    <a:cubicBezTo>
                      <a:pt x="377" y="76"/>
                      <a:pt x="377" y="72"/>
                      <a:pt x="380" y="72"/>
                    </a:cubicBezTo>
                    <a:cubicBezTo>
                      <a:pt x="384" y="72"/>
                      <a:pt x="382" y="72"/>
                      <a:pt x="382" y="69"/>
                    </a:cubicBezTo>
                    <a:cubicBezTo>
                      <a:pt x="382" y="68"/>
                      <a:pt x="382" y="67"/>
                      <a:pt x="381" y="67"/>
                    </a:cubicBezTo>
                    <a:cubicBezTo>
                      <a:pt x="381" y="67"/>
                      <a:pt x="380" y="69"/>
                      <a:pt x="379" y="69"/>
                    </a:cubicBezTo>
                    <a:cubicBezTo>
                      <a:pt x="377" y="69"/>
                      <a:pt x="378" y="64"/>
                      <a:pt x="380" y="64"/>
                    </a:cubicBezTo>
                    <a:cubicBezTo>
                      <a:pt x="381" y="64"/>
                      <a:pt x="385" y="62"/>
                      <a:pt x="385" y="62"/>
                    </a:cubicBezTo>
                    <a:cubicBezTo>
                      <a:pt x="385" y="62"/>
                      <a:pt x="387" y="57"/>
                      <a:pt x="387" y="55"/>
                    </a:cubicBezTo>
                    <a:cubicBezTo>
                      <a:pt x="387" y="53"/>
                      <a:pt x="390" y="45"/>
                      <a:pt x="390" y="41"/>
                    </a:cubicBezTo>
                    <a:cubicBezTo>
                      <a:pt x="390" y="36"/>
                      <a:pt x="377" y="33"/>
                      <a:pt x="374" y="31"/>
                    </a:cubicBezTo>
                    <a:cubicBezTo>
                      <a:pt x="373" y="30"/>
                      <a:pt x="371" y="30"/>
                      <a:pt x="369" y="30"/>
                    </a:cubicBezTo>
                    <a:cubicBezTo>
                      <a:pt x="365" y="30"/>
                      <a:pt x="361" y="31"/>
                      <a:pt x="361" y="31"/>
                    </a:cubicBezTo>
                    <a:cubicBezTo>
                      <a:pt x="357" y="38"/>
                      <a:pt x="357" y="38"/>
                      <a:pt x="357" y="38"/>
                    </a:cubicBezTo>
                    <a:cubicBezTo>
                      <a:pt x="357" y="38"/>
                      <a:pt x="355" y="45"/>
                      <a:pt x="355" y="46"/>
                    </a:cubicBezTo>
                    <a:cubicBezTo>
                      <a:pt x="355" y="48"/>
                      <a:pt x="351" y="53"/>
                      <a:pt x="353" y="55"/>
                    </a:cubicBezTo>
                    <a:cubicBezTo>
                      <a:pt x="354" y="57"/>
                      <a:pt x="353" y="61"/>
                      <a:pt x="353" y="61"/>
                    </a:cubicBezTo>
                    <a:cubicBezTo>
                      <a:pt x="353" y="61"/>
                      <a:pt x="355" y="67"/>
                      <a:pt x="352" y="70"/>
                    </a:cubicBezTo>
                    <a:cubicBezTo>
                      <a:pt x="351" y="71"/>
                      <a:pt x="351" y="71"/>
                      <a:pt x="350" y="71"/>
                    </a:cubicBezTo>
                    <a:cubicBezTo>
                      <a:pt x="349" y="71"/>
                      <a:pt x="349" y="67"/>
                      <a:pt x="349" y="67"/>
                    </a:cubicBezTo>
                    <a:cubicBezTo>
                      <a:pt x="342" y="66"/>
                      <a:pt x="342" y="66"/>
                      <a:pt x="342" y="66"/>
                    </a:cubicBezTo>
                    <a:cubicBezTo>
                      <a:pt x="339" y="68"/>
                      <a:pt x="339" y="68"/>
                      <a:pt x="339" y="68"/>
                    </a:cubicBezTo>
                    <a:cubicBezTo>
                      <a:pt x="336" y="71"/>
                      <a:pt x="336" y="71"/>
                      <a:pt x="336" y="71"/>
                    </a:cubicBezTo>
                    <a:cubicBezTo>
                      <a:pt x="336" y="71"/>
                      <a:pt x="334" y="65"/>
                      <a:pt x="334" y="63"/>
                    </a:cubicBezTo>
                    <a:cubicBezTo>
                      <a:pt x="334" y="61"/>
                      <a:pt x="332" y="59"/>
                      <a:pt x="331" y="58"/>
                    </a:cubicBezTo>
                    <a:cubicBezTo>
                      <a:pt x="330" y="57"/>
                      <a:pt x="326" y="52"/>
                      <a:pt x="326" y="50"/>
                    </a:cubicBezTo>
                    <a:cubicBezTo>
                      <a:pt x="326" y="49"/>
                      <a:pt x="326" y="49"/>
                      <a:pt x="326" y="49"/>
                    </a:cubicBezTo>
                    <a:cubicBezTo>
                      <a:pt x="326" y="49"/>
                      <a:pt x="324" y="52"/>
                      <a:pt x="324" y="52"/>
                    </a:cubicBezTo>
                    <a:cubicBezTo>
                      <a:pt x="326" y="55"/>
                      <a:pt x="326" y="55"/>
                      <a:pt x="326" y="55"/>
                    </a:cubicBezTo>
                    <a:cubicBezTo>
                      <a:pt x="326" y="55"/>
                      <a:pt x="328" y="58"/>
                      <a:pt x="328" y="60"/>
                    </a:cubicBezTo>
                    <a:cubicBezTo>
                      <a:pt x="328" y="61"/>
                      <a:pt x="326" y="71"/>
                      <a:pt x="326" y="71"/>
                    </a:cubicBezTo>
                    <a:cubicBezTo>
                      <a:pt x="322" y="78"/>
                      <a:pt x="322" y="78"/>
                      <a:pt x="322" y="78"/>
                    </a:cubicBezTo>
                    <a:cubicBezTo>
                      <a:pt x="322" y="78"/>
                      <a:pt x="319" y="81"/>
                      <a:pt x="319" y="84"/>
                    </a:cubicBezTo>
                    <a:cubicBezTo>
                      <a:pt x="319" y="87"/>
                      <a:pt x="319" y="87"/>
                      <a:pt x="319" y="89"/>
                    </a:cubicBezTo>
                    <a:cubicBezTo>
                      <a:pt x="319" y="91"/>
                      <a:pt x="313" y="106"/>
                      <a:pt x="313" y="106"/>
                    </a:cubicBezTo>
                    <a:cubicBezTo>
                      <a:pt x="313" y="106"/>
                      <a:pt x="314" y="99"/>
                      <a:pt x="314" y="97"/>
                    </a:cubicBezTo>
                    <a:cubicBezTo>
                      <a:pt x="314" y="96"/>
                      <a:pt x="313" y="86"/>
                      <a:pt x="313" y="82"/>
                    </a:cubicBezTo>
                    <a:cubicBezTo>
                      <a:pt x="313" y="78"/>
                      <a:pt x="317" y="72"/>
                      <a:pt x="317" y="69"/>
                    </a:cubicBezTo>
                    <a:cubicBezTo>
                      <a:pt x="317" y="66"/>
                      <a:pt x="316" y="62"/>
                      <a:pt x="316" y="62"/>
                    </a:cubicBezTo>
                    <a:cubicBezTo>
                      <a:pt x="312" y="55"/>
                      <a:pt x="312" y="55"/>
                      <a:pt x="312" y="55"/>
                    </a:cubicBezTo>
                    <a:cubicBezTo>
                      <a:pt x="312" y="55"/>
                      <a:pt x="314" y="47"/>
                      <a:pt x="312" y="46"/>
                    </a:cubicBezTo>
                    <a:cubicBezTo>
                      <a:pt x="310" y="44"/>
                      <a:pt x="310" y="41"/>
                      <a:pt x="310" y="41"/>
                    </a:cubicBezTo>
                    <a:cubicBezTo>
                      <a:pt x="303" y="41"/>
                      <a:pt x="303" y="41"/>
                      <a:pt x="303" y="41"/>
                    </a:cubicBezTo>
                    <a:cubicBezTo>
                      <a:pt x="303" y="41"/>
                      <a:pt x="302" y="48"/>
                      <a:pt x="305" y="50"/>
                    </a:cubicBezTo>
                    <a:cubicBezTo>
                      <a:pt x="307" y="52"/>
                      <a:pt x="305" y="55"/>
                      <a:pt x="303" y="59"/>
                    </a:cubicBezTo>
                    <a:cubicBezTo>
                      <a:pt x="302" y="63"/>
                      <a:pt x="302" y="65"/>
                      <a:pt x="299" y="67"/>
                    </a:cubicBezTo>
                    <a:cubicBezTo>
                      <a:pt x="297" y="70"/>
                      <a:pt x="290" y="73"/>
                      <a:pt x="288" y="73"/>
                    </a:cubicBezTo>
                    <a:cubicBezTo>
                      <a:pt x="286" y="73"/>
                      <a:pt x="282" y="76"/>
                      <a:pt x="282" y="76"/>
                    </a:cubicBezTo>
                    <a:cubicBezTo>
                      <a:pt x="282" y="76"/>
                      <a:pt x="283" y="71"/>
                      <a:pt x="283" y="70"/>
                    </a:cubicBezTo>
                    <a:cubicBezTo>
                      <a:pt x="283" y="68"/>
                      <a:pt x="290" y="67"/>
                      <a:pt x="292" y="65"/>
                    </a:cubicBezTo>
                    <a:cubicBezTo>
                      <a:pt x="295" y="63"/>
                      <a:pt x="292" y="63"/>
                      <a:pt x="294" y="62"/>
                    </a:cubicBezTo>
                    <a:cubicBezTo>
                      <a:pt x="295" y="61"/>
                      <a:pt x="294" y="58"/>
                      <a:pt x="294" y="53"/>
                    </a:cubicBezTo>
                    <a:cubicBezTo>
                      <a:pt x="294" y="50"/>
                      <a:pt x="294" y="49"/>
                      <a:pt x="293" y="49"/>
                    </a:cubicBezTo>
                    <a:cubicBezTo>
                      <a:pt x="293" y="49"/>
                      <a:pt x="293" y="49"/>
                      <a:pt x="293" y="49"/>
                    </a:cubicBezTo>
                    <a:cubicBezTo>
                      <a:pt x="293" y="49"/>
                      <a:pt x="286" y="48"/>
                      <a:pt x="283" y="48"/>
                    </a:cubicBezTo>
                    <a:cubicBezTo>
                      <a:pt x="281" y="48"/>
                      <a:pt x="279" y="47"/>
                      <a:pt x="277" y="47"/>
                    </a:cubicBezTo>
                    <a:cubicBezTo>
                      <a:pt x="276" y="47"/>
                      <a:pt x="274" y="48"/>
                      <a:pt x="272" y="49"/>
                    </a:cubicBezTo>
                    <a:cubicBezTo>
                      <a:pt x="269" y="52"/>
                      <a:pt x="268" y="57"/>
                      <a:pt x="267" y="58"/>
                    </a:cubicBezTo>
                    <a:cubicBezTo>
                      <a:pt x="266" y="59"/>
                      <a:pt x="265" y="60"/>
                      <a:pt x="265" y="60"/>
                    </a:cubicBezTo>
                    <a:cubicBezTo>
                      <a:pt x="265" y="60"/>
                      <a:pt x="260" y="62"/>
                      <a:pt x="260" y="64"/>
                    </a:cubicBezTo>
                    <a:cubicBezTo>
                      <a:pt x="260" y="65"/>
                      <a:pt x="258" y="67"/>
                      <a:pt x="258" y="67"/>
                    </a:cubicBezTo>
                    <a:cubicBezTo>
                      <a:pt x="258" y="67"/>
                      <a:pt x="256" y="62"/>
                      <a:pt x="260" y="59"/>
                    </a:cubicBezTo>
                    <a:cubicBezTo>
                      <a:pt x="261" y="57"/>
                      <a:pt x="261" y="57"/>
                      <a:pt x="261" y="57"/>
                    </a:cubicBezTo>
                    <a:cubicBezTo>
                      <a:pt x="261" y="57"/>
                      <a:pt x="261" y="57"/>
                      <a:pt x="261" y="57"/>
                    </a:cubicBezTo>
                    <a:cubicBezTo>
                      <a:pt x="261" y="57"/>
                      <a:pt x="260" y="57"/>
                      <a:pt x="260" y="57"/>
                    </a:cubicBezTo>
                    <a:cubicBezTo>
                      <a:pt x="260" y="57"/>
                      <a:pt x="260" y="57"/>
                      <a:pt x="260" y="56"/>
                    </a:cubicBezTo>
                    <a:cubicBezTo>
                      <a:pt x="260" y="54"/>
                      <a:pt x="264" y="51"/>
                      <a:pt x="265" y="49"/>
                    </a:cubicBezTo>
                    <a:cubicBezTo>
                      <a:pt x="267" y="48"/>
                      <a:pt x="267" y="46"/>
                      <a:pt x="267" y="46"/>
                    </a:cubicBezTo>
                    <a:cubicBezTo>
                      <a:pt x="267" y="46"/>
                      <a:pt x="264" y="44"/>
                      <a:pt x="260" y="44"/>
                    </a:cubicBezTo>
                    <a:cubicBezTo>
                      <a:pt x="255" y="44"/>
                      <a:pt x="244" y="44"/>
                      <a:pt x="241" y="44"/>
                    </a:cubicBezTo>
                    <a:cubicBezTo>
                      <a:pt x="238" y="44"/>
                      <a:pt x="232" y="38"/>
                      <a:pt x="232" y="38"/>
                    </a:cubicBezTo>
                    <a:cubicBezTo>
                      <a:pt x="232" y="38"/>
                      <a:pt x="240" y="40"/>
                      <a:pt x="242" y="40"/>
                    </a:cubicBezTo>
                    <a:cubicBezTo>
                      <a:pt x="243" y="40"/>
                      <a:pt x="255" y="40"/>
                      <a:pt x="260" y="38"/>
                    </a:cubicBezTo>
                    <a:cubicBezTo>
                      <a:pt x="261" y="37"/>
                      <a:pt x="261" y="37"/>
                      <a:pt x="262" y="37"/>
                    </a:cubicBezTo>
                    <a:cubicBezTo>
                      <a:pt x="263" y="37"/>
                      <a:pt x="262" y="40"/>
                      <a:pt x="264" y="40"/>
                    </a:cubicBezTo>
                    <a:cubicBezTo>
                      <a:pt x="267" y="40"/>
                      <a:pt x="264" y="40"/>
                      <a:pt x="269" y="38"/>
                    </a:cubicBezTo>
                    <a:cubicBezTo>
                      <a:pt x="274" y="37"/>
                      <a:pt x="271" y="37"/>
                      <a:pt x="276" y="35"/>
                    </a:cubicBezTo>
                    <a:cubicBezTo>
                      <a:pt x="280" y="33"/>
                      <a:pt x="281" y="33"/>
                      <a:pt x="282" y="33"/>
                    </a:cubicBezTo>
                    <a:cubicBezTo>
                      <a:pt x="282" y="33"/>
                      <a:pt x="282" y="33"/>
                      <a:pt x="282" y="33"/>
                    </a:cubicBezTo>
                    <a:cubicBezTo>
                      <a:pt x="283" y="33"/>
                      <a:pt x="283" y="33"/>
                      <a:pt x="283" y="33"/>
                    </a:cubicBezTo>
                    <a:cubicBezTo>
                      <a:pt x="285" y="33"/>
                      <a:pt x="291" y="30"/>
                      <a:pt x="291" y="30"/>
                    </a:cubicBezTo>
                    <a:cubicBezTo>
                      <a:pt x="291" y="30"/>
                      <a:pt x="294" y="29"/>
                      <a:pt x="296" y="27"/>
                    </a:cubicBezTo>
                    <a:cubicBezTo>
                      <a:pt x="297" y="26"/>
                      <a:pt x="303" y="22"/>
                      <a:pt x="303" y="20"/>
                    </a:cubicBezTo>
                    <a:cubicBezTo>
                      <a:pt x="303" y="18"/>
                      <a:pt x="298" y="15"/>
                      <a:pt x="298" y="15"/>
                    </a:cubicBezTo>
                    <a:cubicBezTo>
                      <a:pt x="298" y="15"/>
                      <a:pt x="292" y="15"/>
                      <a:pt x="289" y="15"/>
                    </a:cubicBezTo>
                    <a:cubicBezTo>
                      <a:pt x="287" y="15"/>
                      <a:pt x="287" y="18"/>
                      <a:pt x="287" y="18"/>
                    </a:cubicBezTo>
                    <a:cubicBezTo>
                      <a:pt x="285" y="18"/>
                      <a:pt x="285" y="18"/>
                      <a:pt x="285" y="18"/>
                    </a:cubicBezTo>
                    <a:cubicBezTo>
                      <a:pt x="284" y="11"/>
                      <a:pt x="284" y="11"/>
                      <a:pt x="284" y="11"/>
                    </a:cubicBezTo>
                    <a:cubicBezTo>
                      <a:pt x="279" y="16"/>
                      <a:pt x="279" y="16"/>
                      <a:pt x="279" y="16"/>
                    </a:cubicBezTo>
                    <a:cubicBezTo>
                      <a:pt x="279" y="16"/>
                      <a:pt x="279" y="16"/>
                      <a:pt x="279" y="16"/>
                    </a:cubicBezTo>
                    <a:cubicBezTo>
                      <a:pt x="277" y="16"/>
                      <a:pt x="272" y="16"/>
                      <a:pt x="271" y="15"/>
                    </a:cubicBezTo>
                    <a:cubicBezTo>
                      <a:pt x="270" y="14"/>
                      <a:pt x="267" y="14"/>
                      <a:pt x="264" y="14"/>
                    </a:cubicBezTo>
                    <a:cubicBezTo>
                      <a:pt x="262" y="14"/>
                      <a:pt x="261" y="14"/>
                      <a:pt x="261" y="14"/>
                    </a:cubicBezTo>
                    <a:cubicBezTo>
                      <a:pt x="261" y="14"/>
                      <a:pt x="249" y="17"/>
                      <a:pt x="242" y="17"/>
                    </a:cubicBezTo>
                    <a:cubicBezTo>
                      <a:pt x="235" y="17"/>
                      <a:pt x="224" y="18"/>
                      <a:pt x="224" y="18"/>
                    </a:cubicBezTo>
                    <a:cubicBezTo>
                      <a:pt x="226" y="14"/>
                      <a:pt x="226" y="14"/>
                      <a:pt x="226" y="14"/>
                    </a:cubicBezTo>
                    <a:cubicBezTo>
                      <a:pt x="233" y="12"/>
                      <a:pt x="233" y="12"/>
                      <a:pt x="233" y="12"/>
                    </a:cubicBezTo>
                    <a:cubicBezTo>
                      <a:pt x="233" y="12"/>
                      <a:pt x="241" y="11"/>
                      <a:pt x="242" y="10"/>
                    </a:cubicBezTo>
                    <a:cubicBezTo>
                      <a:pt x="244" y="8"/>
                      <a:pt x="247" y="8"/>
                      <a:pt x="249" y="8"/>
                    </a:cubicBezTo>
                    <a:cubicBezTo>
                      <a:pt x="250" y="8"/>
                      <a:pt x="252" y="10"/>
                      <a:pt x="256" y="10"/>
                    </a:cubicBezTo>
                    <a:cubicBezTo>
                      <a:pt x="261" y="10"/>
                      <a:pt x="258" y="9"/>
                      <a:pt x="260" y="9"/>
                    </a:cubicBezTo>
                    <a:cubicBezTo>
                      <a:pt x="261" y="9"/>
                      <a:pt x="258" y="8"/>
                      <a:pt x="258" y="7"/>
                    </a:cubicBezTo>
                    <a:cubicBezTo>
                      <a:pt x="258" y="5"/>
                      <a:pt x="255" y="4"/>
                      <a:pt x="255" y="4"/>
                    </a:cubicBezTo>
                    <a:cubicBezTo>
                      <a:pt x="255" y="4"/>
                      <a:pt x="245" y="4"/>
                      <a:pt x="244" y="3"/>
                    </a:cubicBezTo>
                    <a:cubicBezTo>
                      <a:pt x="243" y="2"/>
                      <a:pt x="242" y="1"/>
                      <a:pt x="239" y="1"/>
                    </a:cubicBezTo>
                    <a:cubicBezTo>
                      <a:pt x="237" y="1"/>
                      <a:pt x="226" y="0"/>
                      <a:pt x="223" y="0"/>
                    </a:cubicBezTo>
                    <a:cubicBezTo>
                      <a:pt x="219" y="0"/>
                      <a:pt x="210" y="0"/>
                      <a:pt x="210" y="0"/>
                    </a:cubicBezTo>
                    <a:cubicBezTo>
                      <a:pt x="210" y="0"/>
                      <a:pt x="210" y="2"/>
                      <a:pt x="210" y="8"/>
                    </a:cubicBezTo>
                    <a:cubicBezTo>
                      <a:pt x="210" y="11"/>
                      <a:pt x="211" y="11"/>
                      <a:pt x="211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3" y="12"/>
                      <a:pt x="203" y="12"/>
                      <a:pt x="203" y="12"/>
                    </a:cubicBezTo>
                    <a:cubicBezTo>
                      <a:pt x="201" y="9"/>
                      <a:pt x="201" y="9"/>
                      <a:pt x="201" y="9"/>
                    </a:cubicBezTo>
                    <a:cubicBezTo>
                      <a:pt x="201" y="9"/>
                      <a:pt x="198" y="9"/>
                      <a:pt x="195" y="9"/>
                    </a:cubicBezTo>
                    <a:cubicBezTo>
                      <a:pt x="191" y="9"/>
                      <a:pt x="191" y="9"/>
                      <a:pt x="190" y="8"/>
                    </a:cubicBezTo>
                    <a:cubicBezTo>
                      <a:pt x="189" y="7"/>
                      <a:pt x="187" y="5"/>
                      <a:pt x="187" y="5"/>
                    </a:cubicBezTo>
                    <a:cubicBezTo>
                      <a:pt x="181" y="6"/>
                      <a:pt x="181" y="6"/>
                      <a:pt x="181" y="6"/>
                    </a:cubicBezTo>
                    <a:cubicBezTo>
                      <a:pt x="178" y="9"/>
                      <a:pt x="178" y="9"/>
                      <a:pt x="178" y="9"/>
                    </a:cubicBezTo>
                    <a:cubicBezTo>
                      <a:pt x="179" y="13"/>
                      <a:pt x="179" y="13"/>
                      <a:pt x="179" y="13"/>
                    </a:cubicBezTo>
                    <a:cubicBezTo>
                      <a:pt x="179" y="16"/>
                      <a:pt x="179" y="16"/>
                      <a:pt x="179" y="16"/>
                    </a:cubicBezTo>
                    <a:cubicBezTo>
                      <a:pt x="183" y="16"/>
                      <a:pt x="183" y="16"/>
                      <a:pt x="183" y="16"/>
                    </a:cubicBezTo>
                    <a:cubicBezTo>
                      <a:pt x="189" y="16"/>
                      <a:pt x="189" y="16"/>
                      <a:pt x="189" y="16"/>
                    </a:cubicBezTo>
                    <a:cubicBezTo>
                      <a:pt x="189" y="16"/>
                      <a:pt x="196" y="15"/>
                      <a:pt x="198" y="15"/>
                    </a:cubicBezTo>
                    <a:cubicBezTo>
                      <a:pt x="200" y="15"/>
                      <a:pt x="202" y="19"/>
                      <a:pt x="202" y="19"/>
                    </a:cubicBezTo>
                    <a:cubicBezTo>
                      <a:pt x="202" y="19"/>
                      <a:pt x="199" y="26"/>
                      <a:pt x="199" y="31"/>
                    </a:cubicBezTo>
                    <a:cubicBezTo>
                      <a:pt x="199" y="35"/>
                      <a:pt x="199" y="35"/>
                      <a:pt x="199" y="35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1"/>
                      <a:pt x="195" y="28"/>
                      <a:pt x="195" y="26"/>
                    </a:cubicBezTo>
                    <a:cubicBezTo>
                      <a:pt x="195" y="25"/>
                      <a:pt x="195" y="19"/>
                      <a:pt x="195" y="19"/>
                    </a:cubicBezTo>
                    <a:cubicBezTo>
                      <a:pt x="195" y="19"/>
                      <a:pt x="192" y="28"/>
                      <a:pt x="192" y="29"/>
                    </a:cubicBezTo>
                    <a:cubicBezTo>
                      <a:pt x="192" y="30"/>
                      <a:pt x="192" y="30"/>
                      <a:pt x="192" y="30"/>
                    </a:cubicBezTo>
                    <a:cubicBezTo>
                      <a:pt x="191" y="30"/>
                      <a:pt x="190" y="27"/>
                      <a:pt x="190" y="27"/>
                    </a:cubicBezTo>
                    <a:cubicBezTo>
                      <a:pt x="188" y="22"/>
                      <a:pt x="188" y="22"/>
                      <a:pt x="188" y="22"/>
                    </a:cubicBezTo>
                    <a:cubicBezTo>
                      <a:pt x="181" y="21"/>
                      <a:pt x="181" y="21"/>
                      <a:pt x="181" y="21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81" y="29"/>
                      <a:pt x="181" y="29"/>
                      <a:pt x="181" y="29"/>
                    </a:cubicBezTo>
                    <a:cubicBezTo>
                      <a:pt x="181" y="29"/>
                      <a:pt x="182" y="33"/>
                      <a:pt x="184" y="35"/>
                    </a:cubicBezTo>
                    <a:cubicBezTo>
                      <a:pt x="186" y="37"/>
                      <a:pt x="187" y="39"/>
                      <a:pt x="188" y="40"/>
                    </a:cubicBezTo>
                    <a:cubicBezTo>
                      <a:pt x="189" y="41"/>
                      <a:pt x="188" y="44"/>
                      <a:pt x="188" y="44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2" y="43"/>
                      <a:pt x="182" y="43"/>
                      <a:pt x="182" y="43"/>
                    </a:cubicBezTo>
                    <a:cubicBezTo>
                      <a:pt x="180" y="39"/>
                      <a:pt x="180" y="39"/>
                      <a:pt x="180" y="39"/>
                    </a:cubicBezTo>
                    <a:cubicBezTo>
                      <a:pt x="177" y="36"/>
                      <a:pt x="177" y="36"/>
                      <a:pt x="177" y="36"/>
                    </a:cubicBezTo>
                    <a:cubicBezTo>
                      <a:pt x="177" y="36"/>
                      <a:pt x="178" y="32"/>
                      <a:pt x="176" y="30"/>
                    </a:cubicBezTo>
                    <a:cubicBezTo>
                      <a:pt x="174" y="28"/>
                      <a:pt x="172" y="27"/>
                      <a:pt x="172" y="27"/>
                    </a:cubicBezTo>
                    <a:cubicBezTo>
                      <a:pt x="169" y="30"/>
                      <a:pt x="169" y="30"/>
                      <a:pt x="169" y="30"/>
                    </a:cubicBezTo>
                    <a:cubicBezTo>
                      <a:pt x="170" y="33"/>
                      <a:pt x="170" y="33"/>
                      <a:pt x="170" y="33"/>
                    </a:cubicBezTo>
                    <a:cubicBezTo>
                      <a:pt x="170" y="35"/>
                      <a:pt x="170" y="35"/>
                      <a:pt x="170" y="35"/>
                    </a:cubicBezTo>
                    <a:cubicBezTo>
                      <a:pt x="174" y="36"/>
                      <a:pt x="174" y="36"/>
                      <a:pt x="174" y="36"/>
                    </a:cubicBezTo>
                    <a:cubicBezTo>
                      <a:pt x="171" y="39"/>
                      <a:pt x="171" y="39"/>
                      <a:pt x="171" y="39"/>
                    </a:cubicBezTo>
                    <a:cubicBezTo>
                      <a:pt x="177" y="43"/>
                      <a:pt x="177" y="43"/>
                      <a:pt x="177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9"/>
                      <a:pt x="181" y="49"/>
                      <a:pt x="181" y="49"/>
                    </a:cubicBezTo>
                    <a:cubicBezTo>
                      <a:pt x="185" y="49"/>
                      <a:pt x="185" y="49"/>
                      <a:pt x="185" y="49"/>
                    </a:cubicBezTo>
                    <a:cubicBezTo>
                      <a:pt x="185" y="60"/>
                      <a:pt x="185" y="60"/>
                      <a:pt x="185" y="60"/>
                    </a:cubicBezTo>
                    <a:cubicBezTo>
                      <a:pt x="183" y="68"/>
                      <a:pt x="183" y="68"/>
                      <a:pt x="183" y="68"/>
                    </a:cubicBezTo>
                    <a:cubicBezTo>
                      <a:pt x="181" y="65"/>
                      <a:pt x="181" y="65"/>
                      <a:pt x="181" y="65"/>
                    </a:cubicBezTo>
                    <a:cubicBezTo>
                      <a:pt x="181" y="60"/>
                      <a:pt x="181" y="60"/>
                      <a:pt x="181" y="60"/>
                    </a:cubicBezTo>
                    <a:cubicBezTo>
                      <a:pt x="181" y="60"/>
                      <a:pt x="179" y="60"/>
                      <a:pt x="176" y="60"/>
                    </a:cubicBezTo>
                    <a:cubicBezTo>
                      <a:pt x="176" y="60"/>
                      <a:pt x="176" y="56"/>
                      <a:pt x="175" y="55"/>
                    </a:cubicBezTo>
                    <a:cubicBezTo>
                      <a:pt x="174" y="54"/>
                      <a:pt x="172" y="49"/>
                      <a:pt x="172" y="49"/>
                    </a:cubicBezTo>
                    <a:cubicBezTo>
                      <a:pt x="168" y="49"/>
                      <a:pt x="168" y="49"/>
                      <a:pt x="168" y="49"/>
                    </a:cubicBezTo>
                    <a:cubicBezTo>
                      <a:pt x="166" y="47"/>
                      <a:pt x="166" y="47"/>
                      <a:pt x="166" y="47"/>
                    </a:cubicBezTo>
                    <a:cubicBezTo>
                      <a:pt x="166" y="44"/>
                      <a:pt x="166" y="44"/>
                      <a:pt x="166" y="44"/>
                    </a:cubicBezTo>
                    <a:cubicBezTo>
                      <a:pt x="166" y="39"/>
                      <a:pt x="166" y="39"/>
                      <a:pt x="166" y="39"/>
                    </a:cubicBezTo>
                    <a:cubicBezTo>
                      <a:pt x="162" y="36"/>
                      <a:pt x="162" y="36"/>
                      <a:pt x="162" y="36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57" y="39"/>
                      <a:pt x="157" y="39"/>
                      <a:pt x="157" y="39"/>
                    </a:cubicBezTo>
                    <a:cubicBezTo>
                      <a:pt x="157" y="43"/>
                      <a:pt x="157" y="43"/>
                      <a:pt x="157" y="43"/>
                    </a:cubicBezTo>
                    <a:cubicBezTo>
                      <a:pt x="161" y="43"/>
                      <a:pt x="161" y="43"/>
                      <a:pt x="161" y="43"/>
                    </a:cubicBezTo>
                    <a:cubicBezTo>
                      <a:pt x="158" y="44"/>
                      <a:pt x="158" y="44"/>
                      <a:pt x="158" y="44"/>
                    </a:cubicBezTo>
                    <a:cubicBezTo>
                      <a:pt x="159" y="47"/>
                      <a:pt x="159" y="47"/>
                      <a:pt x="159" y="47"/>
                    </a:cubicBezTo>
                    <a:cubicBezTo>
                      <a:pt x="163" y="51"/>
                      <a:pt x="163" y="51"/>
                      <a:pt x="163" y="51"/>
                    </a:cubicBezTo>
                    <a:cubicBezTo>
                      <a:pt x="169" y="51"/>
                      <a:pt x="169" y="51"/>
                      <a:pt x="169" y="51"/>
                    </a:cubicBezTo>
                    <a:cubicBezTo>
                      <a:pt x="171" y="61"/>
                      <a:pt x="171" y="61"/>
                      <a:pt x="171" y="61"/>
                    </a:cubicBezTo>
                    <a:cubicBezTo>
                      <a:pt x="171" y="67"/>
                      <a:pt x="171" y="67"/>
                      <a:pt x="171" y="67"/>
                    </a:cubicBezTo>
                    <a:cubicBezTo>
                      <a:pt x="167" y="69"/>
                      <a:pt x="167" y="69"/>
                      <a:pt x="167" y="69"/>
                    </a:cubicBezTo>
                    <a:cubicBezTo>
                      <a:pt x="167" y="65"/>
                      <a:pt x="167" y="65"/>
                      <a:pt x="167" y="65"/>
                    </a:cubicBezTo>
                    <a:cubicBezTo>
                      <a:pt x="162" y="59"/>
                      <a:pt x="162" y="59"/>
                      <a:pt x="162" y="59"/>
                    </a:cubicBezTo>
                    <a:cubicBezTo>
                      <a:pt x="149" y="59"/>
                      <a:pt x="149" y="59"/>
                      <a:pt x="149" y="59"/>
                    </a:cubicBezTo>
                    <a:cubicBezTo>
                      <a:pt x="149" y="47"/>
                      <a:pt x="149" y="47"/>
                      <a:pt x="149" y="47"/>
                    </a:cubicBezTo>
                    <a:cubicBezTo>
                      <a:pt x="140" y="42"/>
                      <a:pt x="140" y="42"/>
                      <a:pt x="140" y="42"/>
                    </a:cubicBezTo>
                    <a:cubicBezTo>
                      <a:pt x="140" y="32"/>
                      <a:pt x="140" y="32"/>
                      <a:pt x="140" y="32"/>
                    </a:cubicBezTo>
                    <a:cubicBezTo>
                      <a:pt x="130" y="37"/>
                      <a:pt x="130" y="37"/>
                      <a:pt x="130" y="37"/>
                    </a:cubicBezTo>
                    <a:cubicBezTo>
                      <a:pt x="138" y="44"/>
                      <a:pt x="138" y="44"/>
                      <a:pt x="138" y="44"/>
                    </a:cubicBezTo>
                    <a:cubicBezTo>
                      <a:pt x="144" y="47"/>
                      <a:pt x="144" y="47"/>
                      <a:pt x="144" y="47"/>
                    </a:cubicBezTo>
                    <a:cubicBezTo>
                      <a:pt x="144" y="47"/>
                      <a:pt x="143" y="55"/>
                      <a:pt x="143" y="58"/>
                    </a:cubicBezTo>
                    <a:cubicBezTo>
                      <a:pt x="143" y="59"/>
                      <a:pt x="142" y="60"/>
                      <a:pt x="141" y="60"/>
                    </a:cubicBezTo>
                    <a:cubicBezTo>
                      <a:pt x="139" y="60"/>
                      <a:pt x="135" y="58"/>
                      <a:pt x="135" y="58"/>
                    </a:cubicBezTo>
                    <a:cubicBezTo>
                      <a:pt x="129" y="58"/>
                      <a:pt x="129" y="58"/>
                      <a:pt x="129" y="58"/>
                    </a:cubicBezTo>
                    <a:cubicBezTo>
                      <a:pt x="124" y="46"/>
                      <a:pt x="124" y="46"/>
                      <a:pt x="124" y="46"/>
                    </a:cubicBezTo>
                    <a:cubicBezTo>
                      <a:pt x="119" y="43"/>
                      <a:pt x="119" y="43"/>
                      <a:pt x="119" y="43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1" y="59"/>
                      <a:pt x="121" y="59"/>
                      <a:pt x="121" y="59"/>
                    </a:cubicBezTo>
                    <a:cubicBezTo>
                      <a:pt x="121" y="65"/>
                      <a:pt x="121" y="65"/>
                      <a:pt x="121" y="65"/>
                    </a:cubicBezTo>
                    <a:cubicBezTo>
                      <a:pt x="115" y="59"/>
                      <a:pt x="115" y="59"/>
                      <a:pt x="115" y="59"/>
                    </a:cubicBezTo>
                    <a:cubicBezTo>
                      <a:pt x="115" y="54"/>
                      <a:pt x="115" y="54"/>
                      <a:pt x="115" y="54"/>
                    </a:cubicBezTo>
                    <a:cubicBezTo>
                      <a:pt x="110" y="54"/>
                      <a:pt x="110" y="54"/>
                      <a:pt x="110" y="54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07" y="60"/>
                      <a:pt x="107" y="60"/>
                      <a:pt x="107" y="60"/>
                    </a:cubicBezTo>
                    <a:cubicBezTo>
                      <a:pt x="107" y="60"/>
                      <a:pt x="98" y="54"/>
                      <a:pt x="94" y="54"/>
                    </a:cubicBezTo>
                    <a:cubicBezTo>
                      <a:pt x="94" y="54"/>
                      <a:pt x="93" y="54"/>
                      <a:pt x="93" y="55"/>
                    </a:cubicBezTo>
                    <a:cubicBezTo>
                      <a:pt x="90" y="57"/>
                      <a:pt x="93" y="55"/>
                      <a:pt x="93" y="58"/>
                    </a:cubicBezTo>
                    <a:cubicBezTo>
                      <a:pt x="93" y="61"/>
                      <a:pt x="95" y="67"/>
                      <a:pt x="95" y="67"/>
                    </a:cubicBezTo>
                    <a:cubicBezTo>
                      <a:pt x="95" y="67"/>
                      <a:pt x="98" y="77"/>
                      <a:pt x="98" y="82"/>
                    </a:cubicBezTo>
                    <a:cubicBezTo>
                      <a:pt x="98" y="83"/>
                      <a:pt x="98" y="83"/>
                      <a:pt x="97" y="83"/>
                    </a:cubicBezTo>
                    <a:cubicBezTo>
                      <a:pt x="96" y="83"/>
                      <a:pt x="90" y="72"/>
                      <a:pt x="90" y="72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6" y="62"/>
                      <a:pt x="86" y="62"/>
                      <a:pt x="86" y="62"/>
                    </a:cubicBezTo>
                    <a:cubicBezTo>
                      <a:pt x="85" y="62"/>
                      <a:pt x="85" y="62"/>
                      <a:pt x="85" y="62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3" y="87"/>
                      <a:pt x="83" y="87"/>
                      <a:pt x="83" y="87"/>
                    </a:cubicBezTo>
                    <a:cubicBezTo>
                      <a:pt x="80" y="87"/>
                      <a:pt x="80" y="87"/>
                      <a:pt x="80" y="87"/>
                    </a:cubicBezTo>
                    <a:cubicBezTo>
                      <a:pt x="76" y="93"/>
                      <a:pt x="76" y="93"/>
                      <a:pt x="76" y="93"/>
                    </a:cubicBezTo>
                    <a:cubicBezTo>
                      <a:pt x="72" y="89"/>
                      <a:pt x="72" y="89"/>
                      <a:pt x="72" y="89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71" y="99"/>
                      <a:pt x="71" y="99"/>
                      <a:pt x="71" y="99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55" y="109"/>
                      <a:pt x="55" y="109"/>
                      <a:pt x="55" y="109"/>
                    </a:cubicBezTo>
                    <a:cubicBezTo>
                      <a:pt x="51" y="114"/>
                      <a:pt x="51" y="114"/>
                      <a:pt x="51" y="114"/>
                    </a:cubicBezTo>
                    <a:cubicBezTo>
                      <a:pt x="44" y="114"/>
                      <a:pt x="44" y="114"/>
                      <a:pt x="44" y="114"/>
                    </a:cubicBezTo>
                    <a:cubicBezTo>
                      <a:pt x="44" y="124"/>
                      <a:pt x="44" y="124"/>
                      <a:pt x="44" y="124"/>
                    </a:cubicBezTo>
                    <a:cubicBezTo>
                      <a:pt x="46" y="126"/>
                      <a:pt x="46" y="126"/>
                      <a:pt x="46" y="126"/>
                    </a:cubicBezTo>
                    <a:cubicBezTo>
                      <a:pt x="50" y="127"/>
                      <a:pt x="50" y="127"/>
                      <a:pt x="50" y="127"/>
                    </a:cubicBezTo>
                    <a:cubicBezTo>
                      <a:pt x="54" y="131"/>
                      <a:pt x="54" y="131"/>
                      <a:pt x="54" y="131"/>
                    </a:cubicBezTo>
                    <a:cubicBezTo>
                      <a:pt x="54" y="131"/>
                      <a:pt x="58" y="128"/>
                      <a:pt x="61" y="125"/>
                    </a:cubicBezTo>
                    <a:cubicBezTo>
                      <a:pt x="61" y="125"/>
                      <a:pt x="62" y="125"/>
                      <a:pt x="62" y="125"/>
                    </a:cubicBezTo>
                    <a:cubicBezTo>
                      <a:pt x="63" y="125"/>
                      <a:pt x="63" y="128"/>
                      <a:pt x="63" y="128"/>
                    </a:cubicBezTo>
                    <a:cubicBezTo>
                      <a:pt x="63" y="134"/>
                      <a:pt x="63" y="134"/>
                      <a:pt x="63" y="134"/>
                    </a:cubicBezTo>
                    <a:cubicBezTo>
                      <a:pt x="58" y="134"/>
                      <a:pt x="58" y="134"/>
                      <a:pt x="58" y="134"/>
                    </a:cubicBezTo>
                    <a:cubicBezTo>
                      <a:pt x="58" y="139"/>
                      <a:pt x="58" y="139"/>
                      <a:pt x="58" y="139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57" y="142"/>
                      <a:pt x="57" y="142"/>
                      <a:pt x="57" y="142"/>
                    </a:cubicBezTo>
                    <a:cubicBezTo>
                      <a:pt x="58" y="142"/>
                      <a:pt x="58" y="142"/>
                      <a:pt x="58" y="142"/>
                    </a:cubicBezTo>
                    <a:cubicBezTo>
                      <a:pt x="60" y="145"/>
                      <a:pt x="60" y="145"/>
                      <a:pt x="60" y="145"/>
                    </a:cubicBezTo>
                    <a:cubicBezTo>
                      <a:pt x="59" y="147"/>
                      <a:pt x="59" y="147"/>
                      <a:pt x="59" y="147"/>
                    </a:cubicBezTo>
                    <a:cubicBezTo>
                      <a:pt x="57" y="147"/>
                      <a:pt x="57" y="147"/>
                      <a:pt x="57" y="147"/>
                    </a:cubicBezTo>
                    <a:cubicBezTo>
                      <a:pt x="55" y="147"/>
                      <a:pt x="55" y="147"/>
                      <a:pt x="55" y="147"/>
                    </a:cubicBezTo>
                    <a:cubicBezTo>
                      <a:pt x="54" y="151"/>
                      <a:pt x="54" y="151"/>
                      <a:pt x="54" y="151"/>
                    </a:cubicBezTo>
                    <a:cubicBezTo>
                      <a:pt x="55" y="152"/>
                      <a:pt x="55" y="152"/>
                      <a:pt x="55" y="152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59"/>
                      <a:pt x="57" y="159"/>
                      <a:pt x="57" y="159"/>
                    </a:cubicBezTo>
                    <a:cubicBezTo>
                      <a:pt x="55" y="162"/>
                      <a:pt x="55" y="162"/>
                      <a:pt x="55" y="162"/>
                    </a:cubicBezTo>
                    <a:cubicBezTo>
                      <a:pt x="54" y="165"/>
                      <a:pt x="54" y="165"/>
                      <a:pt x="54" y="165"/>
                    </a:cubicBezTo>
                    <a:cubicBezTo>
                      <a:pt x="52" y="166"/>
                      <a:pt x="52" y="166"/>
                      <a:pt x="52" y="166"/>
                    </a:cubicBezTo>
                    <a:cubicBezTo>
                      <a:pt x="48" y="174"/>
                      <a:pt x="48" y="174"/>
                      <a:pt x="48" y="174"/>
                    </a:cubicBezTo>
                    <a:cubicBezTo>
                      <a:pt x="47" y="175"/>
                      <a:pt x="47" y="175"/>
                      <a:pt x="47" y="175"/>
                    </a:cubicBezTo>
                    <a:cubicBezTo>
                      <a:pt x="47" y="174"/>
                      <a:pt x="47" y="174"/>
                      <a:pt x="47" y="174"/>
                    </a:cubicBezTo>
                    <a:cubicBezTo>
                      <a:pt x="45" y="174"/>
                      <a:pt x="45" y="174"/>
                      <a:pt x="45" y="174"/>
                    </a:cubicBezTo>
                    <a:cubicBezTo>
                      <a:pt x="43" y="173"/>
                      <a:pt x="43" y="173"/>
                      <a:pt x="43" y="173"/>
                    </a:cubicBezTo>
                    <a:cubicBezTo>
                      <a:pt x="41" y="174"/>
                      <a:pt x="41" y="174"/>
                      <a:pt x="41" y="174"/>
                    </a:cubicBezTo>
                    <a:cubicBezTo>
                      <a:pt x="40" y="172"/>
                      <a:pt x="40" y="172"/>
                      <a:pt x="40" y="172"/>
                    </a:cubicBezTo>
                    <a:cubicBezTo>
                      <a:pt x="35" y="174"/>
                      <a:pt x="35" y="174"/>
                      <a:pt x="35" y="174"/>
                    </a:cubicBezTo>
                    <a:cubicBezTo>
                      <a:pt x="35" y="175"/>
                      <a:pt x="35" y="175"/>
                      <a:pt x="35" y="175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0" y="175"/>
                      <a:pt x="30" y="175"/>
                      <a:pt x="30" y="175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26" y="180"/>
                      <a:pt x="26" y="180"/>
                      <a:pt x="26" y="180"/>
                    </a:cubicBezTo>
                    <a:cubicBezTo>
                      <a:pt x="28" y="181"/>
                      <a:pt x="28" y="181"/>
                      <a:pt x="28" y="181"/>
                    </a:cubicBezTo>
                    <a:cubicBezTo>
                      <a:pt x="28" y="183"/>
                      <a:pt x="28" y="183"/>
                      <a:pt x="28" y="183"/>
                    </a:cubicBezTo>
                    <a:cubicBezTo>
                      <a:pt x="26" y="182"/>
                      <a:pt x="26" y="182"/>
                      <a:pt x="26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4" y="183"/>
                      <a:pt x="24" y="183"/>
                      <a:pt x="24" y="183"/>
                    </a:cubicBezTo>
                    <a:cubicBezTo>
                      <a:pt x="24" y="184"/>
                      <a:pt x="24" y="184"/>
                      <a:pt x="24" y="184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8" y="186"/>
                      <a:pt x="18" y="186"/>
                      <a:pt x="18" y="186"/>
                    </a:cubicBezTo>
                    <a:cubicBezTo>
                      <a:pt x="15" y="187"/>
                      <a:pt x="15" y="187"/>
                      <a:pt x="15" y="187"/>
                    </a:cubicBezTo>
                    <a:cubicBezTo>
                      <a:pt x="14" y="191"/>
                      <a:pt x="14" y="191"/>
                      <a:pt x="14" y="191"/>
                    </a:cubicBezTo>
                    <a:cubicBezTo>
                      <a:pt x="11" y="190"/>
                      <a:pt x="11" y="190"/>
                      <a:pt x="11" y="190"/>
                    </a:cubicBezTo>
                    <a:cubicBezTo>
                      <a:pt x="9" y="191"/>
                      <a:pt x="9" y="191"/>
                      <a:pt x="9" y="191"/>
                    </a:cubicBezTo>
                    <a:cubicBezTo>
                      <a:pt x="7" y="193"/>
                      <a:pt x="7" y="193"/>
                      <a:pt x="7" y="193"/>
                    </a:cubicBezTo>
                    <a:cubicBezTo>
                      <a:pt x="4" y="194"/>
                      <a:pt x="4" y="194"/>
                      <a:pt x="4" y="194"/>
                    </a:cubicBezTo>
                    <a:cubicBezTo>
                      <a:pt x="3" y="195"/>
                      <a:pt x="3" y="195"/>
                      <a:pt x="3" y="195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8"/>
                      <a:pt x="2" y="198"/>
                      <a:pt x="2" y="198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1" y="202"/>
                      <a:pt x="1" y="202"/>
                      <a:pt x="1" y="202"/>
                    </a:cubicBezTo>
                    <a:cubicBezTo>
                      <a:pt x="4" y="203"/>
                      <a:pt x="4" y="203"/>
                      <a:pt x="4" y="203"/>
                    </a:cubicBezTo>
                    <a:cubicBezTo>
                      <a:pt x="2" y="203"/>
                      <a:pt x="2" y="203"/>
                      <a:pt x="2" y="203"/>
                    </a:cubicBezTo>
                    <a:cubicBezTo>
                      <a:pt x="1" y="206"/>
                      <a:pt x="1" y="206"/>
                      <a:pt x="1" y="206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1" y="208"/>
                      <a:pt x="1" y="208"/>
                      <a:pt x="1" y="208"/>
                    </a:cubicBezTo>
                    <a:cubicBezTo>
                      <a:pt x="3" y="210"/>
                      <a:pt x="3" y="210"/>
                      <a:pt x="3" y="210"/>
                    </a:cubicBezTo>
                    <a:cubicBezTo>
                      <a:pt x="4" y="211"/>
                      <a:pt x="4" y="211"/>
                      <a:pt x="4" y="211"/>
                    </a:cubicBezTo>
                    <a:cubicBezTo>
                      <a:pt x="5" y="212"/>
                      <a:pt x="5" y="212"/>
                      <a:pt x="5" y="212"/>
                    </a:cubicBezTo>
                    <a:cubicBezTo>
                      <a:pt x="5" y="214"/>
                      <a:pt x="5" y="214"/>
                      <a:pt x="5" y="214"/>
                    </a:cubicBezTo>
                    <a:cubicBezTo>
                      <a:pt x="5" y="214"/>
                      <a:pt x="5" y="214"/>
                      <a:pt x="5" y="214"/>
                    </a:cubicBezTo>
                    <a:cubicBezTo>
                      <a:pt x="8" y="216"/>
                      <a:pt x="8" y="216"/>
                      <a:pt x="8" y="216"/>
                    </a:cubicBezTo>
                    <a:cubicBezTo>
                      <a:pt x="8" y="215"/>
                      <a:pt x="8" y="215"/>
                      <a:pt x="8" y="215"/>
                    </a:cubicBezTo>
                    <a:cubicBezTo>
                      <a:pt x="10" y="216"/>
                      <a:pt x="10" y="216"/>
                      <a:pt x="10" y="216"/>
                    </a:cubicBezTo>
                    <a:cubicBezTo>
                      <a:pt x="12" y="216"/>
                      <a:pt x="12" y="216"/>
                      <a:pt x="12" y="216"/>
                    </a:cubicBezTo>
                    <a:cubicBezTo>
                      <a:pt x="11" y="218"/>
                      <a:pt x="11" y="218"/>
                      <a:pt x="11" y="218"/>
                    </a:cubicBezTo>
                    <a:cubicBezTo>
                      <a:pt x="12" y="220"/>
                      <a:pt x="12" y="220"/>
                      <a:pt x="12" y="220"/>
                    </a:cubicBezTo>
                    <a:cubicBezTo>
                      <a:pt x="20" y="217"/>
                      <a:pt x="20" y="217"/>
                      <a:pt x="20" y="217"/>
                    </a:cubicBezTo>
                    <a:cubicBezTo>
                      <a:pt x="17" y="221"/>
                      <a:pt x="17" y="221"/>
                      <a:pt x="17" y="221"/>
                    </a:cubicBezTo>
                    <a:cubicBezTo>
                      <a:pt x="17" y="223"/>
                      <a:pt x="17" y="223"/>
                      <a:pt x="17" y="223"/>
                    </a:cubicBezTo>
                    <a:cubicBezTo>
                      <a:pt x="21" y="223"/>
                      <a:pt x="21" y="223"/>
                      <a:pt x="21" y="223"/>
                    </a:cubicBezTo>
                    <a:cubicBezTo>
                      <a:pt x="23" y="222"/>
                      <a:pt x="23" y="222"/>
                      <a:pt x="23" y="222"/>
                    </a:cubicBezTo>
                    <a:cubicBezTo>
                      <a:pt x="23" y="223"/>
                      <a:pt x="23" y="223"/>
                      <a:pt x="23" y="223"/>
                    </a:cubicBezTo>
                    <a:cubicBezTo>
                      <a:pt x="20" y="225"/>
                      <a:pt x="20" y="225"/>
                      <a:pt x="20" y="225"/>
                    </a:cubicBezTo>
                    <a:cubicBezTo>
                      <a:pt x="20" y="227"/>
                      <a:pt x="20" y="227"/>
                      <a:pt x="20" y="227"/>
                    </a:cubicBezTo>
                    <a:cubicBezTo>
                      <a:pt x="28" y="230"/>
                      <a:pt x="28" y="230"/>
                      <a:pt x="28" y="230"/>
                    </a:cubicBezTo>
                    <a:cubicBezTo>
                      <a:pt x="30" y="228"/>
                      <a:pt x="30" y="228"/>
                      <a:pt x="30" y="228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30" y="224"/>
                      <a:pt x="30" y="224"/>
                      <a:pt x="30" y="224"/>
                    </a:cubicBezTo>
                    <a:cubicBezTo>
                      <a:pt x="31" y="223"/>
                      <a:pt x="31" y="223"/>
                      <a:pt x="31" y="223"/>
                    </a:cubicBezTo>
                    <a:cubicBezTo>
                      <a:pt x="33" y="225"/>
                      <a:pt x="33" y="225"/>
                      <a:pt x="33" y="225"/>
                    </a:cubicBezTo>
                    <a:cubicBezTo>
                      <a:pt x="33" y="228"/>
                      <a:pt x="33" y="228"/>
                      <a:pt x="33" y="228"/>
                    </a:cubicBezTo>
                    <a:cubicBezTo>
                      <a:pt x="41" y="227"/>
                      <a:pt x="41" y="227"/>
                      <a:pt x="41" y="227"/>
                    </a:cubicBezTo>
                    <a:cubicBezTo>
                      <a:pt x="42" y="224"/>
                      <a:pt x="42" y="224"/>
                      <a:pt x="42" y="224"/>
                    </a:cubicBezTo>
                    <a:cubicBezTo>
                      <a:pt x="44" y="222"/>
                      <a:pt x="44" y="222"/>
                      <a:pt x="44" y="222"/>
                    </a:cubicBezTo>
                    <a:cubicBezTo>
                      <a:pt x="46" y="221"/>
                      <a:pt x="46" y="221"/>
                      <a:pt x="46" y="221"/>
                    </a:cubicBezTo>
                    <a:cubicBezTo>
                      <a:pt x="46" y="223"/>
                      <a:pt x="46" y="223"/>
                      <a:pt x="46" y="223"/>
                    </a:cubicBezTo>
                    <a:cubicBezTo>
                      <a:pt x="44" y="224"/>
                      <a:pt x="44" y="224"/>
                      <a:pt x="44" y="224"/>
                    </a:cubicBezTo>
                    <a:cubicBezTo>
                      <a:pt x="44" y="225"/>
                      <a:pt x="44" y="225"/>
                      <a:pt x="44" y="225"/>
                    </a:cubicBezTo>
                    <a:cubicBezTo>
                      <a:pt x="45" y="225"/>
                      <a:pt x="45" y="225"/>
                      <a:pt x="45" y="225"/>
                    </a:cubicBezTo>
                    <a:cubicBezTo>
                      <a:pt x="46" y="223"/>
                      <a:pt x="46" y="223"/>
                      <a:pt x="46" y="223"/>
                    </a:cubicBezTo>
                    <a:cubicBezTo>
                      <a:pt x="48" y="222"/>
                      <a:pt x="48" y="222"/>
                      <a:pt x="48" y="222"/>
                    </a:cubicBezTo>
                    <a:cubicBezTo>
                      <a:pt x="49" y="224"/>
                      <a:pt x="49" y="224"/>
                      <a:pt x="49" y="224"/>
                    </a:cubicBezTo>
                    <a:cubicBezTo>
                      <a:pt x="49" y="225"/>
                      <a:pt x="49" y="225"/>
                      <a:pt x="49" y="225"/>
                    </a:cubicBezTo>
                    <a:cubicBezTo>
                      <a:pt x="51" y="227"/>
                      <a:pt x="51" y="227"/>
                      <a:pt x="51" y="227"/>
                    </a:cubicBezTo>
                    <a:cubicBezTo>
                      <a:pt x="50" y="229"/>
                      <a:pt x="50" y="229"/>
                      <a:pt x="50" y="229"/>
                    </a:cubicBezTo>
                    <a:cubicBezTo>
                      <a:pt x="49" y="230"/>
                      <a:pt x="49" y="230"/>
                      <a:pt x="49" y="230"/>
                    </a:cubicBezTo>
                    <a:cubicBezTo>
                      <a:pt x="47" y="230"/>
                      <a:pt x="47" y="230"/>
                      <a:pt x="47" y="230"/>
                    </a:cubicBezTo>
                    <a:cubicBezTo>
                      <a:pt x="46" y="231"/>
                      <a:pt x="46" y="231"/>
                      <a:pt x="46" y="231"/>
                    </a:cubicBezTo>
                    <a:cubicBezTo>
                      <a:pt x="46" y="233"/>
                      <a:pt x="46" y="233"/>
                      <a:pt x="46" y="233"/>
                    </a:cubicBezTo>
                    <a:cubicBezTo>
                      <a:pt x="47" y="234"/>
                      <a:pt x="47" y="234"/>
                      <a:pt x="47" y="234"/>
                    </a:cubicBezTo>
                    <a:cubicBezTo>
                      <a:pt x="51" y="236"/>
                      <a:pt x="51" y="236"/>
                      <a:pt x="51" y="236"/>
                    </a:cubicBezTo>
                    <a:cubicBezTo>
                      <a:pt x="51" y="237"/>
                      <a:pt x="51" y="237"/>
                      <a:pt x="51" y="237"/>
                    </a:cubicBezTo>
                    <a:cubicBezTo>
                      <a:pt x="51" y="238"/>
                      <a:pt x="51" y="238"/>
                      <a:pt x="51" y="238"/>
                    </a:cubicBezTo>
                    <a:cubicBezTo>
                      <a:pt x="50" y="239"/>
                      <a:pt x="50" y="239"/>
                      <a:pt x="50" y="239"/>
                    </a:cubicBezTo>
                    <a:cubicBezTo>
                      <a:pt x="48" y="240"/>
                      <a:pt x="48" y="240"/>
                      <a:pt x="48" y="240"/>
                    </a:cubicBezTo>
                    <a:cubicBezTo>
                      <a:pt x="48" y="241"/>
                      <a:pt x="48" y="241"/>
                      <a:pt x="48" y="241"/>
                    </a:cubicBezTo>
                    <a:cubicBezTo>
                      <a:pt x="46" y="241"/>
                      <a:pt x="46" y="241"/>
                      <a:pt x="46" y="241"/>
                    </a:cubicBezTo>
                    <a:cubicBezTo>
                      <a:pt x="37" y="239"/>
                      <a:pt x="37" y="239"/>
                      <a:pt x="37" y="239"/>
                    </a:cubicBezTo>
                    <a:cubicBezTo>
                      <a:pt x="33" y="240"/>
                      <a:pt x="33" y="240"/>
                      <a:pt x="33" y="240"/>
                    </a:cubicBezTo>
                    <a:cubicBezTo>
                      <a:pt x="19" y="238"/>
                      <a:pt x="19" y="238"/>
                      <a:pt x="19" y="238"/>
                    </a:cubicBezTo>
                    <a:cubicBezTo>
                      <a:pt x="15" y="239"/>
                      <a:pt x="15" y="239"/>
                      <a:pt x="15" y="239"/>
                    </a:cubicBezTo>
                    <a:cubicBezTo>
                      <a:pt x="15" y="241"/>
                      <a:pt x="15" y="241"/>
                      <a:pt x="15" y="241"/>
                    </a:cubicBezTo>
                    <a:cubicBezTo>
                      <a:pt x="14" y="241"/>
                      <a:pt x="14" y="241"/>
                      <a:pt x="14" y="241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4" y="248"/>
                      <a:pt x="14" y="248"/>
                      <a:pt x="14" y="248"/>
                    </a:cubicBezTo>
                    <a:cubicBezTo>
                      <a:pt x="15" y="249"/>
                      <a:pt x="15" y="249"/>
                      <a:pt x="15" y="249"/>
                    </a:cubicBezTo>
                    <a:cubicBezTo>
                      <a:pt x="15" y="250"/>
                      <a:pt x="15" y="250"/>
                      <a:pt x="15" y="250"/>
                    </a:cubicBezTo>
                    <a:cubicBezTo>
                      <a:pt x="17" y="252"/>
                      <a:pt x="17" y="252"/>
                      <a:pt x="17" y="252"/>
                    </a:cubicBezTo>
                    <a:cubicBezTo>
                      <a:pt x="19" y="251"/>
                      <a:pt x="19" y="251"/>
                      <a:pt x="19" y="251"/>
                    </a:cubicBezTo>
                    <a:cubicBezTo>
                      <a:pt x="22" y="245"/>
                      <a:pt x="22" y="245"/>
                      <a:pt x="22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21" y="250"/>
                      <a:pt x="21" y="250"/>
                      <a:pt x="21" y="250"/>
                    </a:cubicBezTo>
                    <a:cubicBezTo>
                      <a:pt x="22" y="253"/>
                      <a:pt x="22" y="253"/>
                      <a:pt x="22" y="253"/>
                    </a:cubicBezTo>
                    <a:cubicBezTo>
                      <a:pt x="30" y="256"/>
                      <a:pt x="30" y="256"/>
                      <a:pt x="30" y="256"/>
                    </a:cubicBezTo>
                    <a:cubicBezTo>
                      <a:pt x="34" y="255"/>
                      <a:pt x="34" y="255"/>
                      <a:pt x="34" y="255"/>
                    </a:cubicBezTo>
                    <a:cubicBezTo>
                      <a:pt x="34" y="257"/>
                      <a:pt x="34" y="257"/>
                      <a:pt x="34" y="257"/>
                    </a:cubicBezTo>
                    <a:cubicBezTo>
                      <a:pt x="31" y="259"/>
                      <a:pt x="31" y="259"/>
                      <a:pt x="31" y="259"/>
                    </a:cubicBezTo>
                    <a:cubicBezTo>
                      <a:pt x="29" y="259"/>
                      <a:pt x="29" y="259"/>
                      <a:pt x="29" y="259"/>
                    </a:cubicBezTo>
                    <a:cubicBezTo>
                      <a:pt x="24" y="264"/>
                      <a:pt x="24" y="264"/>
                      <a:pt x="24" y="264"/>
                    </a:cubicBezTo>
                    <a:cubicBezTo>
                      <a:pt x="34" y="275"/>
                      <a:pt x="34" y="275"/>
                      <a:pt x="34" y="275"/>
                    </a:cubicBezTo>
                    <a:cubicBezTo>
                      <a:pt x="47" y="279"/>
                      <a:pt x="47" y="279"/>
                      <a:pt x="47" y="279"/>
                    </a:cubicBezTo>
                    <a:cubicBezTo>
                      <a:pt x="42" y="273"/>
                      <a:pt x="42" y="273"/>
                      <a:pt x="42" y="273"/>
                    </a:cubicBezTo>
                    <a:cubicBezTo>
                      <a:pt x="40" y="271"/>
                      <a:pt x="40" y="271"/>
                      <a:pt x="40" y="271"/>
                    </a:cubicBezTo>
                    <a:cubicBezTo>
                      <a:pt x="42" y="269"/>
                      <a:pt x="42" y="269"/>
                      <a:pt x="42" y="269"/>
                    </a:cubicBezTo>
                    <a:cubicBezTo>
                      <a:pt x="44" y="269"/>
                      <a:pt x="44" y="269"/>
                      <a:pt x="44" y="269"/>
                    </a:cubicBezTo>
                    <a:cubicBezTo>
                      <a:pt x="46" y="272"/>
                      <a:pt x="46" y="272"/>
                      <a:pt x="46" y="272"/>
                    </a:cubicBezTo>
                    <a:cubicBezTo>
                      <a:pt x="47" y="272"/>
                      <a:pt x="47" y="272"/>
                      <a:pt x="47" y="272"/>
                    </a:cubicBezTo>
                    <a:cubicBezTo>
                      <a:pt x="48" y="270"/>
                      <a:pt x="48" y="270"/>
                      <a:pt x="48" y="270"/>
                    </a:cubicBezTo>
                    <a:cubicBezTo>
                      <a:pt x="49" y="267"/>
                      <a:pt x="49" y="267"/>
                      <a:pt x="49" y="267"/>
                    </a:cubicBezTo>
                    <a:cubicBezTo>
                      <a:pt x="53" y="269"/>
                      <a:pt x="53" y="269"/>
                      <a:pt x="53" y="269"/>
                    </a:cubicBezTo>
                    <a:cubicBezTo>
                      <a:pt x="52" y="270"/>
                      <a:pt x="52" y="270"/>
                      <a:pt x="52" y="270"/>
                    </a:cubicBezTo>
                    <a:cubicBezTo>
                      <a:pt x="52" y="274"/>
                      <a:pt x="52" y="274"/>
                      <a:pt x="52" y="274"/>
                    </a:cubicBezTo>
                    <a:cubicBezTo>
                      <a:pt x="54" y="276"/>
                      <a:pt x="54" y="276"/>
                      <a:pt x="54" y="276"/>
                    </a:cubicBezTo>
                    <a:cubicBezTo>
                      <a:pt x="55" y="275"/>
                      <a:pt x="55" y="275"/>
                      <a:pt x="55" y="275"/>
                    </a:cubicBezTo>
                    <a:cubicBezTo>
                      <a:pt x="57" y="272"/>
                      <a:pt x="57" y="272"/>
                      <a:pt x="57" y="272"/>
                    </a:cubicBezTo>
                    <a:cubicBezTo>
                      <a:pt x="58" y="271"/>
                      <a:pt x="58" y="271"/>
                      <a:pt x="58" y="271"/>
                    </a:cubicBezTo>
                    <a:cubicBezTo>
                      <a:pt x="59" y="272"/>
                      <a:pt x="59" y="272"/>
                      <a:pt x="59" y="272"/>
                    </a:cubicBezTo>
                    <a:cubicBezTo>
                      <a:pt x="60" y="270"/>
                      <a:pt x="60" y="270"/>
                      <a:pt x="60" y="270"/>
                    </a:cubicBezTo>
                    <a:cubicBezTo>
                      <a:pt x="61" y="268"/>
                      <a:pt x="61" y="268"/>
                      <a:pt x="61" y="268"/>
                    </a:cubicBezTo>
                    <a:cubicBezTo>
                      <a:pt x="63" y="267"/>
                      <a:pt x="63" y="267"/>
                      <a:pt x="63" y="267"/>
                    </a:cubicBezTo>
                    <a:cubicBezTo>
                      <a:pt x="63" y="269"/>
                      <a:pt x="63" y="269"/>
                      <a:pt x="63" y="269"/>
                    </a:cubicBezTo>
                    <a:cubicBezTo>
                      <a:pt x="65" y="272"/>
                      <a:pt x="65" y="272"/>
                      <a:pt x="65" y="272"/>
                    </a:cubicBezTo>
                    <a:cubicBezTo>
                      <a:pt x="67" y="270"/>
                      <a:pt x="67" y="270"/>
                      <a:pt x="67" y="270"/>
                    </a:cubicBezTo>
                    <a:cubicBezTo>
                      <a:pt x="69" y="266"/>
                      <a:pt x="69" y="266"/>
                      <a:pt x="69" y="266"/>
                    </a:cubicBezTo>
                    <a:cubicBezTo>
                      <a:pt x="71" y="266"/>
                      <a:pt x="71" y="266"/>
                      <a:pt x="71" y="266"/>
                    </a:cubicBezTo>
                    <a:cubicBezTo>
                      <a:pt x="72" y="269"/>
                      <a:pt x="72" y="269"/>
                      <a:pt x="72" y="269"/>
                    </a:cubicBezTo>
                    <a:cubicBezTo>
                      <a:pt x="74" y="270"/>
                      <a:pt x="74" y="270"/>
                      <a:pt x="74" y="270"/>
                    </a:cubicBezTo>
                    <a:cubicBezTo>
                      <a:pt x="75" y="269"/>
                      <a:pt x="75" y="269"/>
                      <a:pt x="75" y="269"/>
                    </a:cubicBezTo>
                    <a:cubicBezTo>
                      <a:pt x="84" y="272"/>
                      <a:pt x="84" y="272"/>
                      <a:pt x="84" y="272"/>
                    </a:cubicBezTo>
                    <a:cubicBezTo>
                      <a:pt x="85" y="274"/>
                      <a:pt x="85" y="274"/>
                      <a:pt x="85" y="274"/>
                    </a:cubicBezTo>
                    <a:cubicBezTo>
                      <a:pt x="86" y="275"/>
                      <a:pt x="86" y="275"/>
                      <a:pt x="86" y="275"/>
                    </a:cubicBezTo>
                    <a:cubicBezTo>
                      <a:pt x="86" y="275"/>
                      <a:pt x="86" y="275"/>
                      <a:pt x="86" y="275"/>
                    </a:cubicBezTo>
                    <a:cubicBezTo>
                      <a:pt x="86" y="276"/>
                      <a:pt x="86" y="276"/>
                      <a:pt x="86" y="276"/>
                    </a:cubicBezTo>
                    <a:cubicBezTo>
                      <a:pt x="86" y="274"/>
                      <a:pt x="86" y="274"/>
                      <a:pt x="86" y="274"/>
                    </a:cubicBezTo>
                    <a:cubicBezTo>
                      <a:pt x="86" y="274"/>
                      <a:pt x="86" y="274"/>
                      <a:pt x="86" y="274"/>
                    </a:cubicBezTo>
                    <a:cubicBezTo>
                      <a:pt x="92" y="277"/>
                      <a:pt x="92" y="277"/>
                      <a:pt x="92" y="277"/>
                    </a:cubicBezTo>
                    <a:cubicBezTo>
                      <a:pt x="93" y="277"/>
                      <a:pt x="93" y="277"/>
                      <a:pt x="93" y="277"/>
                    </a:cubicBezTo>
                    <a:cubicBezTo>
                      <a:pt x="93" y="278"/>
                      <a:pt x="93" y="278"/>
                      <a:pt x="93" y="278"/>
                    </a:cubicBezTo>
                    <a:cubicBezTo>
                      <a:pt x="93" y="282"/>
                      <a:pt x="93" y="282"/>
                      <a:pt x="93" y="282"/>
                    </a:cubicBezTo>
                    <a:cubicBezTo>
                      <a:pt x="95" y="281"/>
                      <a:pt x="95" y="281"/>
                      <a:pt x="95" y="281"/>
                    </a:cubicBezTo>
                    <a:cubicBezTo>
                      <a:pt x="96" y="279"/>
                      <a:pt x="96" y="279"/>
                      <a:pt x="96" y="279"/>
                    </a:cubicBezTo>
                    <a:cubicBezTo>
                      <a:pt x="97" y="282"/>
                      <a:pt x="97" y="282"/>
                      <a:pt x="97" y="282"/>
                    </a:cubicBezTo>
                    <a:cubicBezTo>
                      <a:pt x="98" y="282"/>
                      <a:pt x="98" y="282"/>
                      <a:pt x="98" y="282"/>
                    </a:cubicBezTo>
                    <a:cubicBezTo>
                      <a:pt x="99" y="284"/>
                      <a:pt x="99" y="284"/>
                      <a:pt x="99" y="284"/>
                    </a:cubicBezTo>
                    <a:cubicBezTo>
                      <a:pt x="101" y="283"/>
                      <a:pt x="101" y="283"/>
                      <a:pt x="101" y="283"/>
                    </a:cubicBezTo>
                    <a:cubicBezTo>
                      <a:pt x="102" y="286"/>
                      <a:pt x="102" y="286"/>
                      <a:pt x="102" y="286"/>
                    </a:cubicBezTo>
                    <a:cubicBezTo>
                      <a:pt x="103" y="288"/>
                      <a:pt x="103" y="288"/>
                      <a:pt x="103" y="288"/>
                    </a:cubicBezTo>
                    <a:cubicBezTo>
                      <a:pt x="103" y="288"/>
                      <a:pt x="103" y="288"/>
                      <a:pt x="103" y="288"/>
                    </a:cubicBezTo>
                    <a:cubicBezTo>
                      <a:pt x="103" y="290"/>
                      <a:pt x="103" y="290"/>
                      <a:pt x="103" y="290"/>
                    </a:cubicBezTo>
                    <a:cubicBezTo>
                      <a:pt x="101" y="294"/>
                      <a:pt x="101" y="294"/>
                      <a:pt x="101" y="294"/>
                    </a:cubicBezTo>
                    <a:cubicBezTo>
                      <a:pt x="103" y="292"/>
                      <a:pt x="103" y="292"/>
                      <a:pt x="103" y="292"/>
                    </a:cubicBezTo>
                    <a:cubicBezTo>
                      <a:pt x="103" y="294"/>
                      <a:pt x="103" y="294"/>
                      <a:pt x="103" y="294"/>
                    </a:cubicBezTo>
                    <a:cubicBezTo>
                      <a:pt x="103" y="295"/>
                      <a:pt x="103" y="295"/>
                      <a:pt x="103" y="295"/>
                    </a:cubicBezTo>
                    <a:cubicBezTo>
                      <a:pt x="104" y="297"/>
                      <a:pt x="104" y="297"/>
                      <a:pt x="104" y="297"/>
                    </a:cubicBezTo>
                    <a:cubicBezTo>
                      <a:pt x="105" y="300"/>
                      <a:pt x="105" y="300"/>
                      <a:pt x="105" y="300"/>
                    </a:cubicBezTo>
                    <a:cubicBezTo>
                      <a:pt x="106" y="302"/>
                      <a:pt x="106" y="302"/>
                      <a:pt x="106" y="302"/>
                    </a:cubicBezTo>
                    <a:cubicBezTo>
                      <a:pt x="113" y="307"/>
                      <a:pt x="113" y="307"/>
                      <a:pt x="113" y="307"/>
                    </a:cubicBezTo>
                    <a:cubicBezTo>
                      <a:pt x="113" y="308"/>
                      <a:pt x="113" y="308"/>
                      <a:pt x="113" y="308"/>
                    </a:cubicBezTo>
                    <a:cubicBezTo>
                      <a:pt x="112" y="309"/>
                      <a:pt x="112" y="309"/>
                      <a:pt x="112" y="309"/>
                    </a:cubicBezTo>
                    <a:cubicBezTo>
                      <a:pt x="111" y="310"/>
                      <a:pt x="111" y="310"/>
                      <a:pt x="111" y="310"/>
                    </a:cubicBezTo>
                    <a:cubicBezTo>
                      <a:pt x="112" y="311"/>
                      <a:pt x="112" y="311"/>
                      <a:pt x="112" y="311"/>
                    </a:cubicBezTo>
                    <a:cubicBezTo>
                      <a:pt x="114" y="312"/>
                      <a:pt x="114" y="312"/>
                      <a:pt x="114" y="312"/>
                    </a:cubicBezTo>
                    <a:cubicBezTo>
                      <a:pt x="117" y="317"/>
                      <a:pt x="117" y="317"/>
                      <a:pt x="117" y="317"/>
                    </a:cubicBezTo>
                    <a:cubicBezTo>
                      <a:pt x="116" y="317"/>
                      <a:pt x="116" y="317"/>
                      <a:pt x="116" y="317"/>
                    </a:cubicBezTo>
                    <a:cubicBezTo>
                      <a:pt x="113" y="318"/>
                      <a:pt x="113" y="318"/>
                      <a:pt x="113" y="318"/>
                    </a:cubicBezTo>
                    <a:cubicBezTo>
                      <a:pt x="116" y="319"/>
                      <a:pt x="116" y="319"/>
                      <a:pt x="116" y="319"/>
                    </a:cubicBezTo>
                    <a:cubicBezTo>
                      <a:pt x="117" y="319"/>
                      <a:pt x="117" y="319"/>
                      <a:pt x="117" y="319"/>
                    </a:cubicBezTo>
                    <a:cubicBezTo>
                      <a:pt x="117" y="321"/>
                      <a:pt x="117" y="321"/>
                      <a:pt x="117" y="321"/>
                    </a:cubicBezTo>
                    <a:cubicBezTo>
                      <a:pt x="114" y="321"/>
                      <a:pt x="114" y="321"/>
                      <a:pt x="114" y="321"/>
                    </a:cubicBezTo>
                    <a:cubicBezTo>
                      <a:pt x="117" y="322"/>
                      <a:pt x="117" y="322"/>
                      <a:pt x="117" y="322"/>
                    </a:cubicBezTo>
                    <a:cubicBezTo>
                      <a:pt x="118" y="323"/>
                      <a:pt x="118" y="323"/>
                      <a:pt x="118" y="323"/>
                    </a:cubicBezTo>
                    <a:cubicBezTo>
                      <a:pt x="117" y="328"/>
                      <a:pt x="117" y="328"/>
                      <a:pt x="117" y="328"/>
                    </a:cubicBezTo>
                    <a:cubicBezTo>
                      <a:pt x="118" y="328"/>
                      <a:pt x="118" y="328"/>
                      <a:pt x="118" y="328"/>
                    </a:cubicBezTo>
                    <a:cubicBezTo>
                      <a:pt x="119" y="329"/>
                      <a:pt x="119" y="329"/>
                      <a:pt x="119" y="329"/>
                    </a:cubicBezTo>
                    <a:cubicBezTo>
                      <a:pt x="118" y="331"/>
                      <a:pt x="118" y="331"/>
                      <a:pt x="118" y="331"/>
                    </a:cubicBezTo>
                    <a:cubicBezTo>
                      <a:pt x="121" y="333"/>
                      <a:pt x="121" y="333"/>
                      <a:pt x="121" y="333"/>
                    </a:cubicBezTo>
                    <a:cubicBezTo>
                      <a:pt x="120" y="336"/>
                      <a:pt x="120" y="336"/>
                      <a:pt x="120" y="336"/>
                    </a:cubicBezTo>
                    <a:cubicBezTo>
                      <a:pt x="120" y="337"/>
                      <a:pt x="120" y="337"/>
                      <a:pt x="120" y="337"/>
                    </a:cubicBezTo>
                    <a:cubicBezTo>
                      <a:pt x="119" y="336"/>
                      <a:pt x="119" y="336"/>
                      <a:pt x="119" y="336"/>
                    </a:cubicBezTo>
                    <a:cubicBezTo>
                      <a:pt x="119" y="339"/>
                      <a:pt x="119" y="339"/>
                      <a:pt x="119" y="339"/>
                    </a:cubicBezTo>
                    <a:cubicBezTo>
                      <a:pt x="122" y="341"/>
                      <a:pt x="122" y="341"/>
                      <a:pt x="122" y="341"/>
                    </a:cubicBezTo>
                    <a:cubicBezTo>
                      <a:pt x="123" y="343"/>
                      <a:pt x="123" y="343"/>
                      <a:pt x="123" y="343"/>
                    </a:cubicBezTo>
                    <a:cubicBezTo>
                      <a:pt x="122" y="346"/>
                      <a:pt x="122" y="346"/>
                      <a:pt x="122" y="346"/>
                    </a:cubicBezTo>
                    <a:cubicBezTo>
                      <a:pt x="123" y="346"/>
                      <a:pt x="123" y="346"/>
                      <a:pt x="123" y="346"/>
                    </a:cubicBezTo>
                    <a:cubicBezTo>
                      <a:pt x="125" y="344"/>
                      <a:pt x="125" y="344"/>
                      <a:pt x="125" y="344"/>
                    </a:cubicBezTo>
                    <a:cubicBezTo>
                      <a:pt x="124" y="345"/>
                      <a:pt x="124" y="345"/>
                      <a:pt x="124" y="345"/>
                    </a:cubicBezTo>
                    <a:cubicBezTo>
                      <a:pt x="123" y="348"/>
                      <a:pt x="123" y="348"/>
                      <a:pt x="123" y="348"/>
                    </a:cubicBezTo>
                    <a:cubicBezTo>
                      <a:pt x="125" y="349"/>
                      <a:pt x="125" y="349"/>
                      <a:pt x="125" y="349"/>
                    </a:cubicBezTo>
                    <a:cubicBezTo>
                      <a:pt x="123" y="350"/>
                      <a:pt x="123" y="350"/>
                      <a:pt x="123" y="350"/>
                    </a:cubicBezTo>
                    <a:cubicBezTo>
                      <a:pt x="123" y="352"/>
                      <a:pt x="123" y="352"/>
                      <a:pt x="123" y="352"/>
                    </a:cubicBezTo>
                    <a:cubicBezTo>
                      <a:pt x="121" y="353"/>
                      <a:pt x="121" y="353"/>
                      <a:pt x="121" y="353"/>
                    </a:cubicBezTo>
                    <a:cubicBezTo>
                      <a:pt x="128" y="355"/>
                      <a:pt x="128" y="355"/>
                      <a:pt x="128" y="355"/>
                    </a:cubicBezTo>
                    <a:cubicBezTo>
                      <a:pt x="129" y="357"/>
                      <a:pt x="129" y="357"/>
                      <a:pt x="129" y="357"/>
                    </a:cubicBezTo>
                    <a:cubicBezTo>
                      <a:pt x="129" y="360"/>
                      <a:pt x="129" y="360"/>
                      <a:pt x="129" y="360"/>
                    </a:cubicBezTo>
                    <a:cubicBezTo>
                      <a:pt x="128" y="361"/>
                      <a:pt x="128" y="361"/>
                      <a:pt x="128" y="361"/>
                    </a:cubicBezTo>
                    <a:cubicBezTo>
                      <a:pt x="129" y="367"/>
                      <a:pt x="129" y="367"/>
                      <a:pt x="129" y="367"/>
                    </a:cubicBezTo>
                    <a:cubicBezTo>
                      <a:pt x="127" y="367"/>
                      <a:pt x="127" y="367"/>
                      <a:pt x="127" y="367"/>
                    </a:cubicBezTo>
                    <a:cubicBezTo>
                      <a:pt x="128" y="369"/>
                      <a:pt x="128" y="369"/>
                      <a:pt x="128" y="369"/>
                    </a:cubicBezTo>
                    <a:cubicBezTo>
                      <a:pt x="127" y="370"/>
                      <a:pt x="127" y="370"/>
                      <a:pt x="127" y="370"/>
                    </a:cubicBezTo>
                    <a:cubicBezTo>
                      <a:pt x="126" y="372"/>
                      <a:pt x="126" y="372"/>
                      <a:pt x="126" y="372"/>
                    </a:cubicBezTo>
                    <a:cubicBezTo>
                      <a:pt x="124" y="376"/>
                      <a:pt x="124" y="376"/>
                      <a:pt x="124" y="376"/>
                    </a:cubicBezTo>
                    <a:cubicBezTo>
                      <a:pt x="122" y="377"/>
                      <a:pt x="122" y="377"/>
                      <a:pt x="122" y="377"/>
                    </a:cubicBezTo>
                    <a:cubicBezTo>
                      <a:pt x="124" y="379"/>
                      <a:pt x="124" y="379"/>
                      <a:pt x="124" y="379"/>
                    </a:cubicBezTo>
                    <a:cubicBezTo>
                      <a:pt x="127" y="378"/>
                      <a:pt x="127" y="378"/>
                      <a:pt x="127" y="378"/>
                    </a:cubicBezTo>
                    <a:cubicBezTo>
                      <a:pt x="124" y="382"/>
                      <a:pt x="124" y="382"/>
                      <a:pt x="124" y="382"/>
                    </a:cubicBezTo>
                    <a:cubicBezTo>
                      <a:pt x="122" y="383"/>
                      <a:pt x="122" y="383"/>
                      <a:pt x="122" y="383"/>
                    </a:cubicBezTo>
                    <a:cubicBezTo>
                      <a:pt x="121" y="385"/>
                      <a:pt x="121" y="385"/>
                      <a:pt x="121" y="385"/>
                    </a:cubicBezTo>
                    <a:cubicBezTo>
                      <a:pt x="123" y="391"/>
                      <a:pt x="123" y="391"/>
                      <a:pt x="123" y="391"/>
                    </a:cubicBezTo>
                    <a:cubicBezTo>
                      <a:pt x="125" y="389"/>
                      <a:pt x="125" y="389"/>
                      <a:pt x="125" y="389"/>
                    </a:cubicBezTo>
                    <a:cubicBezTo>
                      <a:pt x="127" y="391"/>
                      <a:pt x="127" y="391"/>
                      <a:pt x="127" y="391"/>
                    </a:cubicBezTo>
                    <a:cubicBezTo>
                      <a:pt x="129" y="392"/>
                      <a:pt x="129" y="392"/>
                      <a:pt x="129" y="392"/>
                    </a:cubicBezTo>
                    <a:cubicBezTo>
                      <a:pt x="133" y="390"/>
                      <a:pt x="133" y="390"/>
                      <a:pt x="133" y="390"/>
                    </a:cubicBezTo>
                    <a:cubicBezTo>
                      <a:pt x="133" y="387"/>
                      <a:pt x="133" y="387"/>
                      <a:pt x="133" y="387"/>
                    </a:cubicBezTo>
                    <a:cubicBezTo>
                      <a:pt x="132" y="386"/>
                      <a:pt x="132" y="386"/>
                      <a:pt x="132" y="386"/>
                    </a:cubicBezTo>
                    <a:cubicBezTo>
                      <a:pt x="132" y="384"/>
                      <a:pt x="132" y="384"/>
                      <a:pt x="132" y="384"/>
                    </a:cubicBezTo>
                    <a:cubicBezTo>
                      <a:pt x="133" y="385"/>
                      <a:pt x="133" y="385"/>
                      <a:pt x="133" y="385"/>
                    </a:cubicBezTo>
                    <a:cubicBezTo>
                      <a:pt x="134" y="384"/>
                      <a:pt x="134" y="384"/>
                      <a:pt x="134" y="384"/>
                    </a:cubicBezTo>
                    <a:cubicBezTo>
                      <a:pt x="134" y="383"/>
                      <a:pt x="134" y="383"/>
                      <a:pt x="134" y="383"/>
                    </a:cubicBezTo>
                    <a:cubicBezTo>
                      <a:pt x="136" y="381"/>
                      <a:pt x="136" y="381"/>
                      <a:pt x="136" y="381"/>
                    </a:cubicBezTo>
                    <a:cubicBezTo>
                      <a:pt x="136" y="377"/>
                      <a:pt x="136" y="377"/>
                      <a:pt x="136" y="377"/>
                    </a:cubicBezTo>
                    <a:cubicBezTo>
                      <a:pt x="138" y="382"/>
                      <a:pt x="138" y="382"/>
                      <a:pt x="138" y="382"/>
                    </a:cubicBezTo>
                    <a:cubicBezTo>
                      <a:pt x="140" y="380"/>
                      <a:pt x="140" y="380"/>
                      <a:pt x="140" y="380"/>
                    </a:cubicBezTo>
                    <a:cubicBezTo>
                      <a:pt x="139" y="382"/>
                      <a:pt x="139" y="382"/>
                      <a:pt x="139" y="382"/>
                    </a:cubicBezTo>
                    <a:cubicBezTo>
                      <a:pt x="139" y="384"/>
                      <a:pt x="139" y="384"/>
                      <a:pt x="139" y="384"/>
                    </a:cubicBezTo>
                    <a:cubicBezTo>
                      <a:pt x="142" y="385"/>
                      <a:pt x="142" y="385"/>
                      <a:pt x="142" y="385"/>
                    </a:cubicBezTo>
                    <a:cubicBezTo>
                      <a:pt x="142" y="386"/>
                      <a:pt x="142" y="386"/>
                      <a:pt x="142" y="386"/>
                    </a:cubicBezTo>
                    <a:cubicBezTo>
                      <a:pt x="143" y="386"/>
                      <a:pt x="143" y="386"/>
                      <a:pt x="143" y="386"/>
                    </a:cubicBezTo>
                    <a:cubicBezTo>
                      <a:pt x="148" y="385"/>
                      <a:pt x="148" y="385"/>
                      <a:pt x="148" y="385"/>
                    </a:cubicBezTo>
                    <a:cubicBezTo>
                      <a:pt x="146" y="387"/>
                      <a:pt x="146" y="387"/>
                      <a:pt x="146" y="387"/>
                    </a:cubicBezTo>
                    <a:cubicBezTo>
                      <a:pt x="142" y="389"/>
                      <a:pt x="142" y="389"/>
                      <a:pt x="142" y="389"/>
                    </a:cubicBezTo>
                    <a:cubicBezTo>
                      <a:pt x="140" y="391"/>
                      <a:pt x="140" y="391"/>
                      <a:pt x="140" y="391"/>
                    </a:cubicBezTo>
                    <a:cubicBezTo>
                      <a:pt x="144" y="391"/>
                      <a:pt x="144" y="391"/>
                      <a:pt x="144" y="391"/>
                    </a:cubicBezTo>
                    <a:cubicBezTo>
                      <a:pt x="148" y="390"/>
                      <a:pt x="148" y="390"/>
                      <a:pt x="148" y="390"/>
                    </a:cubicBezTo>
                    <a:cubicBezTo>
                      <a:pt x="145" y="391"/>
                      <a:pt x="145" y="391"/>
                      <a:pt x="145" y="391"/>
                    </a:cubicBezTo>
                    <a:cubicBezTo>
                      <a:pt x="145" y="394"/>
                      <a:pt x="145" y="394"/>
                      <a:pt x="145" y="394"/>
                    </a:cubicBezTo>
                    <a:cubicBezTo>
                      <a:pt x="143" y="396"/>
                      <a:pt x="143" y="396"/>
                      <a:pt x="143" y="396"/>
                    </a:cubicBezTo>
                    <a:cubicBezTo>
                      <a:pt x="149" y="392"/>
                      <a:pt x="149" y="392"/>
                      <a:pt x="149" y="392"/>
                    </a:cubicBezTo>
                    <a:cubicBezTo>
                      <a:pt x="146" y="397"/>
                      <a:pt x="146" y="397"/>
                      <a:pt x="146" y="397"/>
                    </a:cubicBezTo>
                    <a:cubicBezTo>
                      <a:pt x="151" y="396"/>
                      <a:pt x="151" y="396"/>
                      <a:pt x="151" y="396"/>
                    </a:cubicBezTo>
                    <a:cubicBezTo>
                      <a:pt x="151" y="398"/>
                      <a:pt x="151" y="398"/>
                      <a:pt x="151" y="398"/>
                    </a:cubicBezTo>
                    <a:cubicBezTo>
                      <a:pt x="152" y="399"/>
                      <a:pt x="152" y="399"/>
                      <a:pt x="152" y="399"/>
                    </a:cubicBezTo>
                    <a:cubicBezTo>
                      <a:pt x="151" y="400"/>
                      <a:pt x="151" y="400"/>
                      <a:pt x="151" y="400"/>
                    </a:cubicBezTo>
                    <a:cubicBezTo>
                      <a:pt x="148" y="398"/>
                      <a:pt x="148" y="398"/>
                      <a:pt x="148" y="398"/>
                    </a:cubicBezTo>
                    <a:cubicBezTo>
                      <a:pt x="150" y="400"/>
                      <a:pt x="150" y="400"/>
                      <a:pt x="150" y="400"/>
                    </a:cubicBezTo>
                    <a:cubicBezTo>
                      <a:pt x="154" y="402"/>
                      <a:pt x="154" y="402"/>
                      <a:pt x="154" y="402"/>
                    </a:cubicBezTo>
                    <a:cubicBezTo>
                      <a:pt x="155" y="404"/>
                      <a:pt x="155" y="404"/>
                      <a:pt x="155" y="404"/>
                    </a:cubicBezTo>
                    <a:cubicBezTo>
                      <a:pt x="156" y="406"/>
                      <a:pt x="156" y="406"/>
                      <a:pt x="156" y="406"/>
                    </a:cubicBezTo>
                    <a:cubicBezTo>
                      <a:pt x="153" y="405"/>
                      <a:pt x="153" y="405"/>
                      <a:pt x="153" y="405"/>
                    </a:cubicBezTo>
                    <a:cubicBezTo>
                      <a:pt x="155" y="407"/>
                      <a:pt x="155" y="407"/>
                      <a:pt x="155" y="407"/>
                    </a:cubicBezTo>
                    <a:cubicBezTo>
                      <a:pt x="155" y="408"/>
                      <a:pt x="155" y="408"/>
                      <a:pt x="155" y="408"/>
                    </a:cubicBezTo>
                    <a:cubicBezTo>
                      <a:pt x="154" y="408"/>
                      <a:pt x="154" y="408"/>
                      <a:pt x="154" y="408"/>
                    </a:cubicBezTo>
                    <a:cubicBezTo>
                      <a:pt x="154" y="409"/>
                      <a:pt x="154" y="409"/>
                      <a:pt x="154" y="409"/>
                    </a:cubicBezTo>
                    <a:cubicBezTo>
                      <a:pt x="152" y="408"/>
                      <a:pt x="152" y="408"/>
                      <a:pt x="152" y="408"/>
                    </a:cubicBezTo>
                    <a:cubicBezTo>
                      <a:pt x="153" y="410"/>
                      <a:pt x="153" y="410"/>
                      <a:pt x="153" y="410"/>
                    </a:cubicBezTo>
                    <a:cubicBezTo>
                      <a:pt x="154" y="412"/>
                      <a:pt x="154" y="412"/>
                      <a:pt x="154" y="412"/>
                    </a:cubicBezTo>
                    <a:cubicBezTo>
                      <a:pt x="156" y="411"/>
                      <a:pt x="156" y="411"/>
                      <a:pt x="156" y="411"/>
                    </a:cubicBezTo>
                    <a:cubicBezTo>
                      <a:pt x="157" y="412"/>
                      <a:pt x="157" y="412"/>
                      <a:pt x="157" y="412"/>
                    </a:cubicBezTo>
                    <a:cubicBezTo>
                      <a:pt x="157" y="414"/>
                      <a:pt x="157" y="414"/>
                      <a:pt x="157" y="414"/>
                    </a:cubicBezTo>
                    <a:cubicBezTo>
                      <a:pt x="149" y="411"/>
                      <a:pt x="149" y="411"/>
                      <a:pt x="149" y="411"/>
                    </a:cubicBezTo>
                    <a:cubicBezTo>
                      <a:pt x="141" y="405"/>
                      <a:pt x="141" y="405"/>
                      <a:pt x="141" y="405"/>
                    </a:cubicBezTo>
                    <a:cubicBezTo>
                      <a:pt x="133" y="404"/>
                      <a:pt x="133" y="404"/>
                      <a:pt x="133" y="404"/>
                    </a:cubicBezTo>
                    <a:cubicBezTo>
                      <a:pt x="131" y="404"/>
                      <a:pt x="131" y="404"/>
                      <a:pt x="131" y="404"/>
                    </a:cubicBezTo>
                    <a:cubicBezTo>
                      <a:pt x="130" y="406"/>
                      <a:pt x="130" y="406"/>
                      <a:pt x="130" y="406"/>
                    </a:cubicBezTo>
                    <a:cubicBezTo>
                      <a:pt x="134" y="412"/>
                      <a:pt x="134" y="412"/>
                      <a:pt x="134" y="412"/>
                    </a:cubicBezTo>
                    <a:cubicBezTo>
                      <a:pt x="141" y="415"/>
                      <a:pt x="141" y="415"/>
                      <a:pt x="141" y="415"/>
                    </a:cubicBezTo>
                    <a:cubicBezTo>
                      <a:pt x="144" y="419"/>
                      <a:pt x="144" y="419"/>
                      <a:pt x="144" y="419"/>
                    </a:cubicBezTo>
                    <a:cubicBezTo>
                      <a:pt x="151" y="420"/>
                      <a:pt x="151" y="420"/>
                      <a:pt x="151" y="420"/>
                    </a:cubicBezTo>
                    <a:cubicBezTo>
                      <a:pt x="152" y="420"/>
                      <a:pt x="152" y="420"/>
                      <a:pt x="152" y="420"/>
                    </a:cubicBezTo>
                    <a:cubicBezTo>
                      <a:pt x="154" y="420"/>
                      <a:pt x="154" y="420"/>
                      <a:pt x="154" y="420"/>
                    </a:cubicBezTo>
                    <a:cubicBezTo>
                      <a:pt x="154" y="421"/>
                      <a:pt x="154" y="421"/>
                      <a:pt x="154" y="421"/>
                    </a:cubicBezTo>
                    <a:cubicBezTo>
                      <a:pt x="158" y="420"/>
                      <a:pt x="158" y="420"/>
                      <a:pt x="158" y="420"/>
                    </a:cubicBezTo>
                    <a:cubicBezTo>
                      <a:pt x="158" y="422"/>
                      <a:pt x="158" y="422"/>
                      <a:pt x="158" y="422"/>
                    </a:cubicBezTo>
                    <a:cubicBezTo>
                      <a:pt x="159" y="424"/>
                      <a:pt x="159" y="424"/>
                      <a:pt x="159" y="424"/>
                    </a:cubicBezTo>
                    <a:cubicBezTo>
                      <a:pt x="157" y="425"/>
                      <a:pt x="157" y="425"/>
                      <a:pt x="157" y="425"/>
                    </a:cubicBezTo>
                    <a:cubicBezTo>
                      <a:pt x="157" y="427"/>
                      <a:pt x="157" y="427"/>
                      <a:pt x="157" y="427"/>
                    </a:cubicBezTo>
                    <a:cubicBezTo>
                      <a:pt x="155" y="428"/>
                      <a:pt x="155" y="428"/>
                      <a:pt x="155" y="428"/>
                    </a:cubicBezTo>
                    <a:cubicBezTo>
                      <a:pt x="156" y="430"/>
                      <a:pt x="156" y="430"/>
                      <a:pt x="156" y="430"/>
                    </a:cubicBezTo>
                    <a:cubicBezTo>
                      <a:pt x="156" y="431"/>
                      <a:pt x="156" y="431"/>
                      <a:pt x="156" y="431"/>
                    </a:cubicBezTo>
                    <a:cubicBezTo>
                      <a:pt x="154" y="432"/>
                      <a:pt x="154" y="432"/>
                      <a:pt x="154" y="432"/>
                    </a:cubicBezTo>
                    <a:cubicBezTo>
                      <a:pt x="154" y="435"/>
                      <a:pt x="154" y="435"/>
                      <a:pt x="154" y="435"/>
                    </a:cubicBezTo>
                    <a:cubicBezTo>
                      <a:pt x="156" y="436"/>
                      <a:pt x="156" y="436"/>
                      <a:pt x="156" y="436"/>
                    </a:cubicBezTo>
                    <a:cubicBezTo>
                      <a:pt x="158" y="435"/>
                      <a:pt x="158" y="435"/>
                      <a:pt x="158" y="435"/>
                    </a:cubicBezTo>
                    <a:cubicBezTo>
                      <a:pt x="159" y="437"/>
                      <a:pt x="159" y="437"/>
                      <a:pt x="159" y="437"/>
                    </a:cubicBezTo>
                    <a:cubicBezTo>
                      <a:pt x="157" y="438"/>
                      <a:pt x="157" y="438"/>
                      <a:pt x="157" y="438"/>
                    </a:cubicBezTo>
                    <a:cubicBezTo>
                      <a:pt x="158" y="439"/>
                      <a:pt x="158" y="439"/>
                      <a:pt x="158" y="439"/>
                    </a:cubicBezTo>
                    <a:cubicBezTo>
                      <a:pt x="157" y="440"/>
                      <a:pt x="157" y="440"/>
                      <a:pt x="157" y="440"/>
                    </a:cubicBezTo>
                    <a:cubicBezTo>
                      <a:pt x="156" y="438"/>
                      <a:pt x="156" y="438"/>
                      <a:pt x="156" y="438"/>
                    </a:cubicBezTo>
                    <a:cubicBezTo>
                      <a:pt x="154" y="437"/>
                      <a:pt x="154" y="437"/>
                      <a:pt x="154" y="437"/>
                    </a:cubicBezTo>
                    <a:cubicBezTo>
                      <a:pt x="153" y="438"/>
                      <a:pt x="153" y="438"/>
                      <a:pt x="153" y="438"/>
                    </a:cubicBezTo>
                    <a:cubicBezTo>
                      <a:pt x="153" y="442"/>
                      <a:pt x="153" y="442"/>
                      <a:pt x="153" y="442"/>
                    </a:cubicBezTo>
                    <a:cubicBezTo>
                      <a:pt x="154" y="443"/>
                      <a:pt x="154" y="443"/>
                      <a:pt x="154" y="443"/>
                    </a:cubicBezTo>
                    <a:cubicBezTo>
                      <a:pt x="152" y="445"/>
                      <a:pt x="152" y="445"/>
                      <a:pt x="152" y="445"/>
                    </a:cubicBezTo>
                    <a:cubicBezTo>
                      <a:pt x="153" y="446"/>
                      <a:pt x="153" y="446"/>
                      <a:pt x="153" y="446"/>
                    </a:cubicBezTo>
                    <a:cubicBezTo>
                      <a:pt x="154" y="445"/>
                      <a:pt x="154" y="445"/>
                      <a:pt x="154" y="445"/>
                    </a:cubicBezTo>
                    <a:cubicBezTo>
                      <a:pt x="154" y="446"/>
                      <a:pt x="154" y="446"/>
                      <a:pt x="154" y="446"/>
                    </a:cubicBezTo>
                    <a:cubicBezTo>
                      <a:pt x="153" y="449"/>
                      <a:pt x="153" y="449"/>
                      <a:pt x="153" y="449"/>
                    </a:cubicBezTo>
                    <a:cubicBezTo>
                      <a:pt x="150" y="450"/>
                      <a:pt x="150" y="450"/>
                      <a:pt x="150" y="450"/>
                    </a:cubicBezTo>
                    <a:cubicBezTo>
                      <a:pt x="148" y="449"/>
                      <a:pt x="148" y="449"/>
                      <a:pt x="148" y="449"/>
                    </a:cubicBezTo>
                    <a:cubicBezTo>
                      <a:pt x="146" y="449"/>
                      <a:pt x="146" y="449"/>
                      <a:pt x="146" y="449"/>
                    </a:cubicBezTo>
                    <a:cubicBezTo>
                      <a:pt x="143" y="449"/>
                      <a:pt x="143" y="449"/>
                      <a:pt x="143" y="449"/>
                    </a:cubicBezTo>
                    <a:cubicBezTo>
                      <a:pt x="143" y="450"/>
                      <a:pt x="143" y="450"/>
                      <a:pt x="143" y="450"/>
                    </a:cubicBezTo>
                    <a:cubicBezTo>
                      <a:pt x="141" y="452"/>
                      <a:pt x="141" y="452"/>
                      <a:pt x="141" y="452"/>
                    </a:cubicBezTo>
                    <a:cubicBezTo>
                      <a:pt x="141" y="454"/>
                      <a:pt x="141" y="454"/>
                      <a:pt x="141" y="454"/>
                    </a:cubicBezTo>
                    <a:cubicBezTo>
                      <a:pt x="141" y="454"/>
                      <a:pt x="141" y="454"/>
                      <a:pt x="141" y="454"/>
                    </a:cubicBezTo>
                    <a:cubicBezTo>
                      <a:pt x="141" y="455"/>
                      <a:pt x="141" y="455"/>
                      <a:pt x="141" y="455"/>
                    </a:cubicBezTo>
                    <a:cubicBezTo>
                      <a:pt x="143" y="455"/>
                      <a:pt x="143" y="455"/>
                      <a:pt x="143" y="455"/>
                    </a:cubicBezTo>
                    <a:cubicBezTo>
                      <a:pt x="145" y="456"/>
                      <a:pt x="145" y="456"/>
                      <a:pt x="145" y="456"/>
                    </a:cubicBezTo>
                    <a:cubicBezTo>
                      <a:pt x="152" y="454"/>
                      <a:pt x="152" y="454"/>
                      <a:pt x="152" y="454"/>
                    </a:cubicBezTo>
                    <a:cubicBezTo>
                      <a:pt x="150" y="451"/>
                      <a:pt x="150" y="451"/>
                      <a:pt x="150" y="451"/>
                    </a:cubicBezTo>
                    <a:cubicBezTo>
                      <a:pt x="153" y="451"/>
                      <a:pt x="153" y="451"/>
                      <a:pt x="153" y="451"/>
                    </a:cubicBezTo>
                    <a:cubicBezTo>
                      <a:pt x="153" y="452"/>
                      <a:pt x="153" y="452"/>
                      <a:pt x="153" y="452"/>
                    </a:cubicBezTo>
                    <a:cubicBezTo>
                      <a:pt x="153" y="453"/>
                      <a:pt x="153" y="453"/>
                      <a:pt x="153" y="453"/>
                    </a:cubicBezTo>
                    <a:cubicBezTo>
                      <a:pt x="151" y="454"/>
                      <a:pt x="151" y="454"/>
                      <a:pt x="151" y="454"/>
                    </a:cubicBezTo>
                    <a:cubicBezTo>
                      <a:pt x="154" y="456"/>
                      <a:pt x="154" y="456"/>
                      <a:pt x="154" y="456"/>
                    </a:cubicBezTo>
                    <a:cubicBezTo>
                      <a:pt x="152" y="456"/>
                      <a:pt x="152" y="456"/>
                      <a:pt x="152" y="456"/>
                    </a:cubicBezTo>
                    <a:cubicBezTo>
                      <a:pt x="152" y="457"/>
                      <a:pt x="152" y="457"/>
                      <a:pt x="152" y="457"/>
                    </a:cubicBezTo>
                    <a:cubicBezTo>
                      <a:pt x="154" y="458"/>
                      <a:pt x="154" y="458"/>
                      <a:pt x="154" y="458"/>
                    </a:cubicBezTo>
                    <a:cubicBezTo>
                      <a:pt x="154" y="459"/>
                      <a:pt x="154" y="459"/>
                      <a:pt x="154" y="459"/>
                    </a:cubicBezTo>
                    <a:cubicBezTo>
                      <a:pt x="152" y="458"/>
                      <a:pt x="152" y="458"/>
                      <a:pt x="152" y="458"/>
                    </a:cubicBezTo>
                    <a:cubicBezTo>
                      <a:pt x="150" y="459"/>
                      <a:pt x="150" y="459"/>
                      <a:pt x="150" y="459"/>
                    </a:cubicBezTo>
                    <a:cubicBezTo>
                      <a:pt x="148" y="459"/>
                      <a:pt x="148" y="459"/>
                      <a:pt x="148" y="459"/>
                    </a:cubicBezTo>
                    <a:cubicBezTo>
                      <a:pt x="143" y="456"/>
                      <a:pt x="143" y="456"/>
                      <a:pt x="143" y="456"/>
                    </a:cubicBezTo>
                    <a:cubicBezTo>
                      <a:pt x="141" y="457"/>
                      <a:pt x="141" y="457"/>
                      <a:pt x="141" y="457"/>
                    </a:cubicBezTo>
                    <a:cubicBezTo>
                      <a:pt x="141" y="458"/>
                      <a:pt x="141" y="458"/>
                      <a:pt x="141" y="458"/>
                    </a:cubicBezTo>
                    <a:cubicBezTo>
                      <a:pt x="138" y="457"/>
                      <a:pt x="138" y="457"/>
                      <a:pt x="138" y="457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40" y="458"/>
                      <a:pt x="140" y="458"/>
                      <a:pt x="140" y="458"/>
                    </a:cubicBezTo>
                    <a:cubicBezTo>
                      <a:pt x="142" y="460"/>
                      <a:pt x="142" y="460"/>
                      <a:pt x="142" y="460"/>
                    </a:cubicBezTo>
                    <a:cubicBezTo>
                      <a:pt x="141" y="460"/>
                      <a:pt x="141" y="460"/>
                      <a:pt x="141" y="460"/>
                    </a:cubicBezTo>
                    <a:cubicBezTo>
                      <a:pt x="139" y="459"/>
                      <a:pt x="139" y="459"/>
                      <a:pt x="139" y="459"/>
                    </a:cubicBezTo>
                    <a:cubicBezTo>
                      <a:pt x="140" y="461"/>
                      <a:pt x="140" y="461"/>
                      <a:pt x="140" y="461"/>
                    </a:cubicBezTo>
                    <a:cubicBezTo>
                      <a:pt x="138" y="461"/>
                      <a:pt x="138" y="461"/>
                      <a:pt x="138" y="461"/>
                    </a:cubicBezTo>
                    <a:cubicBezTo>
                      <a:pt x="136" y="462"/>
                      <a:pt x="136" y="462"/>
                      <a:pt x="136" y="462"/>
                    </a:cubicBezTo>
                    <a:cubicBezTo>
                      <a:pt x="137" y="466"/>
                      <a:pt x="137" y="466"/>
                      <a:pt x="137" y="466"/>
                    </a:cubicBezTo>
                    <a:cubicBezTo>
                      <a:pt x="137" y="466"/>
                      <a:pt x="137" y="466"/>
                      <a:pt x="137" y="466"/>
                    </a:cubicBezTo>
                    <a:cubicBezTo>
                      <a:pt x="136" y="468"/>
                      <a:pt x="136" y="468"/>
                      <a:pt x="136" y="468"/>
                    </a:cubicBezTo>
                    <a:cubicBezTo>
                      <a:pt x="137" y="469"/>
                      <a:pt x="137" y="469"/>
                      <a:pt x="137" y="469"/>
                    </a:cubicBezTo>
                    <a:cubicBezTo>
                      <a:pt x="138" y="468"/>
                      <a:pt x="138" y="468"/>
                      <a:pt x="138" y="468"/>
                    </a:cubicBezTo>
                    <a:cubicBezTo>
                      <a:pt x="135" y="470"/>
                      <a:pt x="135" y="470"/>
                      <a:pt x="135" y="470"/>
                    </a:cubicBezTo>
                    <a:cubicBezTo>
                      <a:pt x="135" y="472"/>
                      <a:pt x="135" y="472"/>
                      <a:pt x="135" y="472"/>
                    </a:cubicBezTo>
                    <a:cubicBezTo>
                      <a:pt x="135" y="472"/>
                      <a:pt x="135" y="472"/>
                      <a:pt x="135" y="472"/>
                    </a:cubicBezTo>
                    <a:cubicBezTo>
                      <a:pt x="134" y="473"/>
                      <a:pt x="134" y="473"/>
                      <a:pt x="134" y="473"/>
                    </a:cubicBezTo>
                    <a:cubicBezTo>
                      <a:pt x="134" y="477"/>
                      <a:pt x="134" y="477"/>
                      <a:pt x="134" y="477"/>
                    </a:cubicBezTo>
                    <a:cubicBezTo>
                      <a:pt x="136" y="478"/>
                      <a:pt x="136" y="478"/>
                      <a:pt x="136" y="478"/>
                    </a:cubicBezTo>
                    <a:cubicBezTo>
                      <a:pt x="136" y="480"/>
                      <a:pt x="136" y="480"/>
                      <a:pt x="136" y="480"/>
                    </a:cubicBezTo>
                    <a:cubicBezTo>
                      <a:pt x="138" y="480"/>
                      <a:pt x="138" y="480"/>
                      <a:pt x="138" y="480"/>
                    </a:cubicBezTo>
                    <a:cubicBezTo>
                      <a:pt x="140" y="480"/>
                      <a:pt x="140" y="480"/>
                      <a:pt x="140" y="480"/>
                    </a:cubicBezTo>
                    <a:cubicBezTo>
                      <a:pt x="140" y="482"/>
                      <a:pt x="140" y="482"/>
                      <a:pt x="140" y="482"/>
                    </a:cubicBezTo>
                    <a:cubicBezTo>
                      <a:pt x="139" y="483"/>
                      <a:pt x="139" y="483"/>
                      <a:pt x="139" y="483"/>
                    </a:cubicBezTo>
                    <a:cubicBezTo>
                      <a:pt x="137" y="485"/>
                      <a:pt x="137" y="485"/>
                      <a:pt x="137" y="485"/>
                    </a:cubicBezTo>
                    <a:cubicBezTo>
                      <a:pt x="139" y="487"/>
                      <a:pt x="139" y="487"/>
                      <a:pt x="139" y="487"/>
                    </a:cubicBezTo>
                    <a:cubicBezTo>
                      <a:pt x="137" y="486"/>
                      <a:pt x="137" y="486"/>
                      <a:pt x="137" y="486"/>
                    </a:cubicBezTo>
                    <a:cubicBezTo>
                      <a:pt x="136" y="488"/>
                      <a:pt x="136" y="488"/>
                      <a:pt x="136" y="488"/>
                    </a:cubicBezTo>
                    <a:cubicBezTo>
                      <a:pt x="136" y="491"/>
                      <a:pt x="136" y="491"/>
                      <a:pt x="136" y="491"/>
                    </a:cubicBezTo>
                    <a:cubicBezTo>
                      <a:pt x="138" y="491"/>
                      <a:pt x="138" y="491"/>
                      <a:pt x="138" y="491"/>
                    </a:cubicBezTo>
                    <a:cubicBezTo>
                      <a:pt x="137" y="492"/>
                      <a:pt x="137" y="492"/>
                      <a:pt x="137" y="492"/>
                    </a:cubicBezTo>
                    <a:cubicBezTo>
                      <a:pt x="138" y="493"/>
                      <a:pt x="138" y="493"/>
                      <a:pt x="138" y="493"/>
                    </a:cubicBezTo>
                    <a:cubicBezTo>
                      <a:pt x="139" y="493"/>
                      <a:pt x="139" y="493"/>
                      <a:pt x="139" y="493"/>
                    </a:cubicBezTo>
                    <a:cubicBezTo>
                      <a:pt x="141" y="492"/>
                      <a:pt x="141" y="492"/>
                      <a:pt x="141" y="492"/>
                    </a:cubicBezTo>
                    <a:cubicBezTo>
                      <a:pt x="137" y="495"/>
                      <a:pt x="137" y="495"/>
                      <a:pt x="137" y="495"/>
                    </a:cubicBezTo>
                    <a:cubicBezTo>
                      <a:pt x="137" y="497"/>
                      <a:pt x="137" y="497"/>
                      <a:pt x="137" y="497"/>
                    </a:cubicBezTo>
                    <a:cubicBezTo>
                      <a:pt x="139" y="497"/>
                      <a:pt x="139" y="497"/>
                      <a:pt x="139" y="497"/>
                    </a:cubicBezTo>
                    <a:cubicBezTo>
                      <a:pt x="139" y="498"/>
                      <a:pt x="139" y="498"/>
                      <a:pt x="139" y="498"/>
                    </a:cubicBezTo>
                    <a:cubicBezTo>
                      <a:pt x="141" y="497"/>
                      <a:pt x="141" y="497"/>
                      <a:pt x="141" y="497"/>
                    </a:cubicBezTo>
                    <a:cubicBezTo>
                      <a:pt x="141" y="498"/>
                      <a:pt x="141" y="498"/>
                      <a:pt x="141" y="498"/>
                    </a:cubicBezTo>
                    <a:cubicBezTo>
                      <a:pt x="140" y="499"/>
                      <a:pt x="140" y="499"/>
                      <a:pt x="140" y="499"/>
                    </a:cubicBezTo>
                    <a:cubicBezTo>
                      <a:pt x="140" y="500"/>
                      <a:pt x="140" y="500"/>
                      <a:pt x="140" y="500"/>
                    </a:cubicBezTo>
                    <a:cubicBezTo>
                      <a:pt x="139" y="501"/>
                      <a:pt x="139" y="501"/>
                      <a:pt x="139" y="501"/>
                    </a:cubicBezTo>
                    <a:cubicBezTo>
                      <a:pt x="141" y="501"/>
                      <a:pt x="141" y="501"/>
                      <a:pt x="141" y="501"/>
                    </a:cubicBezTo>
                    <a:cubicBezTo>
                      <a:pt x="142" y="500"/>
                      <a:pt x="142" y="500"/>
                      <a:pt x="142" y="500"/>
                    </a:cubicBezTo>
                    <a:cubicBezTo>
                      <a:pt x="142" y="504"/>
                      <a:pt x="142" y="504"/>
                      <a:pt x="142" y="504"/>
                    </a:cubicBezTo>
                    <a:cubicBezTo>
                      <a:pt x="144" y="504"/>
                      <a:pt x="144" y="504"/>
                      <a:pt x="144" y="504"/>
                    </a:cubicBezTo>
                    <a:cubicBezTo>
                      <a:pt x="144" y="505"/>
                      <a:pt x="144" y="505"/>
                      <a:pt x="144" y="505"/>
                    </a:cubicBezTo>
                    <a:cubicBezTo>
                      <a:pt x="146" y="505"/>
                      <a:pt x="146" y="505"/>
                      <a:pt x="146" y="505"/>
                    </a:cubicBezTo>
                    <a:cubicBezTo>
                      <a:pt x="144" y="508"/>
                      <a:pt x="144" y="508"/>
                      <a:pt x="144" y="508"/>
                    </a:cubicBezTo>
                    <a:cubicBezTo>
                      <a:pt x="144" y="509"/>
                      <a:pt x="144" y="509"/>
                      <a:pt x="144" y="509"/>
                    </a:cubicBezTo>
                    <a:cubicBezTo>
                      <a:pt x="146" y="508"/>
                      <a:pt x="146" y="508"/>
                      <a:pt x="146" y="508"/>
                    </a:cubicBezTo>
                    <a:cubicBezTo>
                      <a:pt x="146" y="509"/>
                      <a:pt x="146" y="509"/>
                      <a:pt x="146" y="509"/>
                    </a:cubicBezTo>
                    <a:cubicBezTo>
                      <a:pt x="145" y="510"/>
                      <a:pt x="145" y="510"/>
                      <a:pt x="145" y="510"/>
                    </a:cubicBezTo>
                    <a:cubicBezTo>
                      <a:pt x="145" y="512"/>
                      <a:pt x="145" y="512"/>
                      <a:pt x="145" y="512"/>
                    </a:cubicBezTo>
                    <a:cubicBezTo>
                      <a:pt x="146" y="513"/>
                      <a:pt x="146" y="513"/>
                      <a:pt x="146" y="513"/>
                    </a:cubicBezTo>
                    <a:cubicBezTo>
                      <a:pt x="146" y="513"/>
                      <a:pt x="146" y="513"/>
                      <a:pt x="146" y="513"/>
                    </a:cubicBezTo>
                    <a:cubicBezTo>
                      <a:pt x="147" y="516"/>
                      <a:pt x="147" y="516"/>
                      <a:pt x="147" y="516"/>
                    </a:cubicBezTo>
                    <a:cubicBezTo>
                      <a:pt x="148" y="515"/>
                      <a:pt x="148" y="515"/>
                      <a:pt x="148" y="515"/>
                    </a:cubicBezTo>
                    <a:cubicBezTo>
                      <a:pt x="148" y="515"/>
                      <a:pt x="148" y="515"/>
                      <a:pt x="148" y="515"/>
                    </a:cubicBezTo>
                    <a:cubicBezTo>
                      <a:pt x="148" y="516"/>
                      <a:pt x="148" y="516"/>
                      <a:pt x="148" y="516"/>
                    </a:cubicBezTo>
                    <a:cubicBezTo>
                      <a:pt x="147" y="517"/>
                      <a:pt x="147" y="517"/>
                      <a:pt x="147" y="517"/>
                    </a:cubicBezTo>
                    <a:cubicBezTo>
                      <a:pt x="147" y="525"/>
                      <a:pt x="147" y="525"/>
                      <a:pt x="147" y="525"/>
                    </a:cubicBezTo>
                    <a:cubicBezTo>
                      <a:pt x="148" y="524"/>
                      <a:pt x="148" y="524"/>
                      <a:pt x="148" y="524"/>
                    </a:cubicBezTo>
                    <a:cubicBezTo>
                      <a:pt x="149" y="524"/>
                      <a:pt x="149" y="524"/>
                      <a:pt x="149" y="524"/>
                    </a:cubicBezTo>
                    <a:cubicBezTo>
                      <a:pt x="153" y="518"/>
                      <a:pt x="153" y="518"/>
                      <a:pt x="153" y="518"/>
                    </a:cubicBezTo>
                    <a:cubicBezTo>
                      <a:pt x="154" y="518"/>
                      <a:pt x="154" y="518"/>
                      <a:pt x="154" y="518"/>
                    </a:cubicBezTo>
                    <a:cubicBezTo>
                      <a:pt x="155" y="518"/>
                      <a:pt x="155" y="518"/>
                      <a:pt x="155" y="518"/>
                    </a:cubicBezTo>
                    <a:cubicBezTo>
                      <a:pt x="156" y="516"/>
                      <a:pt x="156" y="516"/>
                      <a:pt x="156" y="516"/>
                    </a:cubicBezTo>
                    <a:cubicBezTo>
                      <a:pt x="159" y="517"/>
                      <a:pt x="159" y="517"/>
                      <a:pt x="159" y="517"/>
                    </a:cubicBezTo>
                    <a:cubicBezTo>
                      <a:pt x="160" y="517"/>
                      <a:pt x="160" y="517"/>
                      <a:pt x="160" y="517"/>
                    </a:cubicBezTo>
                    <a:cubicBezTo>
                      <a:pt x="161" y="519"/>
                      <a:pt x="161" y="519"/>
                      <a:pt x="161" y="519"/>
                    </a:cubicBezTo>
                    <a:cubicBezTo>
                      <a:pt x="157" y="518"/>
                      <a:pt x="157" y="518"/>
                      <a:pt x="157" y="518"/>
                    </a:cubicBezTo>
                    <a:cubicBezTo>
                      <a:pt x="156" y="519"/>
                      <a:pt x="156" y="519"/>
                      <a:pt x="156" y="519"/>
                    </a:cubicBezTo>
                    <a:cubicBezTo>
                      <a:pt x="156" y="520"/>
                      <a:pt x="156" y="520"/>
                      <a:pt x="156" y="520"/>
                    </a:cubicBezTo>
                    <a:cubicBezTo>
                      <a:pt x="158" y="521"/>
                      <a:pt x="158" y="521"/>
                      <a:pt x="158" y="521"/>
                    </a:cubicBezTo>
                    <a:cubicBezTo>
                      <a:pt x="160" y="521"/>
                      <a:pt x="160" y="521"/>
                      <a:pt x="160" y="521"/>
                    </a:cubicBezTo>
                    <a:cubicBezTo>
                      <a:pt x="155" y="523"/>
                      <a:pt x="155" y="523"/>
                      <a:pt x="155" y="523"/>
                    </a:cubicBezTo>
                    <a:cubicBezTo>
                      <a:pt x="154" y="525"/>
                      <a:pt x="154" y="525"/>
                      <a:pt x="154" y="525"/>
                    </a:cubicBezTo>
                    <a:cubicBezTo>
                      <a:pt x="153" y="526"/>
                      <a:pt x="153" y="526"/>
                      <a:pt x="153" y="526"/>
                    </a:cubicBezTo>
                    <a:cubicBezTo>
                      <a:pt x="151" y="526"/>
                      <a:pt x="151" y="526"/>
                      <a:pt x="151" y="526"/>
                    </a:cubicBezTo>
                    <a:cubicBezTo>
                      <a:pt x="150" y="527"/>
                      <a:pt x="150" y="527"/>
                      <a:pt x="150" y="527"/>
                    </a:cubicBezTo>
                    <a:cubicBezTo>
                      <a:pt x="151" y="530"/>
                      <a:pt x="151" y="530"/>
                      <a:pt x="151" y="530"/>
                    </a:cubicBezTo>
                    <a:cubicBezTo>
                      <a:pt x="151" y="533"/>
                      <a:pt x="151" y="533"/>
                      <a:pt x="151" y="533"/>
                    </a:cubicBezTo>
                    <a:cubicBezTo>
                      <a:pt x="152" y="533"/>
                      <a:pt x="152" y="533"/>
                      <a:pt x="152" y="533"/>
                    </a:cubicBezTo>
                    <a:cubicBezTo>
                      <a:pt x="151" y="535"/>
                      <a:pt x="151" y="535"/>
                      <a:pt x="151" y="535"/>
                    </a:cubicBezTo>
                    <a:cubicBezTo>
                      <a:pt x="153" y="538"/>
                      <a:pt x="153" y="538"/>
                      <a:pt x="153" y="538"/>
                    </a:cubicBezTo>
                    <a:cubicBezTo>
                      <a:pt x="153" y="538"/>
                      <a:pt x="153" y="538"/>
                      <a:pt x="153" y="538"/>
                    </a:cubicBezTo>
                    <a:cubicBezTo>
                      <a:pt x="154" y="540"/>
                      <a:pt x="154" y="540"/>
                      <a:pt x="154" y="540"/>
                    </a:cubicBezTo>
                    <a:cubicBezTo>
                      <a:pt x="155" y="543"/>
                      <a:pt x="155" y="543"/>
                      <a:pt x="155" y="543"/>
                    </a:cubicBezTo>
                    <a:cubicBezTo>
                      <a:pt x="156" y="543"/>
                      <a:pt x="156" y="543"/>
                      <a:pt x="156" y="543"/>
                    </a:cubicBezTo>
                    <a:cubicBezTo>
                      <a:pt x="156" y="544"/>
                      <a:pt x="156" y="544"/>
                      <a:pt x="156" y="544"/>
                    </a:cubicBezTo>
                    <a:cubicBezTo>
                      <a:pt x="156" y="545"/>
                      <a:pt x="156" y="545"/>
                      <a:pt x="156" y="545"/>
                    </a:cubicBezTo>
                    <a:cubicBezTo>
                      <a:pt x="158" y="545"/>
                      <a:pt x="158" y="545"/>
                      <a:pt x="158" y="545"/>
                    </a:cubicBezTo>
                    <a:cubicBezTo>
                      <a:pt x="158" y="547"/>
                      <a:pt x="158" y="547"/>
                      <a:pt x="158" y="547"/>
                    </a:cubicBezTo>
                    <a:cubicBezTo>
                      <a:pt x="159" y="548"/>
                      <a:pt x="159" y="548"/>
                      <a:pt x="159" y="548"/>
                    </a:cubicBezTo>
                    <a:cubicBezTo>
                      <a:pt x="159" y="549"/>
                      <a:pt x="159" y="549"/>
                      <a:pt x="159" y="549"/>
                    </a:cubicBezTo>
                    <a:cubicBezTo>
                      <a:pt x="160" y="548"/>
                      <a:pt x="160" y="548"/>
                      <a:pt x="160" y="548"/>
                    </a:cubicBezTo>
                    <a:cubicBezTo>
                      <a:pt x="161" y="548"/>
                      <a:pt x="161" y="548"/>
                      <a:pt x="161" y="548"/>
                    </a:cubicBezTo>
                    <a:cubicBezTo>
                      <a:pt x="160" y="550"/>
                      <a:pt x="160" y="550"/>
                      <a:pt x="160" y="550"/>
                    </a:cubicBezTo>
                    <a:cubicBezTo>
                      <a:pt x="160" y="552"/>
                      <a:pt x="160" y="552"/>
                      <a:pt x="160" y="552"/>
                    </a:cubicBezTo>
                    <a:cubicBezTo>
                      <a:pt x="160" y="552"/>
                      <a:pt x="160" y="552"/>
                      <a:pt x="160" y="552"/>
                    </a:cubicBezTo>
                    <a:cubicBezTo>
                      <a:pt x="162" y="553"/>
                      <a:pt x="162" y="553"/>
                      <a:pt x="162" y="553"/>
                    </a:cubicBezTo>
                    <a:cubicBezTo>
                      <a:pt x="163" y="553"/>
                      <a:pt x="163" y="553"/>
                      <a:pt x="163" y="553"/>
                    </a:cubicBezTo>
                    <a:cubicBezTo>
                      <a:pt x="162" y="554"/>
                      <a:pt x="162" y="554"/>
                      <a:pt x="162" y="554"/>
                    </a:cubicBezTo>
                    <a:cubicBezTo>
                      <a:pt x="162" y="555"/>
                      <a:pt x="162" y="555"/>
                      <a:pt x="162" y="555"/>
                    </a:cubicBezTo>
                    <a:cubicBezTo>
                      <a:pt x="164" y="556"/>
                      <a:pt x="164" y="556"/>
                      <a:pt x="164" y="556"/>
                    </a:cubicBezTo>
                    <a:cubicBezTo>
                      <a:pt x="165" y="556"/>
                      <a:pt x="165" y="556"/>
                      <a:pt x="165" y="556"/>
                    </a:cubicBezTo>
                    <a:cubicBezTo>
                      <a:pt x="164" y="557"/>
                      <a:pt x="164" y="557"/>
                      <a:pt x="164" y="557"/>
                    </a:cubicBezTo>
                    <a:cubicBezTo>
                      <a:pt x="164" y="558"/>
                      <a:pt x="164" y="558"/>
                      <a:pt x="164" y="558"/>
                    </a:cubicBezTo>
                    <a:cubicBezTo>
                      <a:pt x="165" y="557"/>
                      <a:pt x="165" y="557"/>
                      <a:pt x="165" y="557"/>
                    </a:cubicBezTo>
                    <a:cubicBezTo>
                      <a:pt x="164" y="558"/>
                      <a:pt x="164" y="558"/>
                      <a:pt x="164" y="558"/>
                    </a:cubicBezTo>
                    <a:cubicBezTo>
                      <a:pt x="163" y="558"/>
                      <a:pt x="163" y="558"/>
                      <a:pt x="163" y="558"/>
                    </a:cubicBezTo>
                    <a:cubicBezTo>
                      <a:pt x="164" y="559"/>
                      <a:pt x="164" y="559"/>
                      <a:pt x="164" y="559"/>
                    </a:cubicBezTo>
                    <a:cubicBezTo>
                      <a:pt x="164" y="560"/>
                      <a:pt x="164" y="560"/>
                      <a:pt x="164" y="560"/>
                    </a:cubicBezTo>
                    <a:cubicBezTo>
                      <a:pt x="165" y="559"/>
                      <a:pt x="165" y="559"/>
                      <a:pt x="165" y="559"/>
                    </a:cubicBezTo>
                    <a:cubicBezTo>
                      <a:pt x="168" y="558"/>
                      <a:pt x="168" y="558"/>
                      <a:pt x="168" y="558"/>
                    </a:cubicBezTo>
                    <a:cubicBezTo>
                      <a:pt x="168" y="558"/>
                      <a:pt x="168" y="558"/>
                      <a:pt x="168" y="558"/>
                    </a:cubicBezTo>
                    <a:cubicBezTo>
                      <a:pt x="169" y="559"/>
                      <a:pt x="169" y="559"/>
                      <a:pt x="169" y="559"/>
                    </a:cubicBezTo>
                    <a:cubicBezTo>
                      <a:pt x="166" y="561"/>
                      <a:pt x="166" y="561"/>
                      <a:pt x="166" y="561"/>
                    </a:cubicBezTo>
                    <a:cubicBezTo>
                      <a:pt x="166" y="562"/>
                      <a:pt x="166" y="562"/>
                      <a:pt x="166" y="562"/>
                    </a:cubicBezTo>
                    <a:cubicBezTo>
                      <a:pt x="167" y="563"/>
                      <a:pt x="167" y="563"/>
                      <a:pt x="167" y="563"/>
                    </a:cubicBezTo>
                    <a:cubicBezTo>
                      <a:pt x="168" y="564"/>
                      <a:pt x="168" y="564"/>
                      <a:pt x="168" y="564"/>
                    </a:cubicBezTo>
                    <a:cubicBezTo>
                      <a:pt x="168" y="564"/>
                      <a:pt x="168" y="564"/>
                      <a:pt x="168" y="564"/>
                    </a:cubicBezTo>
                    <a:cubicBezTo>
                      <a:pt x="169" y="564"/>
                      <a:pt x="169" y="564"/>
                      <a:pt x="169" y="564"/>
                    </a:cubicBezTo>
                    <a:cubicBezTo>
                      <a:pt x="168" y="565"/>
                      <a:pt x="168" y="565"/>
                      <a:pt x="168" y="565"/>
                    </a:cubicBezTo>
                    <a:cubicBezTo>
                      <a:pt x="166" y="566"/>
                      <a:pt x="166" y="566"/>
                      <a:pt x="166" y="566"/>
                    </a:cubicBezTo>
                    <a:cubicBezTo>
                      <a:pt x="167" y="567"/>
                      <a:pt x="167" y="567"/>
                      <a:pt x="167" y="567"/>
                    </a:cubicBezTo>
                    <a:cubicBezTo>
                      <a:pt x="168" y="568"/>
                      <a:pt x="168" y="568"/>
                      <a:pt x="168" y="568"/>
                    </a:cubicBezTo>
                    <a:cubicBezTo>
                      <a:pt x="172" y="566"/>
                      <a:pt x="172" y="566"/>
                      <a:pt x="172" y="566"/>
                    </a:cubicBezTo>
                    <a:cubicBezTo>
                      <a:pt x="172" y="566"/>
                      <a:pt x="172" y="566"/>
                      <a:pt x="172" y="566"/>
                    </a:cubicBezTo>
                    <a:cubicBezTo>
                      <a:pt x="174" y="567"/>
                      <a:pt x="174" y="567"/>
                      <a:pt x="174" y="567"/>
                    </a:cubicBezTo>
                    <a:cubicBezTo>
                      <a:pt x="168" y="569"/>
                      <a:pt x="168" y="569"/>
                      <a:pt x="168" y="569"/>
                    </a:cubicBezTo>
                    <a:cubicBezTo>
                      <a:pt x="169" y="569"/>
                      <a:pt x="169" y="569"/>
                      <a:pt x="169" y="569"/>
                    </a:cubicBezTo>
                    <a:cubicBezTo>
                      <a:pt x="169" y="569"/>
                      <a:pt x="169" y="569"/>
                      <a:pt x="169" y="569"/>
                    </a:cubicBezTo>
                    <a:cubicBezTo>
                      <a:pt x="171" y="569"/>
                      <a:pt x="171" y="569"/>
                      <a:pt x="171" y="569"/>
                    </a:cubicBezTo>
                    <a:cubicBezTo>
                      <a:pt x="171" y="569"/>
                      <a:pt x="171" y="569"/>
                      <a:pt x="171" y="569"/>
                    </a:cubicBezTo>
                    <a:cubicBezTo>
                      <a:pt x="171" y="569"/>
                      <a:pt x="171" y="569"/>
                      <a:pt x="171" y="569"/>
                    </a:cubicBezTo>
                    <a:cubicBezTo>
                      <a:pt x="171" y="571"/>
                      <a:pt x="171" y="571"/>
                      <a:pt x="171" y="571"/>
                    </a:cubicBezTo>
                    <a:cubicBezTo>
                      <a:pt x="172" y="571"/>
                      <a:pt x="172" y="571"/>
                      <a:pt x="172" y="571"/>
                    </a:cubicBezTo>
                    <a:cubicBezTo>
                      <a:pt x="172" y="571"/>
                      <a:pt x="172" y="571"/>
                      <a:pt x="172" y="571"/>
                    </a:cubicBezTo>
                    <a:cubicBezTo>
                      <a:pt x="174" y="571"/>
                      <a:pt x="174" y="571"/>
                      <a:pt x="174" y="571"/>
                    </a:cubicBezTo>
                    <a:cubicBezTo>
                      <a:pt x="174" y="571"/>
                      <a:pt x="174" y="571"/>
                      <a:pt x="174" y="571"/>
                    </a:cubicBezTo>
                    <a:cubicBezTo>
                      <a:pt x="175" y="572"/>
                      <a:pt x="175" y="572"/>
                      <a:pt x="175" y="572"/>
                    </a:cubicBezTo>
                    <a:cubicBezTo>
                      <a:pt x="175" y="572"/>
                      <a:pt x="175" y="572"/>
                      <a:pt x="175" y="572"/>
                    </a:cubicBezTo>
                    <a:cubicBezTo>
                      <a:pt x="176" y="573"/>
                      <a:pt x="176" y="573"/>
                      <a:pt x="176" y="573"/>
                    </a:cubicBezTo>
                    <a:cubicBezTo>
                      <a:pt x="177" y="573"/>
                      <a:pt x="177" y="573"/>
                      <a:pt x="177" y="573"/>
                    </a:cubicBezTo>
                    <a:cubicBezTo>
                      <a:pt x="178" y="573"/>
                      <a:pt x="178" y="573"/>
                      <a:pt x="178" y="573"/>
                    </a:cubicBezTo>
                    <a:cubicBezTo>
                      <a:pt x="178" y="574"/>
                      <a:pt x="178" y="574"/>
                      <a:pt x="178" y="574"/>
                    </a:cubicBezTo>
                    <a:cubicBezTo>
                      <a:pt x="178" y="574"/>
                      <a:pt x="178" y="574"/>
                      <a:pt x="178" y="574"/>
                    </a:cubicBezTo>
                    <a:cubicBezTo>
                      <a:pt x="175" y="576"/>
                      <a:pt x="175" y="576"/>
                      <a:pt x="175" y="576"/>
                    </a:cubicBezTo>
                    <a:cubicBezTo>
                      <a:pt x="174" y="577"/>
                      <a:pt x="174" y="577"/>
                      <a:pt x="174" y="577"/>
                    </a:cubicBezTo>
                    <a:cubicBezTo>
                      <a:pt x="176" y="576"/>
                      <a:pt x="176" y="576"/>
                      <a:pt x="176" y="576"/>
                    </a:cubicBezTo>
                    <a:cubicBezTo>
                      <a:pt x="176" y="577"/>
                      <a:pt x="176" y="577"/>
                      <a:pt x="176" y="577"/>
                    </a:cubicBezTo>
                    <a:cubicBezTo>
                      <a:pt x="179" y="576"/>
                      <a:pt x="179" y="576"/>
                      <a:pt x="179" y="576"/>
                    </a:cubicBezTo>
                    <a:cubicBezTo>
                      <a:pt x="179" y="575"/>
                      <a:pt x="179" y="575"/>
                      <a:pt x="179" y="575"/>
                    </a:cubicBezTo>
                    <a:cubicBezTo>
                      <a:pt x="179" y="575"/>
                      <a:pt x="179" y="575"/>
                      <a:pt x="179" y="575"/>
                    </a:cubicBezTo>
                    <a:cubicBezTo>
                      <a:pt x="179" y="575"/>
                      <a:pt x="179" y="575"/>
                      <a:pt x="179" y="575"/>
                    </a:cubicBezTo>
                    <a:cubicBezTo>
                      <a:pt x="181" y="575"/>
                      <a:pt x="181" y="575"/>
                      <a:pt x="181" y="575"/>
                    </a:cubicBezTo>
                    <a:cubicBezTo>
                      <a:pt x="182" y="575"/>
                      <a:pt x="182" y="575"/>
                      <a:pt x="182" y="575"/>
                    </a:cubicBezTo>
                    <a:cubicBezTo>
                      <a:pt x="185" y="575"/>
                      <a:pt x="185" y="575"/>
                      <a:pt x="185" y="575"/>
                    </a:cubicBezTo>
                    <a:cubicBezTo>
                      <a:pt x="187" y="574"/>
                      <a:pt x="187" y="574"/>
                      <a:pt x="187" y="574"/>
                    </a:cubicBezTo>
                    <a:cubicBezTo>
                      <a:pt x="188" y="574"/>
                      <a:pt x="188" y="574"/>
                      <a:pt x="188" y="574"/>
                    </a:cubicBezTo>
                    <a:cubicBezTo>
                      <a:pt x="190" y="573"/>
                      <a:pt x="190" y="573"/>
                      <a:pt x="190" y="573"/>
                    </a:cubicBezTo>
                    <a:cubicBezTo>
                      <a:pt x="189" y="575"/>
                      <a:pt x="189" y="575"/>
                      <a:pt x="189" y="575"/>
                    </a:cubicBezTo>
                    <a:cubicBezTo>
                      <a:pt x="190" y="575"/>
                      <a:pt x="190" y="575"/>
                      <a:pt x="190" y="575"/>
                    </a:cubicBezTo>
                    <a:cubicBezTo>
                      <a:pt x="192" y="575"/>
                      <a:pt x="192" y="575"/>
                      <a:pt x="192" y="575"/>
                    </a:cubicBezTo>
                    <a:cubicBezTo>
                      <a:pt x="192" y="575"/>
                      <a:pt x="192" y="575"/>
                      <a:pt x="192" y="575"/>
                    </a:cubicBezTo>
                    <a:cubicBezTo>
                      <a:pt x="188" y="577"/>
                      <a:pt x="188" y="577"/>
                      <a:pt x="188" y="577"/>
                    </a:cubicBezTo>
                    <a:cubicBezTo>
                      <a:pt x="189" y="577"/>
                      <a:pt x="189" y="577"/>
                      <a:pt x="189" y="577"/>
                    </a:cubicBezTo>
                    <a:cubicBezTo>
                      <a:pt x="188" y="578"/>
                      <a:pt x="188" y="578"/>
                      <a:pt x="188" y="578"/>
                    </a:cubicBezTo>
                    <a:cubicBezTo>
                      <a:pt x="189" y="578"/>
                      <a:pt x="189" y="578"/>
                      <a:pt x="189" y="578"/>
                    </a:cubicBezTo>
                    <a:cubicBezTo>
                      <a:pt x="189" y="578"/>
                      <a:pt x="189" y="578"/>
                      <a:pt x="189" y="578"/>
                    </a:cubicBezTo>
                    <a:cubicBezTo>
                      <a:pt x="190" y="577"/>
                      <a:pt x="190" y="577"/>
                      <a:pt x="190" y="577"/>
                    </a:cubicBezTo>
                    <a:cubicBezTo>
                      <a:pt x="191" y="577"/>
                      <a:pt x="191" y="577"/>
                      <a:pt x="191" y="577"/>
                    </a:cubicBezTo>
                    <a:cubicBezTo>
                      <a:pt x="193" y="576"/>
                      <a:pt x="193" y="576"/>
                      <a:pt x="193" y="576"/>
                    </a:cubicBezTo>
                    <a:cubicBezTo>
                      <a:pt x="193" y="575"/>
                      <a:pt x="193" y="575"/>
                      <a:pt x="193" y="575"/>
                    </a:cubicBezTo>
                    <a:cubicBezTo>
                      <a:pt x="194" y="575"/>
                      <a:pt x="194" y="575"/>
                      <a:pt x="194" y="575"/>
                    </a:cubicBezTo>
                    <a:cubicBezTo>
                      <a:pt x="193" y="577"/>
                      <a:pt x="193" y="577"/>
                      <a:pt x="193" y="577"/>
                    </a:cubicBezTo>
                    <a:cubicBezTo>
                      <a:pt x="192" y="578"/>
                      <a:pt x="192" y="578"/>
                      <a:pt x="192" y="578"/>
                    </a:cubicBezTo>
                    <a:cubicBezTo>
                      <a:pt x="191" y="579"/>
                      <a:pt x="191" y="579"/>
                      <a:pt x="191" y="579"/>
                    </a:cubicBezTo>
                    <a:cubicBezTo>
                      <a:pt x="192" y="579"/>
                      <a:pt x="192" y="579"/>
                      <a:pt x="192" y="579"/>
                    </a:cubicBezTo>
                    <a:cubicBezTo>
                      <a:pt x="192" y="580"/>
                      <a:pt x="192" y="580"/>
                      <a:pt x="192" y="580"/>
                    </a:cubicBezTo>
                    <a:cubicBezTo>
                      <a:pt x="192" y="581"/>
                      <a:pt x="192" y="581"/>
                      <a:pt x="192" y="581"/>
                    </a:cubicBezTo>
                    <a:cubicBezTo>
                      <a:pt x="193" y="582"/>
                      <a:pt x="193" y="582"/>
                      <a:pt x="193" y="582"/>
                    </a:cubicBezTo>
                    <a:cubicBezTo>
                      <a:pt x="194" y="580"/>
                      <a:pt x="194" y="580"/>
                      <a:pt x="194" y="580"/>
                    </a:cubicBezTo>
                    <a:cubicBezTo>
                      <a:pt x="194" y="579"/>
                      <a:pt x="194" y="579"/>
                      <a:pt x="194" y="579"/>
                    </a:cubicBezTo>
                    <a:cubicBezTo>
                      <a:pt x="195" y="579"/>
                      <a:pt x="195" y="579"/>
                      <a:pt x="195" y="579"/>
                    </a:cubicBezTo>
                    <a:cubicBezTo>
                      <a:pt x="194" y="582"/>
                      <a:pt x="194" y="582"/>
                      <a:pt x="194" y="582"/>
                    </a:cubicBezTo>
                    <a:cubicBezTo>
                      <a:pt x="195" y="582"/>
                      <a:pt x="195" y="582"/>
                      <a:pt x="195" y="582"/>
                    </a:cubicBezTo>
                    <a:cubicBezTo>
                      <a:pt x="196" y="582"/>
                      <a:pt x="196" y="582"/>
                      <a:pt x="196" y="582"/>
                    </a:cubicBezTo>
                    <a:cubicBezTo>
                      <a:pt x="197" y="581"/>
                      <a:pt x="197" y="581"/>
                      <a:pt x="197" y="581"/>
                    </a:cubicBezTo>
                    <a:cubicBezTo>
                      <a:pt x="197" y="583"/>
                      <a:pt x="197" y="583"/>
                      <a:pt x="197" y="583"/>
                    </a:cubicBezTo>
                    <a:cubicBezTo>
                      <a:pt x="195" y="585"/>
                      <a:pt x="195" y="585"/>
                      <a:pt x="195" y="585"/>
                    </a:cubicBezTo>
                    <a:cubicBezTo>
                      <a:pt x="195" y="586"/>
                      <a:pt x="195" y="586"/>
                      <a:pt x="195" y="586"/>
                    </a:cubicBezTo>
                    <a:cubicBezTo>
                      <a:pt x="195" y="586"/>
                      <a:pt x="195" y="586"/>
                      <a:pt x="195" y="586"/>
                    </a:cubicBezTo>
                    <a:cubicBezTo>
                      <a:pt x="196" y="587"/>
                      <a:pt x="196" y="587"/>
                      <a:pt x="196" y="587"/>
                    </a:cubicBezTo>
                    <a:cubicBezTo>
                      <a:pt x="196" y="587"/>
                      <a:pt x="196" y="587"/>
                      <a:pt x="196" y="587"/>
                    </a:cubicBezTo>
                    <a:cubicBezTo>
                      <a:pt x="198" y="587"/>
                      <a:pt x="198" y="587"/>
                      <a:pt x="198" y="587"/>
                    </a:cubicBezTo>
                    <a:cubicBezTo>
                      <a:pt x="199" y="588"/>
                      <a:pt x="199" y="588"/>
                      <a:pt x="199" y="588"/>
                    </a:cubicBezTo>
                    <a:cubicBezTo>
                      <a:pt x="200" y="588"/>
                      <a:pt x="200" y="588"/>
                      <a:pt x="200" y="588"/>
                    </a:cubicBezTo>
                    <a:cubicBezTo>
                      <a:pt x="203" y="585"/>
                      <a:pt x="203" y="585"/>
                      <a:pt x="203" y="585"/>
                    </a:cubicBezTo>
                    <a:cubicBezTo>
                      <a:pt x="203" y="586"/>
                      <a:pt x="203" y="586"/>
                      <a:pt x="203" y="586"/>
                    </a:cubicBezTo>
                    <a:cubicBezTo>
                      <a:pt x="210" y="587"/>
                      <a:pt x="210" y="587"/>
                      <a:pt x="210" y="587"/>
                    </a:cubicBezTo>
                    <a:cubicBezTo>
                      <a:pt x="210" y="586"/>
                      <a:pt x="210" y="586"/>
                      <a:pt x="210" y="586"/>
                    </a:cubicBezTo>
                    <a:cubicBezTo>
                      <a:pt x="209" y="585"/>
                      <a:pt x="209" y="585"/>
                      <a:pt x="209" y="585"/>
                    </a:cubicBezTo>
                    <a:cubicBezTo>
                      <a:pt x="210" y="585"/>
                      <a:pt x="210" y="585"/>
                      <a:pt x="210" y="585"/>
                    </a:cubicBezTo>
                    <a:cubicBezTo>
                      <a:pt x="209" y="583"/>
                      <a:pt x="209" y="583"/>
                      <a:pt x="209" y="583"/>
                    </a:cubicBezTo>
                    <a:cubicBezTo>
                      <a:pt x="208" y="582"/>
                      <a:pt x="208" y="582"/>
                      <a:pt x="208" y="582"/>
                    </a:cubicBezTo>
                    <a:cubicBezTo>
                      <a:pt x="206" y="581"/>
                      <a:pt x="206" y="581"/>
                      <a:pt x="206" y="581"/>
                    </a:cubicBezTo>
                    <a:cubicBezTo>
                      <a:pt x="208" y="581"/>
                      <a:pt x="208" y="581"/>
                      <a:pt x="208" y="581"/>
                    </a:cubicBezTo>
                    <a:cubicBezTo>
                      <a:pt x="209" y="581"/>
                      <a:pt x="209" y="581"/>
                      <a:pt x="209" y="581"/>
                    </a:cubicBezTo>
                    <a:cubicBezTo>
                      <a:pt x="210" y="581"/>
                      <a:pt x="210" y="581"/>
                      <a:pt x="210" y="581"/>
                    </a:cubicBezTo>
                    <a:cubicBezTo>
                      <a:pt x="211" y="581"/>
                      <a:pt x="211" y="581"/>
                      <a:pt x="211" y="581"/>
                    </a:cubicBezTo>
                    <a:cubicBezTo>
                      <a:pt x="211" y="580"/>
                      <a:pt x="211" y="580"/>
                      <a:pt x="211" y="580"/>
                    </a:cubicBezTo>
                    <a:cubicBezTo>
                      <a:pt x="212" y="576"/>
                      <a:pt x="212" y="576"/>
                      <a:pt x="212" y="576"/>
                    </a:cubicBezTo>
                    <a:cubicBezTo>
                      <a:pt x="212" y="575"/>
                      <a:pt x="212" y="575"/>
                      <a:pt x="212" y="575"/>
                    </a:cubicBezTo>
                    <a:cubicBezTo>
                      <a:pt x="213" y="571"/>
                      <a:pt x="213" y="571"/>
                      <a:pt x="213" y="571"/>
                    </a:cubicBezTo>
                    <a:cubicBezTo>
                      <a:pt x="213" y="570"/>
                      <a:pt x="213" y="570"/>
                      <a:pt x="213" y="570"/>
                    </a:cubicBezTo>
                    <a:cubicBezTo>
                      <a:pt x="213" y="570"/>
                      <a:pt x="213" y="570"/>
                      <a:pt x="213" y="570"/>
                    </a:cubicBezTo>
                    <a:cubicBezTo>
                      <a:pt x="214" y="569"/>
                      <a:pt x="214" y="569"/>
                      <a:pt x="214" y="569"/>
                    </a:cubicBezTo>
                    <a:cubicBezTo>
                      <a:pt x="215" y="567"/>
                      <a:pt x="215" y="567"/>
                      <a:pt x="215" y="567"/>
                    </a:cubicBezTo>
                    <a:cubicBezTo>
                      <a:pt x="214" y="567"/>
                      <a:pt x="214" y="567"/>
                      <a:pt x="214" y="567"/>
                    </a:cubicBezTo>
                    <a:cubicBezTo>
                      <a:pt x="216" y="563"/>
                      <a:pt x="216" y="563"/>
                      <a:pt x="216" y="563"/>
                    </a:cubicBezTo>
                    <a:cubicBezTo>
                      <a:pt x="217" y="563"/>
                      <a:pt x="217" y="563"/>
                      <a:pt x="217" y="563"/>
                    </a:cubicBezTo>
                    <a:cubicBezTo>
                      <a:pt x="216" y="562"/>
                      <a:pt x="216" y="562"/>
                      <a:pt x="216" y="562"/>
                    </a:cubicBezTo>
                    <a:cubicBezTo>
                      <a:pt x="217" y="561"/>
                      <a:pt x="217" y="561"/>
                      <a:pt x="217" y="561"/>
                    </a:cubicBezTo>
                    <a:cubicBezTo>
                      <a:pt x="216" y="559"/>
                      <a:pt x="216" y="559"/>
                      <a:pt x="216" y="559"/>
                    </a:cubicBezTo>
                    <a:cubicBezTo>
                      <a:pt x="216" y="559"/>
                      <a:pt x="216" y="559"/>
                      <a:pt x="216" y="559"/>
                    </a:cubicBezTo>
                    <a:cubicBezTo>
                      <a:pt x="215" y="553"/>
                      <a:pt x="215" y="553"/>
                      <a:pt x="215" y="553"/>
                    </a:cubicBezTo>
                    <a:cubicBezTo>
                      <a:pt x="214" y="553"/>
                      <a:pt x="214" y="553"/>
                      <a:pt x="214" y="553"/>
                    </a:cubicBezTo>
                    <a:cubicBezTo>
                      <a:pt x="215" y="552"/>
                      <a:pt x="215" y="552"/>
                      <a:pt x="215" y="552"/>
                    </a:cubicBezTo>
                    <a:cubicBezTo>
                      <a:pt x="214" y="550"/>
                      <a:pt x="214" y="550"/>
                      <a:pt x="214" y="550"/>
                    </a:cubicBezTo>
                    <a:cubicBezTo>
                      <a:pt x="212" y="550"/>
                      <a:pt x="212" y="550"/>
                      <a:pt x="212" y="550"/>
                    </a:cubicBezTo>
                    <a:cubicBezTo>
                      <a:pt x="214" y="549"/>
                      <a:pt x="214" y="549"/>
                      <a:pt x="214" y="549"/>
                    </a:cubicBezTo>
                    <a:cubicBezTo>
                      <a:pt x="214" y="548"/>
                      <a:pt x="214" y="548"/>
                      <a:pt x="214" y="548"/>
                    </a:cubicBezTo>
                    <a:cubicBezTo>
                      <a:pt x="214" y="548"/>
                      <a:pt x="214" y="548"/>
                      <a:pt x="214" y="548"/>
                    </a:cubicBezTo>
                    <a:cubicBezTo>
                      <a:pt x="214" y="547"/>
                      <a:pt x="214" y="547"/>
                      <a:pt x="214" y="547"/>
                    </a:cubicBezTo>
                    <a:cubicBezTo>
                      <a:pt x="215" y="547"/>
                      <a:pt x="215" y="547"/>
                      <a:pt x="215" y="547"/>
                    </a:cubicBezTo>
                    <a:cubicBezTo>
                      <a:pt x="216" y="547"/>
                      <a:pt x="216" y="547"/>
                      <a:pt x="216" y="547"/>
                    </a:cubicBezTo>
                    <a:cubicBezTo>
                      <a:pt x="219" y="547"/>
                      <a:pt x="219" y="547"/>
                      <a:pt x="219" y="547"/>
                    </a:cubicBezTo>
                    <a:cubicBezTo>
                      <a:pt x="220" y="546"/>
                      <a:pt x="220" y="546"/>
                      <a:pt x="220" y="546"/>
                    </a:cubicBezTo>
                    <a:cubicBezTo>
                      <a:pt x="221" y="546"/>
                      <a:pt x="221" y="546"/>
                      <a:pt x="221" y="546"/>
                    </a:cubicBezTo>
                    <a:cubicBezTo>
                      <a:pt x="221" y="544"/>
                      <a:pt x="221" y="544"/>
                      <a:pt x="221" y="544"/>
                    </a:cubicBezTo>
                    <a:cubicBezTo>
                      <a:pt x="220" y="545"/>
                      <a:pt x="220" y="545"/>
                      <a:pt x="220" y="545"/>
                    </a:cubicBezTo>
                    <a:cubicBezTo>
                      <a:pt x="217" y="542"/>
                      <a:pt x="217" y="542"/>
                      <a:pt x="217" y="542"/>
                    </a:cubicBezTo>
                    <a:cubicBezTo>
                      <a:pt x="217" y="542"/>
                      <a:pt x="217" y="542"/>
                      <a:pt x="217" y="542"/>
                    </a:cubicBezTo>
                    <a:cubicBezTo>
                      <a:pt x="218" y="543"/>
                      <a:pt x="218" y="543"/>
                      <a:pt x="218" y="543"/>
                    </a:cubicBezTo>
                    <a:cubicBezTo>
                      <a:pt x="219" y="543"/>
                      <a:pt x="219" y="543"/>
                      <a:pt x="219" y="543"/>
                    </a:cubicBezTo>
                    <a:cubicBezTo>
                      <a:pt x="222" y="544"/>
                      <a:pt x="222" y="544"/>
                      <a:pt x="222" y="544"/>
                    </a:cubicBezTo>
                    <a:cubicBezTo>
                      <a:pt x="222" y="543"/>
                      <a:pt x="222" y="543"/>
                      <a:pt x="222" y="543"/>
                    </a:cubicBezTo>
                    <a:cubicBezTo>
                      <a:pt x="220" y="542"/>
                      <a:pt x="220" y="542"/>
                      <a:pt x="220" y="542"/>
                    </a:cubicBezTo>
                    <a:cubicBezTo>
                      <a:pt x="220" y="541"/>
                      <a:pt x="220" y="541"/>
                      <a:pt x="220" y="541"/>
                    </a:cubicBezTo>
                    <a:cubicBezTo>
                      <a:pt x="220" y="541"/>
                      <a:pt x="220" y="541"/>
                      <a:pt x="220" y="541"/>
                    </a:cubicBezTo>
                    <a:cubicBezTo>
                      <a:pt x="221" y="541"/>
                      <a:pt x="221" y="541"/>
                      <a:pt x="221" y="541"/>
                    </a:cubicBezTo>
                    <a:cubicBezTo>
                      <a:pt x="220" y="540"/>
                      <a:pt x="220" y="540"/>
                      <a:pt x="220" y="540"/>
                    </a:cubicBezTo>
                    <a:cubicBezTo>
                      <a:pt x="220" y="539"/>
                      <a:pt x="220" y="539"/>
                      <a:pt x="220" y="539"/>
                    </a:cubicBezTo>
                    <a:cubicBezTo>
                      <a:pt x="222" y="541"/>
                      <a:pt x="222" y="541"/>
                      <a:pt x="222" y="541"/>
                    </a:cubicBezTo>
                    <a:cubicBezTo>
                      <a:pt x="223" y="541"/>
                      <a:pt x="223" y="541"/>
                      <a:pt x="223" y="541"/>
                    </a:cubicBezTo>
                    <a:cubicBezTo>
                      <a:pt x="223" y="540"/>
                      <a:pt x="223" y="540"/>
                      <a:pt x="223" y="540"/>
                    </a:cubicBezTo>
                    <a:cubicBezTo>
                      <a:pt x="224" y="539"/>
                      <a:pt x="224" y="539"/>
                      <a:pt x="224" y="539"/>
                    </a:cubicBezTo>
                    <a:cubicBezTo>
                      <a:pt x="223" y="539"/>
                      <a:pt x="223" y="539"/>
                      <a:pt x="223" y="539"/>
                    </a:cubicBezTo>
                    <a:cubicBezTo>
                      <a:pt x="223" y="538"/>
                      <a:pt x="223" y="538"/>
                      <a:pt x="223" y="538"/>
                    </a:cubicBezTo>
                    <a:cubicBezTo>
                      <a:pt x="224" y="538"/>
                      <a:pt x="224" y="538"/>
                      <a:pt x="224" y="538"/>
                    </a:cubicBezTo>
                    <a:cubicBezTo>
                      <a:pt x="225" y="538"/>
                      <a:pt x="225" y="538"/>
                      <a:pt x="225" y="538"/>
                    </a:cubicBezTo>
                    <a:cubicBezTo>
                      <a:pt x="225" y="537"/>
                      <a:pt x="225" y="537"/>
                      <a:pt x="225" y="537"/>
                    </a:cubicBezTo>
                    <a:cubicBezTo>
                      <a:pt x="225" y="536"/>
                      <a:pt x="225" y="536"/>
                      <a:pt x="225" y="536"/>
                    </a:cubicBezTo>
                    <a:cubicBezTo>
                      <a:pt x="226" y="536"/>
                      <a:pt x="226" y="536"/>
                      <a:pt x="226" y="536"/>
                    </a:cubicBezTo>
                    <a:cubicBezTo>
                      <a:pt x="226" y="534"/>
                      <a:pt x="226" y="534"/>
                      <a:pt x="226" y="534"/>
                    </a:cubicBezTo>
                    <a:cubicBezTo>
                      <a:pt x="226" y="534"/>
                      <a:pt x="226" y="534"/>
                      <a:pt x="226" y="534"/>
                    </a:cubicBezTo>
                    <a:cubicBezTo>
                      <a:pt x="221" y="533"/>
                      <a:pt x="221" y="533"/>
                      <a:pt x="221" y="533"/>
                    </a:cubicBezTo>
                    <a:cubicBezTo>
                      <a:pt x="221" y="532"/>
                      <a:pt x="221" y="532"/>
                      <a:pt x="221" y="532"/>
                    </a:cubicBezTo>
                    <a:cubicBezTo>
                      <a:pt x="225" y="533"/>
                      <a:pt x="225" y="533"/>
                      <a:pt x="225" y="533"/>
                    </a:cubicBezTo>
                    <a:cubicBezTo>
                      <a:pt x="227" y="533"/>
                      <a:pt x="227" y="533"/>
                      <a:pt x="227" y="533"/>
                    </a:cubicBezTo>
                    <a:cubicBezTo>
                      <a:pt x="226" y="529"/>
                      <a:pt x="226" y="529"/>
                      <a:pt x="226" y="529"/>
                    </a:cubicBezTo>
                    <a:cubicBezTo>
                      <a:pt x="227" y="528"/>
                      <a:pt x="227" y="528"/>
                      <a:pt x="227" y="528"/>
                    </a:cubicBezTo>
                    <a:cubicBezTo>
                      <a:pt x="227" y="527"/>
                      <a:pt x="227" y="527"/>
                      <a:pt x="227" y="527"/>
                    </a:cubicBezTo>
                    <a:cubicBezTo>
                      <a:pt x="226" y="526"/>
                      <a:pt x="226" y="526"/>
                      <a:pt x="226" y="526"/>
                    </a:cubicBezTo>
                    <a:cubicBezTo>
                      <a:pt x="221" y="526"/>
                      <a:pt x="221" y="526"/>
                      <a:pt x="221" y="526"/>
                    </a:cubicBezTo>
                    <a:cubicBezTo>
                      <a:pt x="221" y="524"/>
                      <a:pt x="221" y="524"/>
                      <a:pt x="221" y="524"/>
                    </a:cubicBezTo>
                    <a:cubicBezTo>
                      <a:pt x="222" y="524"/>
                      <a:pt x="222" y="524"/>
                      <a:pt x="222" y="524"/>
                    </a:cubicBezTo>
                    <a:cubicBezTo>
                      <a:pt x="225" y="522"/>
                      <a:pt x="225" y="522"/>
                      <a:pt x="225" y="522"/>
                    </a:cubicBezTo>
                    <a:cubicBezTo>
                      <a:pt x="227" y="522"/>
                      <a:pt x="227" y="522"/>
                      <a:pt x="227" y="522"/>
                    </a:cubicBezTo>
                    <a:cubicBezTo>
                      <a:pt x="229" y="523"/>
                      <a:pt x="229" y="523"/>
                      <a:pt x="229" y="523"/>
                    </a:cubicBezTo>
                    <a:cubicBezTo>
                      <a:pt x="229" y="522"/>
                      <a:pt x="229" y="522"/>
                      <a:pt x="229" y="522"/>
                    </a:cubicBezTo>
                    <a:cubicBezTo>
                      <a:pt x="228" y="522"/>
                      <a:pt x="228" y="522"/>
                      <a:pt x="228" y="522"/>
                    </a:cubicBezTo>
                    <a:cubicBezTo>
                      <a:pt x="227" y="521"/>
                      <a:pt x="227" y="521"/>
                      <a:pt x="227" y="521"/>
                    </a:cubicBezTo>
                    <a:cubicBezTo>
                      <a:pt x="226" y="518"/>
                      <a:pt x="226" y="518"/>
                      <a:pt x="226" y="518"/>
                    </a:cubicBezTo>
                    <a:cubicBezTo>
                      <a:pt x="225" y="517"/>
                      <a:pt x="225" y="517"/>
                      <a:pt x="225" y="517"/>
                    </a:cubicBezTo>
                    <a:cubicBezTo>
                      <a:pt x="225" y="516"/>
                      <a:pt x="225" y="516"/>
                      <a:pt x="225" y="516"/>
                    </a:cubicBezTo>
                    <a:cubicBezTo>
                      <a:pt x="224" y="515"/>
                      <a:pt x="224" y="515"/>
                      <a:pt x="224" y="515"/>
                    </a:cubicBezTo>
                    <a:cubicBezTo>
                      <a:pt x="224" y="514"/>
                      <a:pt x="224" y="514"/>
                      <a:pt x="224" y="514"/>
                    </a:cubicBezTo>
                    <a:cubicBezTo>
                      <a:pt x="222" y="514"/>
                      <a:pt x="222" y="514"/>
                      <a:pt x="222" y="514"/>
                    </a:cubicBezTo>
                    <a:cubicBezTo>
                      <a:pt x="222" y="513"/>
                      <a:pt x="222" y="513"/>
                      <a:pt x="222" y="513"/>
                    </a:cubicBezTo>
                    <a:cubicBezTo>
                      <a:pt x="223" y="511"/>
                      <a:pt x="223" y="511"/>
                      <a:pt x="223" y="511"/>
                    </a:cubicBezTo>
                    <a:cubicBezTo>
                      <a:pt x="224" y="512"/>
                      <a:pt x="224" y="512"/>
                      <a:pt x="224" y="512"/>
                    </a:cubicBezTo>
                    <a:cubicBezTo>
                      <a:pt x="226" y="511"/>
                      <a:pt x="226" y="511"/>
                      <a:pt x="226" y="511"/>
                    </a:cubicBezTo>
                    <a:cubicBezTo>
                      <a:pt x="227" y="512"/>
                      <a:pt x="227" y="512"/>
                      <a:pt x="227" y="512"/>
                    </a:cubicBezTo>
                    <a:cubicBezTo>
                      <a:pt x="227" y="511"/>
                      <a:pt x="227" y="511"/>
                      <a:pt x="227" y="511"/>
                    </a:cubicBezTo>
                    <a:cubicBezTo>
                      <a:pt x="228" y="511"/>
                      <a:pt x="228" y="511"/>
                      <a:pt x="228" y="511"/>
                    </a:cubicBezTo>
                    <a:cubicBezTo>
                      <a:pt x="228" y="512"/>
                      <a:pt x="228" y="512"/>
                      <a:pt x="228" y="512"/>
                    </a:cubicBezTo>
                    <a:cubicBezTo>
                      <a:pt x="229" y="511"/>
                      <a:pt x="229" y="511"/>
                      <a:pt x="229" y="511"/>
                    </a:cubicBezTo>
                    <a:cubicBezTo>
                      <a:pt x="230" y="512"/>
                      <a:pt x="230" y="512"/>
                      <a:pt x="230" y="512"/>
                    </a:cubicBezTo>
                    <a:cubicBezTo>
                      <a:pt x="231" y="511"/>
                      <a:pt x="231" y="511"/>
                      <a:pt x="231" y="511"/>
                    </a:cubicBezTo>
                    <a:cubicBezTo>
                      <a:pt x="231" y="510"/>
                      <a:pt x="231" y="510"/>
                      <a:pt x="231" y="510"/>
                    </a:cubicBezTo>
                    <a:cubicBezTo>
                      <a:pt x="232" y="508"/>
                      <a:pt x="232" y="508"/>
                      <a:pt x="232" y="508"/>
                    </a:cubicBezTo>
                    <a:cubicBezTo>
                      <a:pt x="232" y="507"/>
                      <a:pt x="232" y="507"/>
                      <a:pt x="232" y="507"/>
                    </a:cubicBezTo>
                    <a:cubicBezTo>
                      <a:pt x="232" y="506"/>
                      <a:pt x="232" y="506"/>
                      <a:pt x="232" y="506"/>
                    </a:cubicBezTo>
                    <a:cubicBezTo>
                      <a:pt x="232" y="505"/>
                      <a:pt x="232" y="505"/>
                      <a:pt x="232" y="505"/>
                    </a:cubicBezTo>
                    <a:cubicBezTo>
                      <a:pt x="230" y="504"/>
                      <a:pt x="230" y="504"/>
                      <a:pt x="230" y="504"/>
                    </a:cubicBezTo>
                    <a:cubicBezTo>
                      <a:pt x="231" y="504"/>
                      <a:pt x="231" y="504"/>
                      <a:pt x="231" y="504"/>
                    </a:cubicBezTo>
                    <a:cubicBezTo>
                      <a:pt x="231" y="503"/>
                      <a:pt x="231" y="503"/>
                      <a:pt x="231" y="503"/>
                    </a:cubicBezTo>
                    <a:cubicBezTo>
                      <a:pt x="232" y="504"/>
                      <a:pt x="232" y="504"/>
                      <a:pt x="232" y="504"/>
                    </a:cubicBezTo>
                    <a:cubicBezTo>
                      <a:pt x="233" y="501"/>
                      <a:pt x="233" y="501"/>
                      <a:pt x="233" y="501"/>
                    </a:cubicBezTo>
                    <a:cubicBezTo>
                      <a:pt x="234" y="502"/>
                      <a:pt x="234" y="502"/>
                      <a:pt x="234" y="502"/>
                    </a:cubicBezTo>
                    <a:cubicBezTo>
                      <a:pt x="234" y="503"/>
                      <a:pt x="234" y="503"/>
                      <a:pt x="234" y="503"/>
                    </a:cubicBezTo>
                    <a:cubicBezTo>
                      <a:pt x="235" y="503"/>
                      <a:pt x="235" y="503"/>
                      <a:pt x="235" y="503"/>
                    </a:cubicBezTo>
                    <a:cubicBezTo>
                      <a:pt x="236" y="501"/>
                      <a:pt x="236" y="501"/>
                      <a:pt x="236" y="501"/>
                    </a:cubicBezTo>
                    <a:cubicBezTo>
                      <a:pt x="237" y="502"/>
                      <a:pt x="237" y="502"/>
                      <a:pt x="237" y="502"/>
                    </a:cubicBezTo>
                    <a:cubicBezTo>
                      <a:pt x="238" y="503"/>
                      <a:pt x="238" y="503"/>
                      <a:pt x="238" y="503"/>
                    </a:cubicBezTo>
                    <a:cubicBezTo>
                      <a:pt x="241" y="502"/>
                      <a:pt x="241" y="502"/>
                      <a:pt x="241" y="502"/>
                    </a:cubicBezTo>
                    <a:cubicBezTo>
                      <a:pt x="240" y="501"/>
                      <a:pt x="240" y="501"/>
                      <a:pt x="240" y="501"/>
                    </a:cubicBezTo>
                    <a:cubicBezTo>
                      <a:pt x="242" y="501"/>
                      <a:pt x="242" y="501"/>
                      <a:pt x="242" y="501"/>
                    </a:cubicBezTo>
                    <a:cubicBezTo>
                      <a:pt x="243" y="502"/>
                      <a:pt x="243" y="502"/>
                      <a:pt x="243" y="502"/>
                    </a:cubicBezTo>
                    <a:cubicBezTo>
                      <a:pt x="243" y="501"/>
                      <a:pt x="243" y="501"/>
                      <a:pt x="243" y="501"/>
                    </a:cubicBezTo>
                    <a:cubicBezTo>
                      <a:pt x="244" y="501"/>
                      <a:pt x="244" y="501"/>
                      <a:pt x="244" y="501"/>
                    </a:cubicBezTo>
                    <a:cubicBezTo>
                      <a:pt x="244" y="500"/>
                      <a:pt x="244" y="500"/>
                      <a:pt x="244" y="500"/>
                    </a:cubicBezTo>
                    <a:cubicBezTo>
                      <a:pt x="244" y="499"/>
                      <a:pt x="244" y="499"/>
                      <a:pt x="244" y="499"/>
                    </a:cubicBezTo>
                    <a:cubicBezTo>
                      <a:pt x="243" y="499"/>
                      <a:pt x="243" y="499"/>
                      <a:pt x="243" y="499"/>
                    </a:cubicBezTo>
                    <a:cubicBezTo>
                      <a:pt x="243" y="499"/>
                      <a:pt x="243" y="499"/>
                      <a:pt x="243" y="499"/>
                    </a:cubicBezTo>
                    <a:cubicBezTo>
                      <a:pt x="242" y="498"/>
                      <a:pt x="242" y="498"/>
                      <a:pt x="242" y="498"/>
                    </a:cubicBezTo>
                    <a:cubicBezTo>
                      <a:pt x="242" y="496"/>
                      <a:pt x="242" y="496"/>
                      <a:pt x="242" y="496"/>
                    </a:cubicBezTo>
                    <a:cubicBezTo>
                      <a:pt x="244" y="497"/>
                      <a:pt x="244" y="497"/>
                      <a:pt x="244" y="497"/>
                    </a:cubicBezTo>
                    <a:cubicBezTo>
                      <a:pt x="244" y="496"/>
                      <a:pt x="244" y="496"/>
                      <a:pt x="244" y="496"/>
                    </a:cubicBezTo>
                    <a:cubicBezTo>
                      <a:pt x="244" y="497"/>
                      <a:pt x="244" y="497"/>
                      <a:pt x="244" y="497"/>
                    </a:cubicBezTo>
                    <a:cubicBezTo>
                      <a:pt x="245" y="497"/>
                      <a:pt x="245" y="497"/>
                      <a:pt x="245" y="497"/>
                    </a:cubicBezTo>
                    <a:cubicBezTo>
                      <a:pt x="245" y="495"/>
                      <a:pt x="245" y="495"/>
                      <a:pt x="245" y="495"/>
                    </a:cubicBezTo>
                    <a:cubicBezTo>
                      <a:pt x="244" y="494"/>
                      <a:pt x="244" y="494"/>
                      <a:pt x="244" y="494"/>
                    </a:cubicBezTo>
                    <a:cubicBezTo>
                      <a:pt x="246" y="493"/>
                      <a:pt x="246" y="493"/>
                      <a:pt x="246" y="493"/>
                    </a:cubicBezTo>
                    <a:cubicBezTo>
                      <a:pt x="245" y="492"/>
                      <a:pt x="245" y="492"/>
                      <a:pt x="245" y="492"/>
                    </a:cubicBezTo>
                    <a:cubicBezTo>
                      <a:pt x="246" y="491"/>
                      <a:pt x="246" y="491"/>
                      <a:pt x="246" y="491"/>
                    </a:cubicBezTo>
                    <a:cubicBezTo>
                      <a:pt x="247" y="492"/>
                      <a:pt x="247" y="492"/>
                      <a:pt x="247" y="492"/>
                    </a:cubicBezTo>
                    <a:cubicBezTo>
                      <a:pt x="245" y="490"/>
                      <a:pt x="245" y="490"/>
                      <a:pt x="245" y="490"/>
                    </a:cubicBezTo>
                    <a:cubicBezTo>
                      <a:pt x="245" y="489"/>
                      <a:pt x="245" y="489"/>
                      <a:pt x="245" y="489"/>
                    </a:cubicBezTo>
                    <a:cubicBezTo>
                      <a:pt x="246" y="490"/>
                      <a:pt x="246" y="490"/>
                      <a:pt x="246" y="490"/>
                    </a:cubicBezTo>
                    <a:cubicBezTo>
                      <a:pt x="246" y="488"/>
                      <a:pt x="246" y="488"/>
                      <a:pt x="246" y="488"/>
                    </a:cubicBezTo>
                    <a:cubicBezTo>
                      <a:pt x="248" y="490"/>
                      <a:pt x="248" y="490"/>
                      <a:pt x="248" y="490"/>
                    </a:cubicBezTo>
                    <a:cubicBezTo>
                      <a:pt x="249" y="490"/>
                      <a:pt x="249" y="490"/>
                      <a:pt x="249" y="490"/>
                    </a:cubicBezTo>
                    <a:cubicBezTo>
                      <a:pt x="250" y="490"/>
                      <a:pt x="250" y="490"/>
                      <a:pt x="250" y="490"/>
                    </a:cubicBezTo>
                    <a:cubicBezTo>
                      <a:pt x="251" y="490"/>
                      <a:pt x="251" y="490"/>
                      <a:pt x="251" y="490"/>
                    </a:cubicBezTo>
                    <a:cubicBezTo>
                      <a:pt x="248" y="493"/>
                      <a:pt x="248" y="493"/>
                      <a:pt x="248" y="493"/>
                    </a:cubicBezTo>
                    <a:cubicBezTo>
                      <a:pt x="248" y="494"/>
                      <a:pt x="248" y="494"/>
                      <a:pt x="248" y="494"/>
                    </a:cubicBezTo>
                    <a:cubicBezTo>
                      <a:pt x="247" y="495"/>
                      <a:pt x="247" y="495"/>
                      <a:pt x="247" y="495"/>
                    </a:cubicBezTo>
                    <a:cubicBezTo>
                      <a:pt x="247" y="496"/>
                      <a:pt x="247" y="496"/>
                      <a:pt x="247" y="496"/>
                    </a:cubicBezTo>
                    <a:cubicBezTo>
                      <a:pt x="247" y="497"/>
                      <a:pt x="247" y="497"/>
                      <a:pt x="247" y="497"/>
                    </a:cubicBezTo>
                    <a:cubicBezTo>
                      <a:pt x="247" y="497"/>
                      <a:pt x="247" y="497"/>
                      <a:pt x="247" y="497"/>
                    </a:cubicBezTo>
                    <a:cubicBezTo>
                      <a:pt x="248" y="497"/>
                      <a:pt x="248" y="497"/>
                      <a:pt x="248" y="497"/>
                    </a:cubicBezTo>
                    <a:cubicBezTo>
                      <a:pt x="250" y="499"/>
                      <a:pt x="250" y="499"/>
                      <a:pt x="250" y="499"/>
                    </a:cubicBezTo>
                    <a:cubicBezTo>
                      <a:pt x="251" y="498"/>
                      <a:pt x="251" y="498"/>
                      <a:pt x="251" y="498"/>
                    </a:cubicBezTo>
                    <a:cubicBezTo>
                      <a:pt x="250" y="497"/>
                      <a:pt x="250" y="497"/>
                      <a:pt x="250" y="497"/>
                    </a:cubicBezTo>
                    <a:cubicBezTo>
                      <a:pt x="251" y="497"/>
                      <a:pt x="251" y="497"/>
                      <a:pt x="251" y="497"/>
                    </a:cubicBezTo>
                    <a:cubicBezTo>
                      <a:pt x="251" y="494"/>
                      <a:pt x="251" y="494"/>
                      <a:pt x="251" y="494"/>
                    </a:cubicBezTo>
                    <a:cubicBezTo>
                      <a:pt x="252" y="495"/>
                      <a:pt x="252" y="495"/>
                      <a:pt x="252" y="495"/>
                    </a:cubicBezTo>
                    <a:cubicBezTo>
                      <a:pt x="253" y="497"/>
                      <a:pt x="253" y="497"/>
                      <a:pt x="253" y="497"/>
                    </a:cubicBezTo>
                    <a:cubicBezTo>
                      <a:pt x="254" y="497"/>
                      <a:pt x="254" y="497"/>
                      <a:pt x="254" y="497"/>
                    </a:cubicBezTo>
                    <a:cubicBezTo>
                      <a:pt x="255" y="499"/>
                      <a:pt x="255" y="499"/>
                      <a:pt x="255" y="499"/>
                    </a:cubicBezTo>
                    <a:cubicBezTo>
                      <a:pt x="256" y="495"/>
                      <a:pt x="256" y="495"/>
                      <a:pt x="256" y="495"/>
                    </a:cubicBezTo>
                    <a:cubicBezTo>
                      <a:pt x="257" y="495"/>
                      <a:pt x="257" y="495"/>
                      <a:pt x="257" y="495"/>
                    </a:cubicBezTo>
                    <a:cubicBezTo>
                      <a:pt x="257" y="497"/>
                      <a:pt x="257" y="497"/>
                      <a:pt x="257" y="497"/>
                    </a:cubicBezTo>
                    <a:cubicBezTo>
                      <a:pt x="257" y="496"/>
                      <a:pt x="257" y="496"/>
                      <a:pt x="257" y="496"/>
                    </a:cubicBezTo>
                    <a:cubicBezTo>
                      <a:pt x="258" y="497"/>
                      <a:pt x="258" y="497"/>
                      <a:pt x="258" y="497"/>
                    </a:cubicBezTo>
                    <a:cubicBezTo>
                      <a:pt x="258" y="496"/>
                      <a:pt x="258" y="496"/>
                      <a:pt x="258" y="496"/>
                    </a:cubicBezTo>
                    <a:cubicBezTo>
                      <a:pt x="259" y="497"/>
                      <a:pt x="259" y="497"/>
                      <a:pt x="259" y="497"/>
                    </a:cubicBezTo>
                    <a:cubicBezTo>
                      <a:pt x="260" y="494"/>
                      <a:pt x="260" y="494"/>
                      <a:pt x="260" y="494"/>
                    </a:cubicBezTo>
                    <a:cubicBezTo>
                      <a:pt x="261" y="494"/>
                      <a:pt x="261" y="494"/>
                      <a:pt x="261" y="494"/>
                    </a:cubicBezTo>
                    <a:cubicBezTo>
                      <a:pt x="261" y="493"/>
                      <a:pt x="261" y="493"/>
                      <a:pt x="261" y="493"/>
                    </a:cubicBezTo>
                    <a:cubicBezTo>
                      <a:pt x="262" y="492"/>
                      <a:pt x="262" y="492"/>
                      <a:pt x="262" y="492"/>
                    </a:cubicBezTo>
                    <a:cubicBezTo>
                      <a:pt x="260" y="489"/>
                      <a:pt x="260" y="489"/>
                      <a:pt x="260" y="489"/>
                    </a:cubicBezTo>
                    <a:cubicBezTo>
                      <a:pt x="261" y="488"/>
                      <a:pt x="261" y="488"/>
                      <a:pt x="261" y="488"/>
                    </a:cubicBezTo>
                    <a:cubicBezTo>
                      <a:pt x="262" y="490"/>
                      <a:pt x="262" y="490"/>
                      <a:pt x="262" y="490"/>
                    </a:cubicBezTo>
                    <a:cubicBezTo>
                      <a:pt x="265" y="491"/>
                      <a:pt x="265" y="491"/>
                      <a:pt x="265" y="491"/>
                    </a:cubicBezTo>
                    <a:cubicBezTo>
                      <a:pt x="266" y="491"/>
                      <a:pt x="266" y="491"/>
                      <a:pt x="266" y="491"/>
                    </a:cubicBezTo>
                    <a:cubicBezTo>
                      <a:pt x="265" y="490"/>
                      <a:pt x="265" y="490"/>
                      <a:pt x="265" y="490"/>
                    </a:cubicBezTo>
                    <a:cubicBezTo>
                      <a:pt x="266" y="488"/>
                      <a:pt x="266" y="488"/>
                      <a:pt x="266" y="488"/>
                    </a:cubicBezTo>
                    <a:cubicBezTo>
                      <a:pt x="266" y="490"/>
                      <a:pt x="266" y="490"/>
                      <a:pt x="266" y="490"/>
                    </a:cubicBezTo>
                    <a:cubicBezTo>
                      <a:pt x="267" y="490"/>
                      <a:pt x="267" y="490"/>
                      <a:pt x="267" y="490"/>
                    </a:cubicBezTo>
                    <a:cubicBezTo>
                      <a:pt x="267" y="489"/>
                      <a:pt x="267" y="489"/>
                      <a:pt x="267" y="489"/>
                    </a:cubicBezTo>
                    <a:cubicBezTo>
                      <a:pt x="268" y="489"/>
                      <a:pt x="268" y="489"/>
                      <a:pt x="268" y="489"/>
                    </a:cubicBezTo>
                    <a:cubicBezTo>
                      <a:pt x="269" y="489"/>
                      <a:pt x="269" y="489"/>
                      <a:pt x="269" y="489"/>
                    </a:cubicBezTo>
                    <a:cubicBezTo>
                      <a:pt x="269" y="487"/>
                      <a:pt x="269" y="487"/>
                      <a:pt x="269" y="487"/>
                    </a:cubicBezTo>
                    <a:cubicBezTo>
                      <a:pt x="269" y="487"/>
                      <a:pt x="269" y="487"/>
                      <a:pt x="269" y="487"/>
                    </a:cubicBezTo>
                    <a:cubicBezTo>
                      <a:pt x="270" y="482"/>
                      <a:pt x="270" y="482"/>
                      <a:pt x="270" y="482"/>
                    </a:cubicBezTo>
                    <a:cubicBezTo>
                      <a:pt x="271" y="484"/>
                      <a:pt x="271" y="484"/>
                      <a:pt x="271" y="484"/>
                    </a:cubicBezTo>
                    <a:cubicBezTo>
                      <a:pt x="271" y="483"/>
                      <a:pt x="271" y="483"/>
                      <a:pt x="271" y="483"/>
                    </a:cubicBezTo>
                    <a:cubicBezTo>
                      <a:pt x="272" y="485"/>
                      <a:pt x="272" y="485"/>
                      <a:pt x="272" y="485"/>
                    </a:cubicBezTo>
                    <a:cubicBezTo>
                      <a:pt x="273" y="482"/>
                      <a:pt x="273" y="482"/>
                      <a:pt x="273" y="482"/>
                    </a:cubicBezTo>
                    <a:cubicBezTo>
                      <a:pt x="272" y="482"/>
                      <a:pt x="272" y="482"/>
                      <a:pt x="272" y="482"/>
                    </a:cubicBezTo>
                    <a:cubicBezTo>
                      <a:pt x="273" y="482"/>
                      <a:pt x="273" y="482"/>
                      <a:pt x="273" y="482"/>
                    </a:cubicBezTo>
                    <a:cubicBezTo>
                      <a:pt x="273" y="481"/>
                      <a:pt x="273" y="481"/>
                      <a:pt x="273" y="481"/>
                    </a:cubicBezTo>
                    <a:cubicBezTo>
                      <a:pt x="274" y="482"/>
                      <a:pt x="274" y="482"/>
                      <a:pt x="274" y="482"/>
                    </a:cubicBezTo>
                    <a:cubicBezTo>
                      <a:pt x="273" y="480"/>
                      <a:pt x="273" y="480"/>
                      <a:pt x="273" y="480"/>
                    </a:cubicBezTo>
                    <a:cubicBezTo>
                      <a:pt x="273" y="479"/>
                      <a:pt x="273" y="479"/>
                      <a:pt x="273" y="479"/>
                    </a:cubicBezTo>
                    <a:cubicBezTo>
                      <a:pt x="274" y="479"/>
                      <a:pt x="274" y="479"/>
                      <a:pt x="274" y="479"/>
                    </a:cubicBezTo>
                    <a:cubicBezTo>
                      <a:pt x="275" y="478"/>
                      <a:pt x="275" y="478"/>
                      <a:pt x="275" y="478"/>
                    </a:cubicBezTo>
                    <a:cubicBezTo>
                      <a:pt x="276" y="477"/>
                      <a:pt x="276" y="477"/>
                      <a:pt x="276" y="477"/>
                    </a:cubicBezTo>
                    <a:cubicBezTo>
                      <a:pt x="277" y="474"/>
                      <a:pt x="277" y="474"/>
                      <a:pt x="277" y="474"/>
                    </a:cubicBezTo>
                    <a:cubicBezTo>
                      <a:pt x="277" y="474"/>
                      <a:pt x="277" y="474"/>
                      <a:pt x="277" y="474"/>
                    </a:cubicBezTo>
                    <a:cubicBezTo>
                      <a:pt x="277" y="472"/>
                      <a:pt x="277" y="472"/>
                      <a:pt x="277" y="472"/>
                    </a:cubicBezTo>
                    <a:cubicBezTo>
                      <a:pt x="276" y="471"/>
                      <a:pt x="276" y="471"/>
                      <a:pt x="276" y="471"/>
                    </a:cubicBezTo>
                    <a:cubicBezTo>
                      <a:pt x="277" y="471"/>
                      <a:pt x="277" y="471"/>
                      <a:pt x="277" y="471"/>
                    </a:cubicBezTo>
                    <a:cubicBezTo>
                      <a:pt x="277" y="470"/>
                      <a:pt x="277" y="470"/>
                      <a:pt x="277" y="470"/>
                    </a:cubicBezTo>
                    <a:cubicBezTo>
                      <a:pt x="278" y="468"/>
                      <a:pt x="278" y="468"/>
                      <a:pt x="278" y="468"/>
                    </a:cubicBezTo>
                    <a:cubicBezTo>
                      <a:pt x="279" y="468"/>
                      <a:pt x="279" y="468"/>
                      <a:pt x="279" y="468"/>
                    </a:cubicBezTo>
                    <a:cubicBezTo>
                      <a:pt x="279" y="466"/>
                      <a:pt x="279" y="466"/>
                      <a:pt x="279" y="466"/>
                    </a:cubicBezTo>
                    <a:cubicBezTo>
                      <a:pt x="279" y="465"/>
                      <a:pt x="279" y="465"/>
                      <a:pt x="279" y="465"/>
                    </a:cubicBezTo>
                    <a:cubicBezTo>
                      <a:pt x="280" y="466"/>
                      <a:pt x="280" y="466"/>
                      <a:pt x="280" y="466"/>
                    </a:cubicBezTo>
                    <a:cubicBezTo>
                      <a:pt x="281" y="465"/>
                      <a:pt x="281" y="465"/>
                      <a:pt x="281" y="465"/>
                    </a:cubicBezTo>
                    <a:cubicBezTo>
                      <a:pt x="283" y="463"/>
                      <a:pt x="283" y="463"/>
                      <a:pt x="283" y="463"/>
                    </a:cubicBezTo>
                    <a:cubicBezTo>
                      <a:pt x="283" y="462"/>
                      <a:pt x="283" y="462"/>
                      <a:pt x="283" y="462"/>
                    </a:cubicBezTo>
                    <a:cubicBezTo>
                      <a:pt x="284" y="461"/>
                      <a:pt x="284" y="461"/>
                      <a:pt x="284" y="461"/>
                    </a:cubicBezTo>
                    <a:cubicBezTo>
                      <a:pt x="284" y="462"/>
                      <a:pt x="284" y="462"/>
                      <a:pt x="284" y="462"/>
                    </a:cubicBezTo>
                    <a:cubicBezTo>
                      <a:pt x="285" y="462"/>
                      <a:pt x="285" y="462"/>
                      <a:pt x="285" y="462"/>
                    </a:cubicBezTo>
                    <a:cubicBezTo>
                      <a:pt x="286" y="462"/>
                      <a:pt x="286" y="462"/>
                      <a:pt x="286" y="462"/>
                    </a:cubicBezTo>
                    <a:cubicBezTo>
                      <a:pt x="286" y="461"/>
                      <a:pt x="286" y="461"/>
                      <a:pt x="286" y="461"/>
                    </a:cubicBezTo>
                    <a:cubicBezTo>
                      <a:pt x="286" y="461"/>
                      <a:pt x="286" y="461"/>
                      <a:pt x="286" y="461"/>
                    </a:cubicBezTo>
                    <a:cubicBezTo>
                      <a:pt x="286" y="459"/>
                      <a:pt x="286" y="459"/>
                      <a:pt x="286" y="459"/>
                    </a:cubicBezTo>
                    <a:cubicBezTo>
                      <a:pt x="287" y="458"/>
                      <a:pt x="287" y="458"/>
                      <a:pt x="287" y="458"/>
                    </a:cubicBezTo>
                    <a:cubicBezTo>
                      <a:pt x="287" y="457"/>
                      <a:pt x="287" y="457"/>
                      <a:pt x="287" y="457"/>
                    </a:cubicBezTo>
                    <a:cubicBezTo>
                      <a:pt x="284" y="456"/>
                      <a:pt x="284" y="456"/>
                      <a:pt x="284" y="456"/>
                    </a:cubicBezTo>
                    <a:cubicBezTo>
                      <a:pt x="285" y="456"/>
                      <a:pt x="285" y="456"/>
                      <a:pt x="285" y="456"/>
                    </a:cubicBezTo>
                    <a:cubicBezTo>
                      <a:pt x="282" y="450"/>
                      <a:pt x="282" y="450"/>
                      <a:pt x="282" y="450"/>
                    </a:cubicBezTo>
                    <a:cubicBezTo>
                      <a:pt x="282" y="450"/>
                      <a:pt x="282" y="450"/>
                      <a:pt x="282" y="450"/>
                    </a:cubicBezTo>
                    <a:cubicBezTo>
                      <a:pt x="284" y="449"/>
                      <a:pt x="284" y="449"/>
                      <a:pt x="284" y="449"/>
                    </a:cubicBezTo>
                    <a:cubicBezTo>
                      <a:pt x="283" y="448"/>
                      <a:pt x="283" y="448"/>
                      <a:pt x="283" y="448"/>
                    </a:cubicBezTo>
                    <a:cubicBezTo>
                      <a:pt x="285" y="449"/>
                      <a:pt x="285" y="449"/>
                      <a:pt x="285" y="449"/>
                    </a:cubicBezTo>
                    <a:cubicBezTo>
                      <a:pt x="285" y="452"/>
                      <a:pt x="285" y="452"/>
                      <a:pt x="285" y="452"/>
                    </a:cubicBezTo>
                    <a:cubicBezTo>
                      <a:pt x="286" y="450"/>
                      <a:pt x="286" y="450"/>
                      <a:pt x="286" y="450"/>
                    </a:cubicBezTo>
                    <a:cubicBezTo>
                      <a:pt x="286" y="451"/>
                      <a:pt x="286" y="451"/>
                      <a:pt x="286" y="451"/>
                    </a:cubicBezTo>
                    <a:cubicBezTo>
                      <a:pt x="286" y="452"/>
                      <a:pt x="286" y="452"/>
                      <a:pt x="286" y="452"/>
                    </a:cubicBezTo>
                    <a:cubicBezTo>
                      <a:pt x="287" y="453"/>
                      <a:pt x="287" y="453"/>
                      <a:pt x="287" y="453"/>
                    </a:cubicBezTo>
                    <a:cubicBezTo>
                      <a:pt x="287" y="454"/>
                      <a:pt x="287" y="454"/>
                      <a:pt x="287" y="454"/>
                    </a:cubicBezTo>
                    <a:cubicBezTo>
                      <a:pt x="290" y="455"/>
                      <a:pt x="290" y="455"/>
                      <a:pt x="290" y="455"/>
                    </a:cubicBezTo>
                    <a:cubicBezTo>
                      <a:pt x="289" y="456"/>
                      <a:pt x="289" y="456"/>
                      <a:pt x="289" y="456"/>
                    </a:cubicBezTo>
                    <a:cubicBezTo>
                      <a:pt x="288" y="456"/>
                      <a:pt x="288" y="456"/>
                      <a:pt x="288" y="456"/>
                    </a:cubicBezTo>
                    <a:cubicBezTo>
                      <a:pt x="288" y="457"/>
                      <a:pt x="288" y="457"/>
                      <a:pt x="288" y="457"/>
                    </a:cubicBezTo>
                    <a:cubicBezTo>
                      <a:pt x="290" y="458"/>
                      <a:pt x="290" y="458"/>
                      <a:pt x="290" y="458"/>
                    </a:cubicBezTo>
                    <a:cubicBezTo>
                      <a:pt x="290" y="459"/>
                      <a:pt x="290" y="459"/>
                      <a:pt x="290" y="459"/>
                    </a:cubicBezTo>
                    <a:cubicBezTo>
                      <a:pt x="291" y="458"/>
                      <a:pt x="291" y="458"/>
                      <a:pt x="291" y="458"/>
                    </a:cubicBezTo>
                    <a:cubicBezTo>
                      <a:pt x="292" y="458"/>
                      <a:pt x="292" y="458"/>
                      <a:pt x="292" y="458"/>
                    </a:cubicBezTo>
                    <a:cubicBezTo>
                      <a:pt x="294" y="459"/>
                      <a:pt x="294" y="459"/>
                      <a:pt x="294" y="459"/>
                    </a:cubicBezTo>
                    <a:cubicBezTo>
                      <a:pt x="293" y="457"/>
                      <a:pt x="293" y="457"/>
                      <a:pt x="293" y="457"/>
                    </a:cubicBezTo>
                    <a:cubicBezTo>
                      <a:pt x="293" y="457"/>
                      <a:pt x="293" y="457"/>
                      <a:pt x="293" y="457"/>
                    </a:cubicBezTo>
                    <a:cubicBezTo>
                      <a:pt x="293" y="456"/>
                      <a:pt x="293" y="456"/>
                      <a:pt x="293" y="456"/>
                    </a:cubicBezTo>
                    <a:cubicBezTo>
                      <a:pt x="294" y="456"/>
                      <a:pt x="294" y="456"/>
                      <a:pt x="294" y="456"/>
                    </a:cubicBezTo>
                    <a:cubicBezTo>
                      <a:pt x="294" y="457"/>
                      <a:pt x="294" y="457"/>
                      <a:pt x="294" y="457"/>
                    </a:cubicBezTo>
                    <a:cubicBezTo>
                      <a:pt x="297" y="458"/>
                      <a:pt x="297" y="458"/>
                      <a:pt x="297" y="458"/>
                    </a:cubicBezTo>
                    <a:cubicBezTo>
                      <a:pt x="298" y="458"/>
                      <a:pt x="298" y="458"/>
                      <a:pt x="298" y="458"/>
                    </a:cubicBezTo>
                    <a:cubicBezTo>
                      <a:pt x="298" y="457"/>
                      <a:pt x="298" y="457"/>
                      <a:pt x="298" y="457"/>
                    </a:cubicBezTo>
                    <a:cubicBezTo>
                      <a:pt x="296" y="456"/>
                      <a:pt x="296" y="456"/>
                      <a:pt x="296" y="456"/>
                    </a:cubicBezTo>
                    <a:cubicBezTo>
                      <a:pt x="296" y="455"/>
                      <a:pt x="296" y="455"/>
                      <a:pt x="296" y="455"/>
                    </a:cubicBezTo>
                    <a:cubicBezTo>
                      <a:pt x="297" y="455"/>
                      <a:pt x="297" y="455"/>
                      <a:pt x="297" y="455"/>
                    </a:cubicBezTo>
                    <a:cubicBezTo>
                      <a:pt x="299" y="455"/>
                      <a:pt x="299" y="455"/>
                      <a:pt x="299" y="455"/>
                    </a:cubicBezTo>
                    <a:cubicBezTo>
                      <a:pt x="299" y="457"/>
                      <a:pt x="299" y="457"/>
                      <a:pt x="299" y="457"/>
                    </a:cubicBezTo>
                    <a:cubicBezTo>
                      <a:pt x="300" y="458"/>
                      <a:pt x="300" y="458"/>
                      <a:pt x="300" y="458"/>
                    </a:cubicBezTo>
                    <a:cubicBezTo>
                      <a:pt x="301" y="457"/>
                      <a:pt x="301" y="457"/>
                      <a:pt x="301" y="457"/>
                    </a:cubicBezTo>
                    <a:cubicBezTo>
                      <a:pt x="300" y="456"/>
                      <a:pt x="300" y="456"/>
                      <a:pt x="300" y="456"/>
                    </a:cubicBezTo>
                    <a:cubicBezTo>
                      <a:pt x="300" y="455"/>
                      <a:pt x="300" y="455"/>
                      <a:pt x="300" y="455"/>
                    </a:cubicBezTo>
                    <a:cubicBezTo>
                      <a:pt x="301" y="455"/>
                      <a:pt x="301" y="455"/>
                      <a:pt x="301" y="455"/>
                    </a:cubicBezTo>
                    <a:cubicBezTo>
                      <a:pt x="301" y="454"/>
                      <a:pt x="301" y="454"/>
                      <a:pt x="301" y="454"/>
                    </a:cubicBezTo>
                    <a:cubicBezTo>
                      <a:pt x="301" y="453"/>
                      <a:pt x="301" y="453"/>
                      <a:pt x="301" y="453"/>
                    </a:cubicBezTo>
                    <a:cubicBezTo>
                      <a:pt x="302" y="452"/>
                      <a:pt x="302" y="452"/>
                      <a:pt x="302" y="452"/>
                    </a:cubicBezTo>
                    <a:cubicBezTo>
                      <a:pt x="302" y="452"/>
                      <a:pt x="302" y="452"/>
                      <a:pt x="302" y="452"/>
                    </a:cubicBezTo>
                    <a:cubicBezTo>
                      <a:pt x="303" y="454"/>
                      <a:pt x="303" y="454"/>
                      <a:pt x="303" y="454"/>
                    </a:cubicBezTo>
                    <a:cubicBezTo>
                      <a:pt x="305" y="455"/>
                      <a:pt x="305" y="455"/>
                      <a:pt x="305" y="455"/>
                    </a:cubicBezTo>
                    <a:cubicBezTo>
                      <a:pt x="305" y="455"/>
                      <a:pt x="305" y="455"/>
                      <a:pt x="305" y="455"/>
                    </a:cubicBezTo>
                    <a:cubicBezTo>
                      <a:pt x="306" y="454"/>
                      <a:pt x="306" y="454"/>
                      <a:pt x="306" y="454"/>
                    </a:cubicBezTo>
                    <a:cubicBezTo>
                      <a:pt x="306" y="454"/>
                      <a:pt x="306" y="454"/>
                      <a:pt x="306" y="454"/>
                    </a:cubicBezTo>
                    <a:cubicBezTo>
                      <a:pt x="307" y="454"/>
                      <a:pt x="307" y="454"/>
                      <a:pt x="307" y="454"/>
                    </a:cubicBezTo>
                    <a:cubicBezTo>
                      <a:pt x="307" y="453"/>
                      <a:pt x="307" y="453"/>
                      <a:pt x="307" y="453"/>
                    </a:cubicBezTo>
                    <a:cubicBezTo>
                      <a:pt x="311" y="452"/>
                      <a:pt x="311" y="452"/>
                      <a:pt x="311" y="452"/>
                    </a:cubicBezTo>
                    <a:cubicBezTo>
                      <a:pt x="312" y="451"/>
                      <a:pt x="312" y="451"/>
                      <a:pt x="312" y="451"/>
                    </a:cubicBezTo>
                    <a:cubicBezTo>
                      <a:pt x="313" y="452"/>
                      <a:pt x="313" y="452"/>
                      <a:pt x="313" y="452"/>
                    </a:cubicBezTo>
                    <a:cubicBezTo>
                      <a:pt x="313" y="450"/>
                      <a:pt x="313" y="450"/>
                      <a:pt x="313" y="450"/>
                    </a:cubicBezTo>
                    <a:cubicBezTo>
                      <a:pt x="314" y="451"/>
                      <a:pt x="314" y="451"/>
                      <a:pt x="314" y="451"/>
                    </a:cubicBezTo>
                    <a:cubicBezTo>
                      <a:pt x="315" y="451"/>
                      <a:pt x="315" y="451"/>
                      <a:pt x="315" y="451"/>
                    </a:cubicBezTo>
                    <a:cubicBezTo>
                      <a:pt x="315" y="449"/>
                      <a:pt x="315" y="449"/>
                      <a:pt x="315" y="449"/>
                    </a:cubicBezTo>
                    <a:cubicBezTo>
                      <a:pt x="316" y="450"/>
                      <a:pt x="316" y="450"/>
                      <a:pt x="316" y="450"/>
                    </a:cubicBezTo>
                    <a:cubicBezTo>
                      <a:pt x="317" y="451"/>
                      <a:pt x="317" y="451"/>
                      <a:pt x="317" y="451"/>
                    </a:cubicBezTo>
                    <a:cubicBezTo>
                      <a:pt x="317" y="451"/>
                      <a:pt x="317" y="451"/>
                      <a:pt x="317" y="451"/>
                    </a:cubicBezTo>
                    <a:cubicBezTo>
                      <a:pt x="317" y="450"/>
                      <a:pt x="317" y="450"/>
                      <a:pt x="317" y="450"/>
                    </a:cubicBezTo>
                    <a:cubicBezTo>
                      <a:pt x="319" y="449"/>
                      <a:pt x="319" y="449"/>
                      <a:pt x="319" y="449"/>
                    </a:cubicBezTo>
                    <a:cubicBezTo>
                      <a:pt x="320" y="450"/>
                      <a:pt x="320" y="450"/>
                      <a:pt x="320" y="450"/>
                    </a:cubicBezTo>
                    <a:cubicBezTo>
                      <a:pt x="320" y="450"/>
                      <a:pt x="320" y="450"/>
                      <a:pt x="320" y="450"/>
                    </a:cubicBezTo>
                    <a:cubicBezTo>
                      <a:pt x="320" y="449"/>
                      <a:pt x="320" y="449"/>
                      <a:pt x="320" y="449"/>
                    </a:cubicBezTo>
                    <a:cubicBezTo>
                      <a:pt x="321" y="448"/>
                      <a:pt x="321" y="448"/>
                      <a:pt x="321" y="448"/>
                    </a:cubicBezTo>
                    <a:cubicBezTo>
                      <a:pt x="322" y="448"/>
                      <a:pt x="322" y="448"/>
                      <a:pt x="322" y="448"/>
                    </a:cubicBezTo>
                    <a:cubicBezTo>
                      <a:pt x="322" y="449"/>
                      <a:pt x="322" y="449"/>
                      <a:pt x="322" y="449"/>
                    </a:cubicBezTo>
                    <a:cubicBezTo>
                      <a:pt x="323" y="447"/>
                      <a:pt x="323" y="447"/>
                      <a:pt x="323" y="447"/>
                    </a:cubicBezTo>
                    <a:cubicBezTo>
                      <a:pt x="323" y="447"/>
                      <a:pt x="323" y="447"/>
                      <a:pt x="323" y="447"/>
                    </a:cubicBezTo>
                    <a:cubicBezTo>
                      <a:pt x="325" y="446"/>
                      <a:pt x="325" y="446"/>
                      <a:pt x="325" y="446"/>
                    </a:cubicBezTo>
                    <a:cubicBezTo>
                      <a:pt x="325" y="447"/>
                      <a:pt x="325" y="447"/>
                      <a:pt x="325" y="447"/>
                    </a:cubicBezTo>
                    <a:cubicBezTo>
                      <a:pt x="325" y="447"/>
                      <a:pt x="325" y="447"/>
                      <a:pt x="325" y="447"/>
                    </a:cubicBezTo>
                    <a:cubicBezTo>
                      <a:pt x="327" y="447"/>
                      <a:pt x="327" y="447"/>
                      <a:pt x="327" y="447"/>
                    </a:cubicBezTo>
                    <a:cubicBezTo>
                      <a:pt x="327" y="446"/>
                      <a:pt x="327" y="446"/>
                      <a:pt x="327" y="446"/>
                    </a:cubicBezTo>
                    <a:cubicBezTo>
                      <a:pt x="327" y="445"/>
                      <a:pt x="327" y="445"/>
                      <a:pt x="327" y="445"/>
                    </a:cubicBezTo>
                    <a:cubicBezTo>
                      <a:pt x="330" y="445"/>
                      <a:pt x="330" y="445"/>
                      <a:pt x="330" y="445"/>
                    </a:cubicBezTo>
                    <a:cubicBezTo>
                      <a:pt x="330" y="444"/>
                      <a:pt x="330" y="444"/>
                      <a:pt x="330" y="444"/>
                    </a:cubicBezTo>
                    <a:cubicBezTo>
                      <a:pt x="330" y="443"/>
                      <a:pt x="330" y="443"/>
                      <a:pt x="330" y="443"/>
                    </a:cubicBezTo>
                    <a:cubicBezTo>
                      <a:pt x="331" y="443"/>
                      <a:pt x="331" y="443"/>
                      <a:pt x="331" y="443"/>
                    </a:cubicBezTo>
                    <a:cubicBezTo>
                      <a:pt x="332" y="441"/>
                      <a:pt x="332" y="441"/>
                      <a:pt x="332" y="441"/>
                    </a:cubicBezTo>
                    <a:cubicBezTo>
                      <a:pt x="333" y="441"/>
                      <a:pt x="333" y="441"/>
                      <a:pt x="333" y="441"/>
                    </a:cubicBezTo>
                    <a:cubicBezTo>
                      <a:pt x="332" y="441"/>
                      <a:pt x="332" y="441"/>
                      <a:pt x="332" y="441"/>
                    </a:cubicBezTo>
                    <a:cubicBezTo>
                      <a:pt x="332" y="440"/>
                      <a:pt x="332" y="440"/>
                      <a:pt x="332" y="440"/>
                    </a:cubicBezTo>
                    <a:cubicBezTo>
                      <a:pt x="332" y="439"/>
                      <a:pt x="332" y="439"/>
                      <a:pt x="332" y="439"/>
                    </a:cubicBezTo>
                    <a:cubicBezTo>
                      <a:pt x="334" y="440"/>
                      <a:pt x="334" y="440"/>
                      <a:pt x="334" y="440"/>
                    </a:cubicBezTo>
                    <a:cubicBezTo>
                      <a:pt x="334" y="439"/>
                      <a:pt x="334" y="439"/>
                      <a:pt x="334" y="439"/>
                    </a:cubicBezTo>
                    <a:cubicBezTo>
                      <a:pt x="335" y="438"/>
                      <a:pt x="335" y="438"/>
                      <a:pt x="335" y="438"/>
                    </a:cubicBezTo>
                    <a:cubicBezTo>
                      <a:pt x="336" y="439"/>
                      <a:pt x="336" y="439"/>
                      <a:pt x="336" y="439"/>
                    </a:cubicBezTo>
                    <a:cubicBezTo>
                      <a:pt x="336" y="438"/>
                      <a:pt x="336" y="438"/>
                      <a:pt x="336" y="438"/>
                    </a:cubicBezTo>
                    <a:cubicBezTo>
                      <a:pt x="336" y="437"/>
                      <a:pt x="336" y="437"/>
                      <a:pt x="336" y="437"/>
                    </a:cubicBezTo>
                    <a:cubicBezTo>
                      <a:pt x="336" y="437"/>
                      <a:pt x="336" y="437"/>
                      <a:pt x="336" y="437"/>
                    </a:cubicBezTo>
                    <a:cubicBezTo>
                      <a:pt x="334" y="436"/>
                      <a:pt x="334" y="436"/>
                      <a:pt x="334" y="436"/>
                    </a:cubicBezTo>
                    <a:cubicBezTo>
                      <a:pt x="336" y="435"/>
                      <a:pt x="336" y="435"/>
                      <a:pt x="336" y="435"/>
                    </a:cubicBezTo>
                    <a:cubicBezTo>
                      <a:pt x="337" y="435"/>
                      <a:pt x="337" y="435"/>
                      <a:pt x="337" y="435"/>
                    </a:cubicBezTo>
                    <a:cubicBezTo>
                      <a:pt x="338" y="436"/>
                      <a:pt x="338" y="436"/>
                      <a:pt x="338" y="436"/>
                    </a:cubicBezTo>
                    <a:cubicBezTo>
                      <a:pt x="338" y="436"/>
                      <a:pt x="338" y="436"/>
                      <a:pt x="338" y="436"/>
                    </a:cubicBezTo>
                    <a:cubicBezTo>
                      <a:pt x="337" y="436"/>
                      <a:pt x="337" y="436"/>
                      <a:pt x="337" y="436"/>
                    </a:cubicBezTo>
                    <a:cubicBezTo>
                      <a:pt x="338" y="435"/>
                      <a:pt x="338" y="435"/>
                      <a:pt x="338" y="435"/>
                    </a:cubicBezTo>
                    <a:cubicBezTo>
                      <a:pt x="339" y="434"/>
                      <a:pt x="339" y="434"/>
                      <a:pt x="339" y="434"/>
                    </a:cubicBezTo>
                    <a:cubicBezTo>
                      <a:pt x="339" y="433"/>
                      <a:pt x="339" y="433"/>
                      <a:pt x="339" y="433"/>
                    </a:cubicBezTo>
                    <a:cubicBezTo>
                      <a:pt x="341" y="433"/>
                      <a:pt x="341" y="433"/>
                      <a:pt x="341" y="433"/>
                    </a:cubicBezTo>
                    <a:lnTo>
                      <a:pt x="341" y="43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1" name="Freeform 402"/>
              <p:cNvSpPr>
                <a:spLocks/>
              </p:cNvSpPr>
              <p:nvPr/>
            </p:nvSpPr>
            <p:spPr bwMode="auto">
              <a:xfrm>
                <a:off x="4233" y="3016"/>
                <a:ext cx="1141" cy="905"/>
              </a:xfrm>
              <a:custGeom>
                <a:avLst/>
                <a:gdLst/>
                <a:ahLst/>
                <a:cxnLst>
                  <a:cxn ang="0">
                    <a:pos x="1109" y="191"/>
                  </a:cxn>
                  <a:cxn ang="0">
                    <a:pos x="993" y="161"/>
                  </a:cxn>
                  <a:cxn ang="0">
                    <a:pos x="867" y="114"/>
                  </a:cxn>
                  <a:cxn ang="0">
                    <a:pos x="805" y="118"/>
                  </a:cxn>
                  <a:cxn ang="0">
                    <a:pos x="729" y="91"/>
                  </a:cxn>
                  <a:cxn ang="0">
                    <a:pos x="681" y="98"/>
                  </a:cxn>
                  <a:cxn ang="0">
                    <a:pos x="688" y="26"/>
                  </a:cxn>
                  <a:cxn ang="0">
                    <a:pos x="638" y="33"/>
                  </a:cxn>
                  <a:cxn ang="0">
                    <a:pos x="581" y="62"/>
                  </a:cxn>
                  <a:cxn ang="0">
                    <a:pos x="547" y="117"/>
                  </a:cxn>
                  <a:cxn ang="0">
                    <a:pos x="508" y="108"/>
                  </a:cxn>
                  <a:cxn ang="0">
                    <a:pos x="485" y="205"/>
                  </a:cxn>
                  <a:cxn ang="0">
                    <a:pos x="471" y="166"/>
                  </a:cxn>
                  <a:cxn ang="0">
                    <a:pos x="387" y="179"/>
                  </a:cxn>
                  <a:cxn ang="0">
                    <a:pos x="300" y="228"/>
                  </a:cxn>
                  <a:cxn ang="0">
                    <a:pos x="290" y="168"/>
                  </a:cxn>
                  <a:cxn ang="0">
                    <a:pos x="250" y="149"/>
                  </a:cxn>
                  <a:cxn ang="0">
                    <a:pos x="211" y="159"/>
                  </a:cxn>
                  <a:cxn ang="0">
                    <a:pos x="178" y="193"/>
                  </a:cxn>
                  <a:cxn ang="0">
                    <a:pos x="157" y="244"/>
                  </a:cxn>
                  <a:cxn ang="0">
                    <a:pos x="126" y="276"/>
                  </a:cxn>
                  <a:cxn ang="0">
                    <a:pos x="132" y="293"/>
                  </a:cxn>
                  <a:cxn ang="0">
                    <a:pos x="167" y="335"/>
                  </a:cxn>
                  <a:cxn ang="0">
                    <a:pos x="188" y="286"/>
                  </a:cxn>
                  <a:cxn ang="0">
                    <a:pos x="222" y="216"/>
                  </a:cxn>
                  <a:cxn ang="0">
                    <a:pos x="237" y="284"/>
                  </a:cxn>
                  <a:cxn ang="0">
                    <a:pos x="212" y="328"/>
                  </a:cxn>
                  <a:cxn ang="0">
                    <a:pos x="149" y="335"/>
                  </a:cxn>
                  <a:cxn ang="0">
                    <a:pos x="126" y="359"/>
                  </a:cxn>
                  <a:cxn ang="0">
                    <a:pos x="75" y="402"/>
                  </a:cxn>
                  <a:cxn ang="0">
                    <a:pos x="77" y="485"/>
                  </a:cxn>
                  <a:cxn ang="0">
                    <a:pos x="184" y="473"/>
                  </a:cxn>
                  <a:cxn ang="0">
                    <a:pos x="195" y="442"/>
                  </a:cxn>
                  <a:cxn ang="0">
                    <a:pos x="241" y="459"/>
                  </a:cxn>
                  <a:cxn ang="0">
                    <a:pos x="289" y="426"/>
                  </a:cxn>
                  <a:cxn ang="0">
                    <a:pos x="299" y="423"/>
                  </a:cxn>
                  <a:cxn ang="0">
                    <a:pos x="244" y="475"/>
                  </a:cxn>
                  <a:cxn ang="0">
                    <a:pos x="271" y="520"/>
                  </a:cxn>
                  <a:cxn ang="0">
                    <a:pos x="145" y="484"/>
                  </a:cxn>
                  <a:cxn ang="0">
                    <a:pos x="1" y="620"/>
                  </a:cxn>
                  <a:cxn ang="0">
                    <a:pos x="50" y="677"/>
                  </a:cxn>
                  <a:cxn ang="0">
                    <a:pos x="162" y="730"/>
                  </a:cxn>
                  <a:cxn ang="0">
                    <a:pos x="233" y="902"/>
                  </a:cxn>
                  <a:cxn ang="0">
                    <a:pos x="314" y="745"/>
                  </a:cxn>
                  <a:cxn ang="0">
                    <a:pos x="349" y="642"/>
                  </a:cxn>
                  <a:cxn ang="0">
                    <a:pos x="303" y="597"/>
                  </a:cxn>
                  <a:cxn ang="0">
                    <a:pos x="330" y="607"/>
                  </a:cxn>
                  <a:cxn ang="0">
                    <a:pos x="408" y="564"/>
                  </a:cxn>
                  <a:cxn ang="0">
                    <a:pos x="376" y="561"/>
                  </a:cxn>
                  <a:cxn ang="0">
                    <a:pos x="438" y="559"/>
                  </a:cxn>
                  <a:cxn ang="0">
                    <a:pos x="526" y="655"/>
                  </a:cxn>
                  <a:cxn ang="0">
                    <a:pos x="612" y="600"/>
                  </a:cxn>
                  <a:cxn ang="0">
                    <a:pos x="659" y="638"/>
                  </a:cxn>
                  <a:cxn ang="0">
                    <a:pos x="699" y="589"/>
                  </a:cxn>
                  <a:cxn ang="0">
                    <a:pos x="761" y="541"/>
                  </a:cxn>
                  <a:cxn ang="0">
                    <a:pos x="743" y="469"/>
                  </a:cxn>
                  <a:cxn ang="0">
                    <a:pos x="789" y="499"/>
                  </a:cxn>
                  <a:cxn ang="0">
                    <a:pos x="868" y="372"/>
                  </a:cxn>
                  <a:cxn ang="0">
                    <a:pos x="905" y="296"/>
                  </a:cxn>
                  <a:cxn ang="0">
                    <a:pos x="989" y="269"/>
                  </a:cxn>
                  <a:cxn ang="0">
                    <a:pos x="990" y="315"/>
                  </a:cxn>
                  <a:cxn ang="0">
                    <a:pos x="1048" y="269"/>
                  </a:cxn>
                  <a:cxn ang="0">
                    <a:pos x="1090" y="215"/>
                  </a:cxn>
                </a:cxnLst>
                <a:rect l="0" t="0" r="r" b="b"/>
                <a:pathLst>
                  <a:path w="1141" h="905">
                    <a:moveTo>
                      <a:pt x="1125" y="229"/>
                    </a:moveTo>
                    <a:lnTo>
                      <a:pt x="1126" y="229"/>
                    </a:lnTo>
                    <a:lnTo>
                      <a:pt x="1128" y="228"/>
                    </a:lnTo>
                    <a:lnTo>
                      <a:pt x="1126" y="226"/>
                    </a:lnTo>
                    <a:lnTo>
                      <a:pt x="1125" y="226"/>
                    </a:lnTo>
                    <a:lnTo>
                      <a:pt x="1124" y="225"/>
                    </a:lnTo>
                    <a:lnTo>
                      <a:pt x="1127" y="225"/>
                    </a:lnTo>
                    <a:lnTo>
                      <a:pt x="1127" y="224"/>
                    </a:lnTo>
                    <a:lnTo>
                      <a:pt x="1127" y="222"/>
                    </a:lnTo>
                    <a:lnTo>
                      <a:pt x="1128" y="222"/>
                    </a:lnTo>
                    <a:lnTo>
                      <a:pt x="1130" y="222"/>
                    </a:lnTo>
                    <a:lnTo>
                      <a:pt x="1133" y="222"/>
                    </a:lnTo>
                    <a:lnTo>
                      <a:pt x="1133" y="222"/>
                    </a:lnTo>
                    <a:lnTo>
                      <a:pt x="1133" y="221"/>
                    </a:lnTo>
                    <a:lnTo>
                      <a:pt x="1131" y="219"/>
                    </a:lnTo>
                    <a:lnTo>
                      <a:pt x="1131" y="218"/>
                    </a:lnTo>
                    <a:lnTo>
                      <a:pt x="1131" y="217"/>
                    </a:lnTo>
                    <a:lnTo>
                      <a:pt x="1132" y="218"/>
                    </a:lnTo>
                    <a:lnTo>
                      <a:pt x="1134" y="219"/>
                    </a:lnTo>
                    <a:lnTo>
                      <a:pt x="1134" y="220"/>
                    </a:lnTo>
                    <a:lnTo>
                      <a:pt x="1135" y="220"/>
                    </a:lnTo>
                    <a:lnTo>
                      <a:pt x="1135" y="219"/>
                    </a:lnTo>
                    <a:lnTo>
                      <a:pt x="1135" y="218"/>
                    </a:lnTo>
                    <a:lnTo>
                      <a:pt x="1136" y="216"/>
                    </a:lnTo>
                    <a:lnTo>
                      <a:pt x="1137" y="215"/>
                    </a:lnTo>
                    <a:lnTo>
                      <a:pt x="1138" y="215"/>
                    </a:lnTo>
                    <a:lnTo>
                      <a:pt x="1139" y="215"/>
                    </a:lnTo>
                    <a:lnTo>
                      <a:pt x="1140" y="215"/>
                    </a:lnTo>
                    <a:lnTo>
                      <a:pt x="1141" y="214"/>
                    </a:lnTo>
                    <a:lnTo>
                      <a:pt x="1139" y="213"/>
                    </a:lnTo>
                    <a:lnTo>
                      <a:pt x="1139" y="214"/>
                    </a:lnTo>
                    <a:lnTo>
                      <a:pt x="1139" y="213"/>
                    </a:lnTo>
                    <a:lnTo>
                      <a:pt x="1138" y="213"/>
                    </a:lnTo>
                    <a:lnTo>
                      <a:pt x="1138" y="212"/>
                    </a:lnTo>
                    <a:lnTo>
                      <a:pt x="1137" y="211"/>
                    </a:lnTo>
                    <a:lnTo>
                      <a:pt x="1135" y="212"/>
                    </a:lnTo>
                    <a:lnTo>
                      <a:pt x="1135" y="211"/>
                    </a:lnTo>
                    <a:lnTo>
                      <a:pt x="1136" y="211"/>
                    </a:lnTo>
                    <a:lnTo>
                      <a:pt x="1136" y="211"/>
                    </a:lnTo>
                    <a:lnTo>
                      <a:pt x="1134" y="209"/>
                    </a:lnTo>
                    <a:lnTo>
                      <a:pt x="1133" y="207"/>
                    </a:lnTo>
                    <a:lnTo>
                      <a:pt x="1131" y="207"/>
                    </a:lnTo>
                    <a:lnTo>
                      <a:pt x="1131" y="205"/>
                    </a:lnTo>
                    <a:lnTo>
                      <a:pt x="1131" y="204"/>
                    </a:lnTo>
                    <a:lnTo>
                      <a:pt x="1130" y="204"/>
                    </a:lnTo>
                    <a:lnTo>
                      <a:pt x="1129" y="202"/>
                    </a:lnTo>
                    <a:lnTo>
                      <a:pt x="1124" y="201"/>
                    </a:lnTo>
                    <a:lnTo>
                      <a:pt x="1124" y="201"/>
                    </a:lnTo>
                    <a:lnTo>
                      <a:pt x="1125" y="202"/>
                    </a:lnTo>
                    <a:lnTo>
                      <a:pt x="1125" y="203"/>
                    </a:lnTo>
                    <a:lnTo>
                      <a:pt x="1124" y="203"/>
                    </a:lnTo>
                    <a:lnTo>
                      <a:pt x="1123" y="203"/>
                    </a:lnTo>
                    <a:lnTo>
                      <a:pt x="1121" y="201"/>
                    </a:lnTo>
                    <a:lnTo>
                      <a:pt x="1121" y="203"/>
                    </a:lnTo>
                    <a:lnTo>
                      <a:pt x="1121" y="204"/>
                    </a:lnTo>
                    <a:lnTo>
                      <a:pt x="1120" y="204"/>
                    </a:lnTo>
                    <a:lnTo>
                      <a:pt x="1120" y="203"/>
                    </a:lnTo>
                    <a:lnTo>
                      <a:pt x="1120" y="202"/>
                    </a:lnTo>
                    <a:lnTo>
                      <a:pt x="1120" y="201"/>
                    </a:lnTo>
                    <a:lnTo>
                      <a:pt x="1120" y="200"/>
                    </a:lnTo>
                    <a:lnTo>
                      <a:pt x="1120" y="200"/>
                    </a:lnTo>
                    <a:lnTo>
                      <a:pt x="1119" y="200"/>
                    </a:lnTo>
                    <a:lnTo>
                      <a:pt x="1119" y="200"/>
                    </a:lnTo>
                    <a:lnTo>
                      <a:pt x="1118" y="199"/>
                    </a:lnTo>
                    <a:lnTo>
                      <a:pt x="1118" y="200"/>
                    </a:lnTo>
                    <a:lnTo>
                      <a:pt x="1118" y="201"/>
                    </a:lnTo>
                    <a:lnTo>
                      <a:pt x="1117" y="201"/>
                    </a:lnTo>
                    <a:lnTo>
                      <a:pt x="1117" y="200"/>
                    </a:lnTo>
                    <a:lnTo>
                      <a:pt x="1116" y="200"/>
                    </a:lnTo>
                    <a:lnTo>
                      <a:pt x="1115" y="200"/>
                    </a:lnTo>
                    <a:lnTo>
                      <a:pt x="1113" y="200"/>
                    </a:lnTo>
                    <a:lnTo>
                      <a:pt x="1114" y="201"/>
                    </a:lnTo>
                    <a:lnTo>
                      <a:pt x="1114" y="200"/>
                    </a:lnTo>
                    <a:lnTo>
                      <a:pt x="1116" y="200"/>
                    </a:lnTo>
                    <a:lnTo>
                      <a:pt x="1116" y="200"/>
                    </a:lnTo>
                    <a:lnTo>
                      <a:pt x="1115" y="201"/>
                    </a:lnTo>
                    <a:lnTo>
                      <a:pt x="1117" y="201"/>
                    </a:lnTo>
                    <a:lnTo>
                      <a:pt x="1116" y="207"/>
                    </a:lnTo>
                    <a:lnTo>
                      <a:pt x="1117" y="207"/>
                    </a:lnTo>
                    <a:lnTo>
                      <a:pt x="1117" y="206"/>
                    </a:lnTo>
                    <a:lnTo>
                      <a:pt x="1117" y="207"/>
                    </a:lnTo>
                    <a:lnTo>
                      <a:pt x="1118" y="207"/>
                    </a:lnTo>
                    <a:lnTo>
                      <a:pt x="1118" y="210"/>
                    </a:lnTo>
                    <a:lnTo>
                      <a:pt x="1117" y="210"/>
                    </a:lnTo>
                    <a:lnTo>
                      <a:pt x="1117" y="211"/>
                    </a:lnTo>
                    <a:lnTo>
                      <a:pt x="1117" y="210"/>
                    </a:lnTo>
                    <a:lnTo>
                      <a:pt x="1117" y="209"/>
                    </a:lnTo>
                    <a:lnTo>
                      <a:pt x="1117" y="207"/>
                    </a:lnTo>
                    <a:lnTo>
                      <a:pt x="1116" y="207"/>
                    </a:lnTo>
                    <a:lnTo>
                      <a:pt x="1115" y="207"/>
                    </a:lnTo>
                    <a:lnTo>
                      <a:pt x="1114" y="207"/>
                    </a:lnTo>
                    <a:lnTo>
                      <a:pt x="1114" y="206"/>
                    </a:lnTo>
                    <a:lnTo>
                      <a:pt x="1113" y="205"/>
                    </a:lnTo>
                    <a:lnTo>
                      <a:pt x="1113" y="204"/>
                    </a:lnTo>
                    <a:lnTo>
                      <a:pt x="1113" y="203"/>
                    </a:lnTo>
                    <a:lnTo>
                      <a:pt x="1112" y="196"/>
                    </a:lnTo>
                    <a:lnTo>
                      <a:pt x="1111" y="196"/>
                    </a:lnTo>
                    <a:lnTo>
                      <a:pt x="1111" y="195"/>
                    </a:lnTo>
                    <a:lnTo>
                      <a:pt x="1112" y="196"/>
                    </a:lnTo>
                    <a:lnTo>
                      <a:pt x="1112" y="196"/>
                    </a:lnTo>
                    <a:lnTo>
                      <a:pt x="1113" y="196"/>
                    </a:lnTo>
                    <a:lnTo>
                      <a:pt x="1112" y="196"/>
                    </a:lnTo>
                    <a:lnTo>
                      <a:pt x="1109" y="193"/>
                    </a:lnTo>
                    <a:lnTo>
                      <a:pt x="1109" y="193"/>
                    </a:lnTo>
                    <a:lnTo>
                      <a:pt x="1109" y="191"/>
                    </a:lnTo>
                    <a:lnTo>
                      <a:pt x="1106" y="190"/>
                    </a:lnTo>
                    <a:lnTo>
                      <a:pt x="1106" y="190"/>
                    </a:lnTo>
                    <a:lnTo>
                      <a:pt x="1108" y="193"/>
                    </a:lnTo>
                    <a:lnTo>
                      <a:pt x="1108" y="193"/>
                    </a:lnTo>
                    <a:lnTo>
                      <a:pt x="1109" y="194"/>
                    </a:lnTo>
                    <a:lnTo>
                      <a:pt x="1109" y="195"/>
                    </a:lnTo>
                    <a:lnTo>
                      <a:pt x="1105" y="193"/>
                    </a:lnTo>
                    <a:lnTo>
                      <a:pt x="1104" y="192"/>
                    </a:lnTo>
                    <a:lnTo>
                      <a:pt x="1103" y="191"/>
                    </a:lnTo>
                    <a:lnTo>
                      <a:pt x="1104" y="191"/>
                    </a:lnTo>
                    <a:lnTo>
                      <a:pt x="1105" y="190"/>
                    </a:lnTo>
                    <a:lnTo>
                      <a:pt x="1105" y="189"/>
                    </a:lnTo>
                    <a:lnTo>
                      <a:pt x="1105" y="189"/>
                    </a:lnTo>
                    <a:lnTo>
                      <a:pt x="1103" y="189"/>
                    </a:lnTo>
                    <a:lnTo>
                      <a:pt x="1102" y="189"/>
                    </a:lnTo>
                    <a:lnTo>
                      <a:pt x="1101" y="188"/>
                    </a:lnTo>
                    <a:lnTo>
                      <a:pt x="1100" y="188"/>
                    </a:lnTo>
                    <a:lnTo>
                      <a:pt x="1100" y="187"/>
                    </a:lnTo>
                    <a:lnTo>
                      <a:pt x="1101" y="187"/>
                    </a:lnTo>
                    <a:lnTo>
                      <a:pt x="1101" y="186"/>
                    </a:lnTo>
                    <a:lnTo>
                      <a:pt x="1100" y="185"/>
                    </a:lnTo>
                    <a:lnTo>
                      <a:pt x="1099" y="185"/>
                    </a:lnTo>
                    <a:lnTo>
                      <a:pt x="1099" y="185"/>
                    </a:lnTo>
                    <a:lnTo>
                      <a:pt x="1099" y="183"/>
                    </a:lnTo>
                    <a:lnTo>
                      <a:pt x="1098" y="184"/>
                    </a:lnTo>
                    <a:lnTo>
                      <a:pt x="1097" y="183"/>
                    </a:lnTo>
                    <a:lnTo>
                      <a:pt x="1096" y="182"/>
                    </a:lnTo>
                    <a:lnTo>
                      <a:pt x="1095" y="183"/>
                    </a:lnTo>
                    <a:lnTo>
                      <a:pt x="1094" y="182"/>
                    </a:lnTo>
                    <a:lnTo>
                      <a:pt x="1095" y="182"/>
                    </a:lnTo>
                    <a:lnTo>
                      <a:pt x="1095" y="182"/>
                    </a:lnTo>
                    <a:lnTo>
                      <a:pt x="1094" y="180"/>
                    </a:lnTo>
                    <a:lnTo>
                      <a:pt x="1092" y="179"/>
                    </a:lnTo>
                    <a:lnTo>
                      <a:pt x="1094" y="181"/>
                    </a:lnTo>
                    <a:lnTo>
                      <a:pt x="1092" y="180"/>
                    </a:lnTo>
                    <a:lnTo>
                      <a:pt x="1091" y="180"/>
                    </a:lnTo>
                    <a:lnTo>
                      <a:pt x="1091" y="179"/>
                    </a:lnTo>
                    <a:lnTo>
                      <a:pt x="1090" y="175"/>
                    </a:lnTo>
                    <a:lnTo>
                      <a:pt x="1089" y="175"/>
                    </a:lnTo>
                    <a:lnTo>
                      <a:pt x="1087" y="175"/>
                    </a:lnTo>
                    <a:lnTo>
                      <a:pt x="1086" y="174"/>
                    </a:lnTo>
                    <a:lnTo>
                      <a:pt x="1084" y="174"/>
                    </a:lnTo>
                    <a:lnTo>
                      <a:pt x="1084" y="173"/>
                    </a:lnTo>
                    <a:lnTo>
                      <a:pt x="1084" y="173"/>
                    </a:lnTo>
                    <a:lnTo>
                      <a:pt x="1077" y="167"/>
                    </a:lnTo>
                    <a:lnTo>
                      <a:pt x="1075" y="166"/>
                    </a:lnTo>
                    <a:lnTo>
                      <a:pt x="1075" y="165"/>
                    </a:lnTo>
                    <a:lnTo>
                      <a:pt x="1074" y="166"/>
                    </a:lnTo>
                    <a:lnTo>
                      <a:pt x="1070" y="164"/>
                    </a:lnTo>
                    <a:lnTo>
                      <a:pt x="1069" y="162"/>
                    </a:lnTo>
                    <a:lnTo>
                      <a:pt x="1068" y="162"/>
                    </a:lnTo>
                    <a:lnTo>
                      <a:pt x="1065" y="161"/>
                    </a:lnTo>
                    <a:lnTo>
                      <a:pt x="1062" y="158"/>
                    </a:lnTo>
                    <a:lnTo>
                      <a:pt x="1055" y="158"/>
                    </a:lnTo>
                    <a:lnTo>
                      <a:pt x="1055" y="159"/>
                    </a:lnTo>
                    <a:lnTo>
                      <a:pt x="1054" y="159"/>
                    </a:lnTo>
                    <a:lnTo>
                      <a:pt x="1053" y="158"/>
                    </a:lnTo>
                    <a:lnTo>
                      <a:pt x="1051" y="158"/>
                    </a:lnTo>
                    <a:lnTo>
                      <a:pt x="1050" y="158"/>
                    </a:lnTo>
                    <a:lnTo>
                      <a:pt x="1048" y="158"/>
                    </a:lnTo>
                    <a:lnTo>
                      <a:pt x="1046" y="159"/>
                    </a:lnTo>
                    <a:lnTo>
                      <a:pt x="1044" y="158"/>
                    </a:lnTo>
                    <a:lnTo>
                      <a:pt x="1042" y="156"/>
                    </a:lnTo>
                    <a:lnTo>
                      <a:pt x="1041" y="157"/>
                    </a:lnTo>
                    <a:lnTo>
                      <a:pt x="1032" y="155"/>
                    </a:lnTo>
                    <a:lnTo>
                      <a:pt x="1031" y="156"/>
                    </a:lnTo>
                    <a:lnTo>
                      <a:pt x="1031" y="157"/>
                    </a:lnTo>
                    <a:lnTo>
                      <a:pt x="1031" y="158"/>
                    </a:lnTo>
                    <a:lnTo>
                      <a:pt x="1031" y="160"/>
                    </a:lnTo>
                    <a:lnTo>
                      <a:pt x="1030" y="161"/>
                    </a:lnTo>
                    <a:lnTo>
                      <a:pt x="1029" y="162"/>
                    </a:lnTo>
                    <a:lnTo>
                      <a:pt x="1032" y="163"/>
                    </a:lnTo>
                    <a:lnTo>
                      <a:pt x="1033" y="167"/>
                    </a:lnTo>
                    <a:lnTo>
                      <a:pt x="1033" y="167"/>
                    </a:lnTo>
                    <a:lnTo>
                      <a:pt x="1034" y="171"/>
                    </a:lnTo>
                    <a:lnTo>
                      <a:pt x="1031" y="174"/>
                    </a:lnTo>
                    <a:lnTo>
                      <a:pt x="1029" y="175"/>
                    </a:lnTo>
                    <a:lnTo>
                      <a:pt x="1026" y="175"/>
                    </a:lnTo>
                    <a:lnTo>
                      <a:pt x="1026" y="175"/>
                    </a:lnTo>
                    <a:lnTo>
                      <a:pt x="1025" y="171"/>
                    </a:lnTo>
                    <a:lnTo>
                      <a:pt x="1023" y="171"/>
                    </a:lnTo>
                    <a:lnTo>
                      <a:pt x="1023" y="170"/>
                    </a:lnTo>
                    <a:lnTo>
                      <a:pt x="1022" y="169"/>
                    </a:lnTo>
                    <a:lnTo>
                      <a:pt x="1019" y="169"/>
                    </a:lnTo>
                    <a:lnTo>
                      <a:pt x="1019" y="168"/>
                    </a:lnTo>
                    <a:lnTo>
                      <a:pt x="1019" y="163"/>
                    </a:lnTo>
                    <a:lnTo>
                      <a:pt x="1017" y="162"/>
                    </a:lnTo>
                    <a:lnTo>
                      <a:pt x="1017" y="161"/>
                    </a:lnTo>
                    <a:lnTo>
                      <a:pt x="1018" y="161"/>
                    </a:lnTo>
                    <a:lnTo>
                      <a:pt x="1018" y="160"/>
                    </a:lnTo>
                    <a:lnTo>
                      <a:pt x="1016" y="160"/>
                    </a:lnTo>
                    <a:lnTo>
                      <a:pt x="1015" y="160"/>
                    </a:lnTo>
                    <a:lnTo>
                      <a:pt x="1011" y="164"/>
                    </a:lnTo>
                    <a:lnTo>
                      <a:pt x="1011" y="164"/>
                    </a:lnTo>
                    <a:lnTo>
                      <a:pt x="1011" y="164"/>
                    </a:lnTo>
                    <a:lnTo>
                      <a:pt x="1008" y="164"/>
                    </a:lnTo>
                    <a:lnTo>
                      <a:pt x="1006" y="163"/>
                    </a:lnTo>
                    <a:lnTo>
                      <a:pt x="1003" y="163"/>
                    </a:lnTo>
                    <a:lnTo>
                      <a:pt x="1001" y="163"/>
                    </a:lnTo>
                    <a:lnTo>
                      <a:pt x="1001" y="164"/>
                    </a:lnTo>
                    <a:lnTo>
                      <a:pt x="1001" y="163"/>
                    </a:lnTo>
                    <a:lnTo>
                      <a:pt x="999" y="163"/>
                    </a:lnTo>
                    <a:lnTo>
                      <a:pt x="997" y="162"/>
                    </a:lnTo>
                    <a:lnTo>
                      <a:pt x="996" y="160"/>
                    </a:lnTo>
                    <a:lnTo>
                      <a:pt x="993" y="161"/>
                    </a:lnTo>
                    <a:lnTo>
                      <a:pt x="990" y="160"/>
                    </a:lnTo>
                    <a:lnTo>
                      <a:pt x="989" y="161"/>
                    </a:lnTo>
                    <a:lnTo>
                      <a:pt x="987" y="161"/>
                    </a:lnTo>
                    <a:lnTo>
                      <a:pt x="986" y="161"/>
                    </a:lnTo>
                    <a:lnTo>
                      <a:pt x="986" y="161"/>
                    </a:lnTo>
                    <a:lnTo>
                      <a:pt x="986" y="162"/>
                    </a:lnTo>
                    <a:lnTo>
                      <a:pt x="985" y="162"/>
                    </a:lnTo>
                    <a:lnTo>
                      <a:pt x="985" y="164"/>
                    </a:lnTo>
                    <a:lnTo>
                      <a:pt x="983" y="164"/>
                    </a:lnTo>
                    <a:lnTo>
                      <a:pt x="982" y="165"/>
                    </a:lnTo>
                    <a:lnTo>
                      <a:pt x="981" y="166"/>
                    </a:lnTo>
                    <a:lnTo>
                      <a:pt x="980" y="166"/>
                    </a:lnTo>
                    <a:lnTo>
                      <a:pt x="981" y="164"/>
                    </a:lnTo>
                    <a:lnTo>
                      <a:pt x="980" y="163"/>
                    </a:lnTo>
                    <a:lnTo>
                      <a:pt x="979" y="164"/>
                    </a:lnTo>
                    <a:lnTo>
                      <a:pt x="979" y="164"/>
                    </a:lnTo>
                    <a:lnTo>
                      <a:pt x="977" y="161"/>
                    </a:lnTo>
                    <a:lnTo>
                      <a:pt x="976" y="160"/>
                    </a:lnTo>
                    <a:lnTo>
                      <a:pt x="974" y="160"/>
                    </a:lnTo>
                    <a:lnTo>
                      <a:pt x="973" y="160"/>
                    </a:lnTo>
                    <a:lnTo>
                      <a:pt x="972" y="160"/>
                    </a:lnTo>
                    <a:lnTo>
                      <a:pt x="972" y="158"/>
                    </a:lnTo>
                    <a:lnTo>
                      <a:pt x="974" y="153"/>
                    </a:lnTo>
                    <a:lnTo>
                      <a:pt x="974" y="149"/>
                    </a:lnTo>
                    <a:lnTo>
                      <a:pt x="972" y="147"/>
                    </a:lnTo>
                    <a:lnTo>
                      <a:pt x="972" y="147"/>
                    </a:lnTo>
                    <a:lnTo>
                      <a:pt x="969" y="142"/>
                    </a:lnTo>
                    <a:lnTo>
                      <a:pt x="968" y="142"/>
                    </a:lnTo>
                    <a:lnTo>
                      <a:pt x="967" y="141"/>
                    </a:lnTo>
                    <a:lnTo>
                      <a:pt x="952" y="140"/>
                    </a:lnTo>
                    <a:lnTo>
                      <a:pt x="951" y="140"/>
                    </a:lnTo>
                    <a:lnTo>
                      <a:pt x="949" y="140"/>
                    </a:lnTo>
                    <a:lnTo>
                      <a:pt x="948" y="141"/>
                    </a:lnTo>
                    <a:lnTo>
                      <a:pt x="947" y="141"/>
                    </a:lnTo>
                    <a:lnTo>
                      <a:pt x="945" y="140"/>
                    </a:lnTo>
                    <a:lnTo>
                      <a:pt x="944" y="140"/>
                    </a:lnTo>
                    <a:lnTo>
                      <a:pt x="943" y="141"/>
                    </a:lnTo>
                    <a:lnTo>
                      <a:pt x="942" y="142"/>
                    </a:lnTo>
                    <a:lnTo>
                      <a:pt x="941" y="141"/>
                    </a:lnTo>
                    <a:lnTo>
                      <a:pt x="939" y="141"/>
                    </a:lnTo>
                    <a:lnTo>
                      <a:pt x="938" y="142"/>
                    </a:lnTo>
                    <a:lnTo>
                      <a:pt x="937" y="141"/>
                    </a:lnTo>
                    <a:lnTo>
                      <a:pt x="935" y="142"/>
                    </a:lnTo>
                    <a:lnTo>
                      <a:pt x="933" y="142"/>
                    </a:lnTo>
                    <a:lnTo>
                      <a:pt x="933" y="143"/>
                    </a:lnTo>
                    <a:lnTo>
                      <a:pt x="930" y="141"/>
                    </a:lnTo>
                    <a:lnTo>
                      <a:pt x="929" y="141"/>
                    </a:lnTo>
                    <a:lnTo>
                      <a:pt x="928" y="140"/>
                    </a:lnTo>
                    <a:lnTo>
                      <a:pt x="931" y="139"/>
                    </a:lnTo>
                    <a:lnTo>
                      <a:pt x="932" y="138"/>
                    </a:lnTo>
                    <a:lnTo>
                      <a:pt x="932" y="137"/>
                    </a:lnTo>
                    <a:lnTo>
                      <a:pt x="928" y="134"/>
                    </a:lnTo>
                    <a:lnTo>
                      <a:pt x="928" y="133"/>
                    </a:lnTo>
                    <a:lnTo>
                      <a:pt x="928" y="132"/>
                    </a:lnTo>
                    <a:lnTo>
                      <a:pt x="924" y="133"/>
                    </a:lnTo>
                    <a:lnTo>
                      <a:pt x="922" y="133"/>
                    </a:lnTo>
                    <a:lnTo>
                      <a:pt x="922" y="132"/>
                    </a:lnTo>
                    <a:lnTo>
                      <a:pt x="922" y="131"/>
                    </a:lnTo>
                    <a:lnTo>
                      <a:pt x="921" y="130"/>
                    </a:lnTo>
                    <a:lnTo>
                      <a:pt x="920" y="129"/>
                    </a:lnTo>
                    <a:lnTo>
                      <a:pt x="919" y="129"/>
                    </a:lnTo>
                    <a:lnTo>
                      <a:pt x="917" y="127"/>
                    </a:lnTo>
                    <a:lnTo>
                      <a:pt x="917" y="128"/>
                    </a:lnTo>
                    <a:lnTo>
                      <a:pt x="916" y="128"/>
                    </a:lnTo>
                    <a:lnTo>
                      <a:pt x="915" y="128"/>
                    </a:lnTo>
                    <a:lnTo>
                      <a:pt x="913" y="127"/>
                    </a:lnTo>
                    <a:lnTo>
                      <a:pt x="913" y="128"/>
                    </a:lnTo>
                    <a:lnTo>
                      <a:pt x="913" y="127"/>
                    </a:lnTo>
                    <a:lnTo>
                      <a:pt x="915" y="124"/>
                    </a:lnTo>
                    <a:lnTo>
                      <a:pt x="916" y="124"/>
                    </a:lnTo>
                    <a:lnTo>
                      <a:pt x="917" y="125"/>
                    </a:lnTo>
                    <a:lnTo>
                      <a:pt x="917" y="126"/>
                    </a:lnTo>
                    <a:lnTo>
                      <a:pt x="919" y="125"/>
                    </a:lnTo>
                    <a:lnTo>
                      <a:pt x="919" y="123"/>
                    </a:lnTo>
                    <a:lnTo>
                      <a:pt x="917" y="120"/>
                    </a:lnTo>
                    <a:lnTo>
                      <a:pt x="914" y="117"/>
                    </a:lnTo>
                    <a:lnTo>
                      <a:pt x="913" y="117"/>
                    </a:lnTo>
                    <a:lnTo>
                      <a:pt x="912" y="116"/>
                    </a:lnTo>
                    <a:lnTo>
                      <a:pt x="910" y="116"/>
                    </a:lnTo>
                    <a:lnTo>
                      <a:pt x="908" y="116"/>
                    </a:lnTo>
                    <a:lnTo>
                      <a:pt x="908" y="116"/>
                    </a:lnTo>
                    <a:lnTo>
                      <a:pt x="908" y="116"/>
                    </a:lnTo>
                    <a:lnTo>
                      <a:pt x="904" y="116"/>
                    </a:lnTo>
                    <a:lnTo>
                      <a:pt x="903" y="116"/>
                    </a:lnTo>
                    <a:lnTo>
                      <a:pt x="900" y="116"/>
                    </a:lnTo>
                    <a:lnTo>
                      <a:pt x="899" y="114"/>
                    </a:lnTo>
                    <a:lnTo>
                      <a:pt x="898" y="114"/>
                    </a:lnTo>
                    <a:lnTo>
                      <a:pt x="895" y="113"/>
                    </a:lnTo>
                    <a:lnTo>
                      <a:pt x="895" y="113"/>
                    </a:lnTo>
                    <a:lnTo>
                      <a:pt x="891" y="112"/>
                    </a:lnTo>
                    <a:lnTo>
                      <a:pt x="888" y="110"/>
                    </a:lnTo>
                    <a:lnTo>
                      <a:pt x="884" y="110"/>
                    </a:lnTo>
                    <a:lnTo>
                      <a:pt x="883" y="109"/>
                    </a:lnTo>
                    <a:lnTo>
                      <a:pt x="873" y="109"/>
                    </a:lnTo>
                    <a:lnTo>
                      <a:pt x="872" y="109"/>
                    </a:lnTo>
                    <a:lnTo>
                      <a:pt x="871" y="108"/>
                    </a:lnTo>
                    <a:lnTo>
                      <a:pt x="870" y="107"/>
                    </a:lnTo>
                    <a:lnTo>
                      <a:pt x="869" y="107"/>
                    </a:lnTo>
                    <a:lnTo>
                      <a:pt x="868" y="108"/>
                    </a:lnTo>
                    <a:lnTo>
                      <a:pt x="868" y="109"/>
                    </a:lnTo>
                    <a:lnTo>
                      <a:pt x="869" y="109"/>
                    </a:lnTo>
                    <a:lnTo>
                      <a:pt x="869" y="110"/>
                    </a:lnTo>
                    <a:lnTo>
                      <a:pt x="870" y="112"/>
                    </a:lnTo>
                    <a:lnTo>
                      <a:pt x="869" y="112"/>
                    </a:lnTo>
                    <a:lnTo>
                      <a:pt x="867" y="114"/>
                    </a:lnTo>
                    <a:lnTo>
                      <a:pt x="867" y="116"/>
                    </a:lnTo>
                    <a:lnTo>
                      <a:pt x="866" y="119"/>
                    </a:lnTo>
                    <a:lnTo>
                      <a:pt x="864" y="119"/>
                    </a:lnTo>
                    <a:lnTo>
                      <a:pt x="863" y="120"/>
                    </a:lnTo>
                    <a:lnTo>
                      <a:pt x="863" y="122"/>
                    </a:lnTo>
                    <a:lnTo>
                      <a:pt x="862" y="123"/>
                    </a:lnTo>
                    <a:lnTo>
                      <a:pt x="863" y="124"/>
                    </a:lnTo>
                    <a:lnTo>
                      <a:pt x="863" y="125"/>
                    </a:lnTo>
                    <a:lnTo>
                      <a:pt x="862" y="125"/>
                    </a:lnTo>
                    <a:lnTo>
                      <a:pt x="862" y="127"/>
                    </a:lnTo>
                    <a:lnTo>
                      <a:pt x="863" y="128"/>
                    </a:lnTo>
                    <a:lnTo>
                      <a:pt x="863" y="129"/>
                    </a:lnTo>
                    <a:lnTo>
                      <a:pt x="863" y="130"/>
                    </a:lnTo>
                    <a:lnTo>
                      <a:pt x="863" y="131"/>
                    </a:lnTo>
                    <a:lnTo>
                      <a:pt x="863" y="132"/>
                    </a:lnTo>
                    <a:lnTo>
                      <a:pt x="863" y="132"/>
                    </a:lnTo>
                    <a:lnTo>
                      <a:pt x="860" y="131"/>
                    </a:lnTo>
                    <a:lnTo>
                      <a:pt x="859" y="133"/>
                    </a:lnTo>
                    <a:lnTo>
                      <a:pt x="859" y="132"/>
                    </a:lnTo>
                    <a:lnTo>
                      <a:pt x="858" y="133"/>
                    </a:lnTo>
                    <a:lnTo>
                      <a:pt x="858" y="132"/>
                    </a:lnTo>
                    <a:lnTo>
                      <a:pt x="855" y="134"/>
                    </a:lnTo>
                    <a:lnTo>
                      <a:pt x="855" y="135"/>
                    </a:lnTo>
                    <a:lnTo>
                      <a:pt x="854" y="135"/>
                    </a:lnTo>
                    <a:lnTo>
                      <a:pt x="854" y="137"/>
                    </a:lnTo>
                    <a:lnTo>
                      <a:pt x="852" y="136"/>
                    </a:lnTo>
                    <a:lnTo>
                      <a:pt x="852" y="137"/>
                    </a:lnTo>
                    <a:lnTo>
                      <a:pt x="852" y="136"/>
                    </a:lnTo>
                    <a:lnTo>
                      <a:pt x="851" y="136"/>
                    </a:lnTo>
                    <a:lnTo>
                      <a:pt x="851" y="135"/>
                    </a:lnTo>
                    <a:lnTo>
                      <a:pt x="851" y="135"/>
                    </a:lnTo>
                    <a:lnTo>
                      <a:pt x="849" y="135"/>
                    </a:lnTo>
                    <a:lnTo>
                      <a:pt x="849" y="133"/>
                    </a:lnTo>
                    <a:lnTo>
                      <a:pt x="848" y="133"/>
                    </a:lnTo>
                    <a:lnTo>
                      <a:pt x="848" y="133"/>
                    </a:lnTo>
                    <a:lnTo>
                      <a:pt x="845" y="131"/>
                    </a:lnTo>
                    <a:lnTo>
                      <a:pt x="844" y="131"/>
                    </a:lnTo>
                    <a:lnTo>
                      <a:pt x="841" y="130"/>
                    </a:lnTo>
                    <a:lnTo>
                      <a:pt x="841" y="129"/>
                    </a:lnTo>
                    <a:lnTo>
                      <a:pt x="841" y="129"/>
                    </a:lnTo>
                    <a:lnTo>
                      <a:pt x="839" y="128"/>
                    </a:lnTo>
                    <a:lnTo>
                      <a:pt x="836" y="129"/>
                    </a:lnTo>
                    <a:lnTo>
                      <a:pt x="835" y="131"/>
                    </a:lnTo>
                    <a:lnTo>
                      <a:pt x="834" y="132"/>
                    </a:lnTo>
                    <a:lnTo>
                      <a:pt x="835" y="133"/>
                    </a:lnTo>
                    <a:lnTo>
                      <a:pt x="835" y="134"/>
                    </a:lnTo>
                    <a:lnTo>
                      <a:pt x="834" y="132"/>
                    </a:lnTo>
                    <a:lnTo>
                      <a:pt x="834" y="133"/>
                    </a:lnTo>
                    <a:lnTo>
                      <a:pt x="830" y="132"/>
                    </a:lnTo>
                    <a:lnTo>
                      <a:pt x="830" y="133"/>
                    </a:lnTo>
                    <a:lnTo>
                      <a:pt x="829" y="132"/>
                    </a:lnTo>
                    <a:lnTo>
                      <a:pt x="827" y="131"/>
                    </a:lnTo>
                    <a:lnTo>
                      <a:pt x="826" y="130"/>
                    </a:lnTo>
                    <a:lnTo>
                      <a:pt x="826" y="127"/>
                    </a:lnTo>
                    <a:lnTo>
                      <a:pt x="824" y="127"/>
                    </a:lnTo>
                    <a:lnTo>
                      <a:pt x="823" y="123"/>
                    </a:lnTo>
                    <a:lnTo>
                      <a:pt x="823" y="123"/>
                    </a:lnTo>
                    <a:lnTo>
                      <a:pt x="823" y="123"/>
                    </a:lnTo>
                    <a:lnTo>
                      <a:pt x="819" y="131"/>
                    </a:lnTo>
                    <a:lnTo>
                      <a:pt x="819" y="137"/>
                    </a:lnTo>
                    <a:lnTo>
                      <a:pt x="819" y="137"/>
                    </a:lnTo>
                    <a:lnTo>
                      <a:pt x="818" y="139"/>
                    </a:lnTo>
                    <a:lnTo>
                      <a:pt x="817" y="140"/>
                    </a:lnTo>
                    <a:lnTo>
                      <a:pt x="817" y="142"/>
                    </a:lnTo>
                    <a:lnTo>
                      <a:pt x="816" y="143"/>
                    </a:lnTo>
                    <a:lnTo>
                      <a:pt x="815" y="145"/>
                    </a:lnTo>
                    <a:lnTo>
                      <a:pt x="815" y="144"/>
                    </a:lnTo>
                    <a:lnTo>
                      <a:pt x="814" y="141"/>
                    </a:lnTo>
                    <a:lnTo>
                      <a:pt x="813" y="141"/>
                    </a:lnTo>
                    <a:lnTo>
                      <a:pt x="813" y="142"/>
                    </a:lnTo>
                    <a:lnTo>
                      <a:pt x="812" y="142"/>
                    </a:lnTo>
                    <a:lnTo>
                      <a:pt x="812" y="141"/>
                    </a:lnTo>
                    <a:lnTo>
                      <a:pt x="811" y="142"/>
                    </a:lnTo>
                    <a:lnTo>
                      <a:pt x="810" y="141"/>
                    </a:lnTo>
                    <a:lnTo>
                      <a:pt x="810" y="140"/>
                    </a:lnTo>
                    <a:lnTo>
                      <a:pt x="810" y="139"/>
                    </a:lnTo>
                    <a:lnTo>
                      <a:pt x="808" y="138"/>
                    </a:lnTo>
                    <a:lnTo>
                      <a:pt x="808" y="139"/>
                    </a:lnTo>
                    <a:lnTo>
                      <a:pt x="808" y="138"/>
                    </a:lnTo>
                    <a:lnTo>
                      <a:pt x="808" y="138"/>
                    </a:lnTo>
                    <a:lnTo>
                      <a:pt x="807" y="135"/>
                    </a:lnTo>
                    <a:lnTo>
                      <a:pt x="806" y="135"/>
                    </a:lnTo>
                    <a:lnTo>
                      <a:pt x="805" y="135"/>
                    </a:lnTo>
                    <a:lnTo>
                      <a:pt x="805" y="131"/>
                    </a:lnTo>
                    <a:lnTo>
                      <a:pt x="805" y="131"/>
                    </a:lnTo>
                    <a:lnTo>
                      <a:pt x="805" y="130"/>
                    </a:lnTo>
                    <a:lnTo>
                      <a:pt x="804" y="128"/>
                    </a:lnTo>
                    <a:lnTo>
                      <a:pt x="804" y="129"/>
                    </a:lnTo>
                    <a:lnTo>
                      <a:pt x="802" y="129"/>
                    </a:lnTo>
                    <a:lnTo>
                      <a:pt x="802" y="128"/>
                    </a:lnTo>
                    <a:lnTo>
                      <a:pt x="802" y="127"/>
                    </a:lnTo>
                    <a:lnTo>
                      <a:pt x="802" y="127"/>
                    </a:lnTo>
                    <a:lnTo>
                      <a:pt x="801" y="127"/>
                    </a:lnTo>
                    <a:lnTo>
                      <a:pt x="801" y="124"/>
                    </a:lnTo>
                    <a:lnTo>
                      <a:pt x="803" y="121"/>
                    </a:lnTo>
                    <a:lnTo>
                      <a:pt x="804" y="122"/>
                    </a:lnTo>
                    <a:lnTo>
                      <a:pt x="805" y="122"/>
                    </a:lnTo>
                    <a:lnTo>
                      <a:pt x="804" y="121"/>
                    </a:lnTo>
                    <a:lnTo>
                      <a:pt x="804" y="120"/>
                    </a:lnTo>
                    <a:lnTo>
                      <a:pt x="805" y="120"/>
                    </a:lnTo>
                    <a:lnTo>
                      <a:pt x="806" y="120"/>
                    </a:lnTo>
                    <a:lnTo>
                      <a:pt x="805" y="120"/>
                    </a:lnTo>
                    <a:lnTo>
                      <a:pt x="805" y="119"/>
                    </a:lnTo>
                    <a:lnTo>
                      <a:pt x="805" y="119"/>
                    </a:lnTo>
                    <a:lnTo>
                      <a:pt x="805" y="118"/>
                    </a:lnTo>
                    <a:lnTo>
                      <a:pt x="805" y="117"/>
                    </a:lnTo>
                    <a:lnTo>
                      <a:pt x="806" y="116"/>
                    </a:lnTo>
                    <a:lnTo>
                      <a:pt x="804" y="114"/>
                    </a:lnTo>
                    <a:lnTo>
                      <a:pt x="805" y="113"/>
                    </a:lnTo>
                    <a:lnTo>
                      <a:pt x="805" y="113"/>
                    </a:lnTo>
                    <a:lnTo>
                      <a:pt x="804" y="112"/>
                    </a:lnTo>
                    <a:lnTo>
                      <a:pt x="805" y="111"/>
                    </a:lnTo>
                    <a:lnTo>
                      <a:pt x="805" y="110"/>
                    </a:lnTo>
                    <a:lnTo>
                      <a:pt x="805" y="109"/>
                    </a:lnTo>
                    <a:lnTo>
                      <a:pt x="805" y="109"/>
                    </a:lnTo>
                    <a:lnTo>
                      <a:pt x="805" y="109"/>
                    </a:lnTo>
                    <a:lnTo>
                      <a:pt x="805" y="108"/>
                    </a:lnTo>
                    <a:lnTo>
                      <a:pt x="805" y="107"/>
                    </a:lnTo>
                    <a:lnTo>
                      <a:pt x="805" y="106"/>
                    </a:lnTo>
                    <a:lnTo>
                      <a:pt x="805" y="106"/>
                    </a:lnTo>
                    <a:lnTo>
                      <a:pt x="805" y="105"/>
                    </a:lnTo>
                    <a:lnTo>
                      <a:pt x="805" y="105"/>
                    </a:lnTo>
                    <a:lnTo>
                      <a:pt x="806" y="105"/>
                    </a:lnTo>
                    <a:lnTo>
                      <a:pt x="805" y="104"/>
                    </a:lnTo>
                    <a:lnTo>
                      <a:pt x="805" y="103"/>
                    </a:lnTo>
                    <a:lnTo>
                      <a:pt x="804" y="102"/>
                    </a:lnTo>
                    <a:lnTo>
                      <a:pt x="803" y="102"/>
                    </a:lnTo>
                    <a:lnTo>
                      <a:pt x="802" y="100"/>
                    </a:lnTo>
                    <a:lnTo>
                      <a:pt x="802" y="100"/>
                    </a:lnTo>
                    <a:lnTo>
                      <a:pt x="800" y="98"/>
                    </a:lnTo>
                    <a:lnTo>
                      <a:pt x="801" y="98"/>
                    </a:lnTo>
                    <a:lnTo>
                      <a:pt x="800" y="97"/>
                    </a:lnTo>
                    <a:lnTo>
                      <a:pt x="799" y="97"/>
                    </a:lnTo>
                    <a:lnTo>
                      <a:pt x="798" y="96"/>
                    </a:lnTo>
                    <a:lnTo>
                      <a:pt x="799" y="96"/>
                    </a:lnTo>
                    <a:lnTo>
                      <a:pt x="798" y="95"/>
                    </a:lnTo>
                    <a:lnTo>
                      <a:pt x="797" y="94"/>
                    </a:lnTo>
                    <a:lnTo>
                      <a:pt x="795" y="94"/>
                    </a:lnTo>
                    <a:lnTo>
                      <a:pt x="794" y="94"/>
                    </a:lnTo>
                    <a:lnTo>
                      <a:pt x="792" y="94"/>
                    </a:lnTo>
                    <a:lnTo>
                      <a:pt x="792" y="94"/>
                    </a:lnTo>
                    <a:lnTo>
                      <a:pt x="791" y="95"/>
                    </a:lnTo>
                    <a:lnTo>
                      <a:pt x="790" y="95"/>
                    </a:lnTo>
                    <a:lnTo>
                      <a:pt x="790" y="96"/>
                    </a:lnTo>
                    <a:lnTo>
                      <a:pt x="790" y="96"/>
                    </a:lnTo>
                    <a:lnTo>
                      <a:pt x="790" y="95"/>
                    </a:lnTo>
                    <a:lnTo>
                      <a:pt x="787" y="93"/>
                    </a:lnTo>
                    <a:lnTo>
                      <a:pt x="786" y="94"/>
                    </a:lnTo>
                    <a:lnTo>
                      <a:pt x="786" y="93"/>
                    </a:lnTo>
                    <a:lnTo>
                      <a:pt x="785" y="94"/>
                    </a:lnTo>
                    <a:lnTo>
                      <a:pt x="784" y="92"/>
                    </a:lnTo>
                    <a:lnTo>
                      <a:pt x="784" y="93"/>
                    </a:lnTo>
                    <a:lnTo>
                      <a:pt x="783" y="92"/>
                    </a:lnTo>
                    <a:lnTo>
                      <a:pt x="783" y="93"/>
                    </a:lnTo>
                    <a:lnTo>
                      <a:pt x="782" y="92"/>
                    </a:lnTo>
                    <a:lnTo>
                      <a:pt x="782" y="91"/>
                    </a:lnTo>
                    <a:lnTo>
                      <a:pt x="781" y="91"/>
                    </a:lnTo>
                    <a:lnTo>
                      <a:pt x="781" y="91"/>
                    </a:lnTo>
                    <a:lnTo>
                      <a:pt x="780" y="89"/>
                    </a:lnTo>
                    <a:lnTo>
                      <a:pt x="779" y="90"/>
                    </a:lnTo>
                    <a:lnTo>
                      <a:pt x="779" y="89"/>
                    </a:lnTo>
                    <a:lnTo>
                      <a:pt x="776" y="89"/>
                    </a:lnTo>
                    <a:lnTo>
                      <a:pt x="776" y="87"/>
                    </a:lnTo>
                    <a:lnTo>
                      <a:pt x="775" y="87"/>
                    </a:lnTo>
                    <a:lnTo>
                      <a:pt x="775" y="89"/>
                    </a:lnTo>
                    <a:lnTo>
                      <a:pt x="775" y="91"/>
                    </a:lnTo>
                    <a:lnTo>
                      <a:pt x="774" y="91"/>
                    </a:lnTo>
                    <a:lnTo>
                      <a:pt x="772" y="91"/>
                    </a:lnTo>
                    <a:lnTo>
                      <a:pt x="772" y="89"/>
                    </a:lnTo>
                    <a:lnTo>
                      <a:pt x="771" y="95"/>
                    </a:lnTo>
                    <a:lnTo>
                      <a:pt x="771" y="95"/>
                    </a:lnTo>
                    <a:lnTo>
                      <a:pt x="771" y="96"/>
                    </a:lnTo>
                    <a:lnTo>
                      <a:pt x="771" y="97"/>
                    </a:lnTo>
                    <a:lnTo>
                      <a:pt x="772" y="102"/>
                    </a:lnTo>
                    <a:lnTo>
                      <a:pt x="772" y="102"/>
                    </a:lnTo>
                    <a:lnTo>
                      <a:pt x="771" y="103"/>
                    </a:lnTo>
                    <a:lnTo>
                      <a:pt x="768" y="104"/>
                    </a:lnTo>
                    <a:lnTo>
                      <a:pt x="767" y="105"/>
                    </a:lnTo>
                    <a:lnTo>
                      <a:pt x="766" y="105"/>
                    </a:lnTo>
                    <a:lnTo>
                      <a:pt x="766" y="105"/>
                    </a:lnTo>
                    <a:lnTo>
                      <a:pt x="765" y="105"/>
                    </a:lnTo>
                    <a:lnTo>
                      <a:pt x="764" y="105"/>
                    </a:lnTo>
                    <a:lnTo>
                      <a:pt x="763" y="105"/>
                    </a:lnTo>
                    <a:lnTo>
                      <a:pt x="760" y="105"/>
                    </a:lnTo>
                    <a:lnTo>
                      <a:pt x="759" y="105"/>
                    </a:lnTo>
                    <a:lnTo>
                      <a:pt x="754" y="103"/>
                    </a:lnTo>
                    <a:lnTo>
                      <a:pt x="754" y="103"/>
                    </a:lnTo>
                    <a:lnTo>
                      <a:pt x="754" y="104"/>
                    </a:lnTo>
                    <a:lnTo>
                      <a:pt x="753" y="105"/>
                    </a:lnTo>
                    <a:lnTo>
                      <a:pt x="745" y="101"/>
                    </a:lnTo>
                    <a:lnTo>
                      <a:pt x="745" y="100"/>
                    </a:lnTo>
                    <a:lnTo>
                      <a:pt x="745" y="98"/>
                    </a:lnTo>
                    <a:lnTo>
                      <a:pt x="745" y="98"/>
                    </a:lnTo>
                    <a:lnTo>
                      <a:pt x="745" y="97"/>
                    </a:lnTo>
                    <a:lnTo>
                      <a:pt x="745" y="96"/>
                    </a:lnTo>
                    <a:lnTo>
                      <a:pt x="746" y="95"/>
                    </a:lnTo>
                    <a:lnTo>
                      <a:pt x="747" y="95"/>
                    </a:lnTo>
                    <a:lnTo>
                      <a:pt x="747" y="95"/>
                    </a:lnTo>
                    <a:lnTo>
                      <a:pt x="747" y="95"/>
                    </a:lnTo>
                    <a:lnTo>
                      <a:pt x="747" y="94"/>
                    </a:lnTo>
                    <a:lnTo>
                      <a:pt x="747" y="94"/>
                    </a:lnTo>
                    <a:lnTo>
                      <a:pt x="743" y="94"/>
                    </a:lnTo>
                    <a:lnTo>
                      <a:pt x="743" y="93"/>
                    </a:lnTo>
                    <a:lnTo>
                      <a:pt x="741" y="94"/>
                    </a:lnTo>
                    <a:lnTo>
                      <a:pt x="738" y="93"/>
                    </a:lnTo>
                    <a:lnTo>
                      <a:pt x="737" y="92"/>
                    </a:lnTo>
                    <a:lnTo>
                      <a:pt x="736" y="92"/>
                    </a:lnTo>
                    <a:lnTo>
                      <a:pt x="735" y="92"/>
                    </a:lnTo>
                    <a:lnTo>
                      <a:pt x="733" y="92"/>
                    </a:lnTo>
                    <a:lnTo>
                      <a:pt x="729" y="91"/>
                    </a:lnTo>
                    <a:lnTo>
                      <a:pt x="728" y="91"/>
                    </a:lnTo>
                    <a:lnTo>
                      <a:pt x="728" y="92"/>
                    </a:lnTo>
                    <a:lnTo>
                      <a:pt x="724" y="93"/>
                    </a:lnTo>
                    <a:lnTo>
                      <a:pt x="721" y="93"/>
                    </a:lnTo>
                    <a:lnTo>
                      <a:pt x="717" y="94"/>
                    </a:lnTo>
                    <a:lnTo>
                      <a:pt x="719" y="97"/>
                    </a:lnTo>
                    <a:lnTo>
                      <a:pt x="720" y="98"/>
                    </a:lnTo>
                    <a:lnTo>
                      <a:pt x="717" y="100"/>
                    </a:lnTo>
                    <a:lnTo>
                      <a:pt x="715" y="99"/>
                    </a:lnTo>
                    <a:lnTo>
                      <a:pt x="716" y="99"/>
                    </a:lnTo>
                    <a:lnTo>
                      <a:pt x="717" y="99"/>
                    </a:lnTo>
                    <a:lnTo>
                      <a:pt x="717" y="98"/>
                    </a:lnTo>
                    <a:lnTo>
                      <a:pt x="716" y="98"/>
                    </a:lnTo>
                    <a:lnTo>
                      <a:pt x="716" y="97"/>
                    </a:lnTo>
                    <a:lnTo>
                      <a:pt x="716" y="96"/>
                    </a:lnTo>
                    <a:lnTo>
                      <a:pt x="717" y="94"/>
                    </a:lnTo>
                    <a:lnTo>
                      <a:pt x="717" y="92"/>
                    </a:lnTo>
                    <a:lnTo>
                      <a:pt x="716" y="91"/>
                    </a:lnTo>
                    <a:lnTo>
                      <a:pt x="716" y="90"/>
                    </a:lnTo>
                    <a:lnTo>
                      <a:pt x="716" y="88"/>
                    </a:lnTo>
                    <a:lnTo>
                      <a:pt x="714" y="84"/>
                    </a:lnTo>
                    <a:lnTo>
                      <a:pt x="714" y="87"/>
                    </a:lnTo>
                    <a:lnTo>
                      <a:pt x="714" y="89"/>
                    </a:lnTo>
                    <a:lnTo>
                      <a:pt x="714" y="91"/>
                    </a:lnTo>
                    <a:lnTo>
                      <a:pt x="711" y="91"/>
                    </a:lnTo>
                    <a:lnTo>
                      <a:pt x="709" y="91"/>
                    </a:lnTo>
                    <a:lnTo>
                      <a:pt x="707" y="91"/>
                    </a:lnTo>
                    <a:lnTo>
                      <a:pt x="707" y="91"/>
                    </a:lnTo>
                    <a:lnTo>
                      <a:pt x="705" y="88"/>
                    </a:lnTo>
                    <a:lnTo>
                      <a:pt x="705" y="86"/>
                    </a:lnTo>
                    <a:lnTo>
                      <a:pt x="705" y="85"/>
                    </a:lnTo>
                    <a:lnTo>
                      <a:pt x="706" y="86"/>
                    </a:lnTo>
                    <a:lnTo>
                      <a:pt x="707" y="84"/>
                    </a:lnTo>
                    <a:lnTo>
                      <a:pt x="707" y="84"/>
                    </a:lnTo>
                    <a:lnTo>
                      <a:pt x="704" y="84"/>
                    </a:lnTo>
                    <a:lnTo>
                      <a:pt x="703" y="85"/>
                    </a:lnTo>
                    <a:lnTo>
                      <a:pt x="703" y="86"/>
                    </a:lnTo>
                    <a:lnTo>
                      <a:pt x="703" y="87"/>
                    </a:lnTo>
                    <a:lnTo>
                      <a:pt x="702" y="86"/>
                    </a:lnTo>
                    <a:lnTo>
                      <a:pt x="701" y="85"/>
                    </a:lnTo>
                    <a:lnTo>
                      <a:pt x="700" y="84"/>
                    </a:lnTo>
                    <a:lnTo>
                      <a:pt x="697" y="85"/>
                    </a:lnTo>
                    <a:lnTo>
                      <a:pt x="697" y="87"/>
                    </a:lnTo>
                    <a:lnTo>
                      <a:pt x="696" y="88"/>
                    </a:lnTo>
                    <a:lnTo>
                      <a:pt x="696" y="90"/>
                    </a:lnTo>
                    <a:lnTo>
                      <a:pt x="696" y="92"/>
                    </a:lnTo>
                    <a:lnTo>
                      <a:pt x="697" y="92"/>
                    </a:lnTo>
                    <a:lnTo>
                      <a:pt x="696" y="91"/>
                    </a:lnTo>
                    <a:lnTo>
                      <a:pt x="696" y="91"/>
                    </a:lnTo>
                    <a:lnTo>
                      <a:pt x="697" y="91"/>
                    </a:lnTo>
                    <a:lnTo>
                      <a:pt x="699" y="91"/>
                    </a:lnTo>
                    <a:lnTo>
                      <a:pt x="699" y="91"/>
                    </a:lnTo>
                    <a:lnTo>
                      <a:pt x="701" y="90"/>
                    </a:lnTo>
                    <a:lnTo>
                      <a:pt x="701" y="89"/>
                    </a:lnTo>
                    <a:lnTo>
                      <a:pt x="703" y="90"/>
                    </a:lnTo>
                    <a:lnTo>
                      <a:pt x="703" y="91"/>
                    </a:lnTo>
                    <a:lnTo>
                      <a:pt x="700" y="93"/>
                    </a:lnTo>
                    <a:lnTo>
                      <a:pt x="699" y="94"/>
                    </a:lnTo>
                    <a:lnTo>
                      <a:pt x="699" y="94"/>
                    </a:lnTo>
                    <a:lnTo>
                      <a:pt x="696" y="96"/>
                    </a:lnTo>
                    <a:lnTo>
                      <a:pt x="696" y="96"/>
                    </a:lnTo>
                    <a:lnTo>
                      <a:pt x="693" y="94"/>
                    </a:lnTo>
                    <a:lnTo>
                      <a:pt x="695" y="96"/>
                    </a:lnTo>
                    <a:lnTo>
                      <a:pt x="694" y="96"/>
                    </a:lnTo>
                    <a:lnTo>
                      <a:pt x="694" y="95"/>
                    </a:lnTo>
                    <a:lnTo>
                      <a:pt x="694" y="96"/>
                    </a:lnTo>
                    <a:lnTo>
                      <a:pt x="693" y="97"/>
                    </a:lnTo>
                    <a:lnTo>
                      <a:pt x="690" y="98"/>
                    </a:lnTo>
                    <a:lnTo>
                      <a:pt x="688" y="98"/>
                    </a:lnTo>
                    <a:lnTo>
                      <a:pt x="688" y="99"/>
                    </a:lnTo>
                    <a:lnTo>
                      <a:pt x="689" y="100"/>
                    </a:lnTo>
                    <a:lnTo>
                      <a:pt x="687" y="99"/>
                    </a:lnTo>
                    <a:lnTo>
                      <a:pt x="685" y="102"/>
                    </a:lnTo>
                    <a:lnTo>
                      <a:pt x="685" y="101"/>
                    </a:lnTo>
                    <a:lnTo>
                      <a:pt x="681" y="101"/>
                    </a:lnTo>
                    <a:lnTo>
                      <a:pt x="681" y="102"/>
                    </a:lnTo>
                    <a:lnTo>
                      <a:pt x="678" y="101"/>
                    </a:lnTo>
                    <a:lnTo>
                      <a:pt x="677" y="102"/>
                    </a:lnTo>
                    <a:lnTo>
                      <a:pt x="678" y="103"/>
                    </a:lnTo>
                    <a:lnTo>
                      <a:pt x="678" y="105"/>
                    </a:lnTo>
                    <a:lnTo>
                      <a:pt x="681" y="106"/>
                    </a:lnTo>
                    <a:lnTo>
                      <a:pt x="681" y="107"/>
                    </a:lnTo>
                    <a:lnTo>
                      <a:pt x="678" y="105"/>
                    </a:lnTo>
                    <a:lnTo>
                      <a:pt x="677" y="105"/>
                    </a:lnTo>
                    <a:lnTo>
                      <a:pt x="676" y="106"/>
                    </a:lnTo>
                    <a:lnTo>
                      <a:pt x="675" y="106"/>
                    </a:lnTo>
                    <a:lnTo>
                      <a:pt x="674" y="108"/>
                    </a:lnTo>
                    <a:lnTo>
                      <a:pt x="674" y="109"/>
                    </a:lnTo>
                    <a:lnTo>
                      <a:pt x="672" y="109"/>
                    </a:lnTo>
                    <a:lnTo>
                      <a:pt x="668" y="113"/>
                    </a:lnTo>
                    <a:lnTo>
                      <a:pt x="669" y="112"/>
                    </a:lnTo>
                    <a:lnTo>
                      <a:pt x="668" y="112"/>
                    </a:lnTo>
                    <a:lnTo>
                      <a:pt x="667" y="112"/>
                    </a:lnTo>
                    <a:lnTo>
                      <a:pt x="667" y="113"/>
                    </a:lnTo>
                    <a:lnTo>
                      <a:pt x="667" y="113"/>
                    </a:lnTo>
                    <a:lnTo>
                      <a:pt x="666" y="112"/>
                    </a:lnTo>
                    <a:lnTo>
                      <a:pt x="668" y="109"/>
                    </a:lnTo>
                    <a:lnTo>
                      <a:pt x="669" y="109"/>
                    </a:lnTo>
                    <a:lnTo>
                      <a:pt x="670" y="109"/>
                    </a:lnTo>
                    <a:lnTo>
                      <a:pt x="670" y="108"/>
                    </a:lnTo>
                    <a:lnTo>
                      <a:pt x="672" y="108"/>
                    </a:lnTo>
                    <a:lnTo>
                      <a:pt x="674" y="107"/>
                    </a:lnTo>
                    <a:lnTo>
                      <a:pt x="678" y="98"/>
                    </a:lnTo>
                    <a:lnTo>
                      <a:pt x="678" y="98"/>
                    </a:lnTo>
                    <a:lnTo>
                      <a:pt x="681" y="98"/>
                    </a:lnTo>
                    <a:lnTo>
                      <a:pt x="681" y="96"/>
                    </a:lnTo>
                    <a:lnTo>
                      <a:pt x="682" y="94"/>
                    </a:lnTo>
                    <a:lnTo>
                      <a:pt x="682" y="92"/>
                    </a:lnTo>
                    <a:lnTo>
                      <a:pt x="686" y="92"/>
                    </a:lnTo>
                    <a:lnTo>
                      <a:pt x="688" y="92"/>
                    </a:lnTo>
                    <a:lnTo>
                      <a:pt x="688" y="93"/>
                    </a:lnTo>
                    <a:lnTo>
                      <a:pt x="691" y="87"/>
                    </a:lnTo>
                    <a:lnTo>
                      <a:pt x="691" y="86"/>
                    </a:lnTo>
                    <a:lnTo>
                      <a:pt x="694" y="84"/>
                    </a:lnTo>
                    <a:lnTo>
                      <a:pt x="696" y="83"/>
                    </a:lnTo>
                    <a:lnTo>
                      <a:pt x="698" y="80"/>
                    </a:lnTo>
                    <a:lnTo>
                      <a:pt x="698" y="78"/>
                    </a:lnTo>
                    <a:lnTo>
                      <a:pt x="700" y="76"/>
                    </a:lnTo>
                    <a:lnTo>
                      <a:pt x="700" y="76"/>
                    </a:lnTo>
                    <a:lnTo>
                      <a:pt x="700" y="75"/>
                    </a:lnTo>
                    <a:lnTo>
                      <a:pt x="702" y="74"/>
                    </a:lnTo>
                    <a:lnTo>
                      <a:pt x="703" y="74"/>
                    </a:lnTo>
                    <a:lnTo>
                      <a:pt x="702" y="73"/>
                    </a:lnTo>
                    <a:lnTo>
                      <a:pt x="703" y="73"/>
                    </a:lnTo>
                    <a:lnTo>
                      <a:pt x="703" y="73"/>
                    </a:lnTo>
                    <a:lnTo>
                      <a:pt x="704" y="73"/>
                    </a:lnTo>
                    <a:lnTo>
                      <a:pt x="704" y="72"/>
                    </a:lnTo>
                    <a:lnTo>
                      <a:pt x="705" y="72"/>
                    </a:lnTo>
                    <a:lnTo>
                      <a:pt x="707" y="70"/>
                    </a:lnTo>
                    <a:lnTo>
                      <a:pt x="708" y="72"/>
                    </a:lnTo>
                    <a:lnTo>
                      <a:pt x="708" y="70"/>
                    </a:lnTo>
                    <a:lnTo>
                      <a:pt x="709" y="69"/>
                    </a:lnTo>
                    <a:lnTo>
                      <a:pt x="708" y="69"/>
                    </a:lnTo>
                    <a:lnTo>
                      <a:pt x="711" y="68"/>
                    </a:lnTo>
                    <a:lnTo>
                      <a:pt x="710" y="67"/>
                    </a:lnTo>
                    <a:lnTo>
                      <a:pt x="710" y="66"/>
                    </a:lnTo>
                    <a:lnTo>
                      <a:pt x="712" y="65"/>
                    </a:lnTo>
                    <a:lnTo>
                      <a:pt x="712" y="66"/>
                    </a:lnTo>
                    <a:lnTo>
                      <a:pt x="713" y="65"/>
                    </a:lnTo>
                    <a:lnTo>
                      <a:pt x="714" y="65"/>
                    </a:lnTo>
                    <a:lnTo>
                      <a:pt x="714" y="65"/>
                    </a:lnTo>
                    <a:lnTo>
                      <a:pt x="714" y="64"/>
                    </a:lnTo>
                    <a:lnTo>
                      <a:pt x="714" y="63"/>
                    </a:lnTo>
                    <a:lnTo>
                      <a:pt x="715" y="63"/>
                    </a:lnTo>
                    <a:lnTo>
                      <a:pt x="716" y="62"/>
                    </a:lnTo>
                    <a:lnTo>
                      <a:pt x="717" y="61"/>
                    </a:lnTo>
                    <a:lnTo>
                      <a:pt x="717" y="59"/>
                    </a:lnTo>
                    <a:lnTo>
                      <a:pt x="718" y="58"/>
                    </a:lnTo>
                    <a:lnTo>
                      <a:pt x="718" y="58"/>
                    </a:lnTo>
                    <a:lnTo>
                      <a:pt x="718" y="56"/>
                    </a:lnTo>
                    <a:lnTo>
                      <a:pt x="718" y="56"/>
                    </a:lnTo>
                    <a:lnTo>
                      <a:pt x="718" y="54"/>
                    </a:lnTo>
                    <a:lnTo>
                      <a:pt x="719" y="54"/>
                    </a:lnTo>
                    <a:lnTo>
                      <a:pt x="718" y="53"/>
                    </a:lnTo>
                    <a:lnTo>
                      <a:pt x="717" y="53"/>
                    </a:lnTo>
                    <a:lnTo>
                      <a:pt x="716" y="51"/>
                    </a:lnTo>
                    <a:lnTo>
                      <a:pt x="716" y="50"/>
                    </a:lnTo>
                    <a:lnTo>
                      <a:pt x="715" y="51"/>
                    </a:lnTo>
                    <a:lnTo>
                      <a:pt x="714" y="51"/>
                    </a:lnTo>
                    <a:lnTo>
                      <a:pt x="714" y="51"/>
                    </a:lnTo>
                    <a:lnTo>
                      <a:pt x="714" y="51"/>
                    </a:lnTo>
                    <a:lnTo>
                      <a:pt x="714" y="51"/>
                    </a:lnTo>
                    <a:lnTo>
                      <a:pt x="714" y="49"/>
                    </a:lnTo>
                    <a:lnTo>
                      <a:pt x="714" y="48"/>
                    </a:lnTo>
                    <a:lnTo>
                      <a:pt x="712" y="47"/>
                    </a:lnTo>
                    <a:lnTo>
                      <a:pt x="711" y="47"/>
                    </a:lnTo>
                    <a:lnTo>
                      <a:pt x="712" y="46"/>
                    </a:lnTo>
                    <a:lnTo>
                      <a:pt x="713" y="46"/>
                    </a:lnTo>
                    <a:lnTo>
                      <a:pt x="714" y="48"/>
                    </a:lnTo>
                    <a:lnTo>
                      <a:pt x="717" y="50"/>
                    </a:lnTo>
                    <a:lnTo>
                      <a:pt x="717" y="51"/>
                    </a:lnTo>
                    <a:lnTo>
                      <a:pt x="717" y="51"/>
                    </a:lnTo>
                    <a:lnTo>
                      <a:pt x="719" y="47"/>
                    </a:lnTo>
                    <a:lnTo>
                      <a:pt x="719" y="43"/>
                    </a:lnTo>
                    <a:lnTo>
                      <a:pt x="718" y="44"/>
                    </a:lnTo>
                    <a:lnTo>
                      <a:pt x="717" y="43"/>
                    </a:lnTo>
                    <a:lnTo>
                      <a:pt x="717" y="41"/>
                    </a:lnTo>
                    <a:lnTo>
                      <a:pt x="717" y="40"/>
                    </a:lnTo>
                    <a:lnTo>
                      <a:pt x="716" y="37"/>
                    </a:lnTo>
                    <a:lnTo>
                      <a:pt x="714" y="37"/>
                    </a:lnTo>
                    <a:lnTo>
                      <a:pt x="715" y="39"/>
                    </a:lnTo>
                    <a:lnTo>
                      <a:pt x="714" y="40"/>
                    </a:lnTo>
                    <a:lnTo>
                      <a:pt x="714" y="40"/>
                    </a:lnTo>
                    <a:lnTo>
                      <a:pt x="714" y="40"/>
                    </a:lnTo>
                    <a:lnTo>
                      <a:pt x="713" y="38"/>
                    </a:lnTo>
                    <a:lnTo>
                      <a:pt x="712" y="37"/>
                    </a:lnTo>
                    <a:lnTo>
                      <a:pt x="713" y="36"/>
                    </a:lnTo>
                    <a:lnTo>
                      <a:pt x="713" y="35"/>
                    </a:lnTo>
                    <a:lnTo>
                      <a:pt x="710" y="33"/>
                    </a:lnTo>
                    <a:lnTo>
                      <a:pt x="710" y="33"/>
                    </a:lnTo>
                    <a:lnTo>
                      <a:pt x="710" y="32"/>
                    </a:lnTo>
                    <a:lnTo>
                      <a:pt x="708" y="29"/>
                    </a:lnTo>
                    <a:lnTo>
                      <a:pt x="706" y="28"/>
                    </a:lnTo>
                    <a:lnTo>
                      <a:pt x="707" y="27"/>
                    </a:lnTo>
                    <a:lnTo>
                      <a:pt x="706" y="27"/>
                    </a:lnTo>
                    <a:lnTo>
                      <a:pt x="705" y="26"/>
                    </a:lnTo>
                    <a:lnTo>
                      <a:pt x="704" y="27"/>
                    </a:lnTo>
                    <a:lnTo>
                      <a:pt x="704" y="26"/>
                    </a:lnTo>
                    <a:lnTo>
                      <a:pt x="704" y="25"/>
                    </a:lnTo>
                    <a:lnTo>
                      <a:pt x="703" y="25"/>
                    </a:lnTo>
                    <a:lnTo>
                      <a:pt x="699" y="25"/>
                    </a:lnTo>
                    <a:lnTo>
                      <a:pt x="698" y="26"/>
                    </a:lnTo>
                    <a:lnTo>
                      <a:pt x="697" y="26"/>
                    </a:lnTo>
                    <a:lnTo>
                      <a:pt x="696" y="26"/>
                    </a:lnTo>
                    <a:lnTo>
                      <a:pt x="695" y="25"/>
                    </a:lnTo>
                    <a:lnTo>
                      <a:pt x="693" y="25"/>
                    </a:lnTo>
                    <a:lnTo>
                      <a:pt x="692" y="25"/>
                    </a:lnTo>
                    <a:lnTo>
                      <a:pt x="690" y="26"/>
                    </a:lnTo>
                    <a:lnTo>
                      <a:pt x="689" y="25"/>
                    </a:lnTo>
                    <a:lnTo>
                      <a:pt x="688" y="26"/>
                    </a:lnTo>
                    <a:lnTo>
                      <a:pt x="688" y="25"/>
                    </a:lnTo>
                    <a:lnTo>
                      <a:pt x="688" y="25"/>
                    </a:lnTo>
                    <a:lnTo>
                      <a:pt x="688" y="25"/>
                    </a:lnTo>
                    <a:lnTo>
                      <a:pt x="688" y="25"/>
                    </a:lnTo>
                    <a:lnTo>
                      <a:pt x="688" y="25"/>
                    </a:lnTo>
                    <a:lnTo>
                      <a:pt x="687" y="25"/>
                    </a:lnTo>
                    <a:lnTo>
                      <a:pt x="686" y="27"/>
                    </a:lnTo>
                    <a:lnTo>
                      <a:pt x="687" y="27"/>
                    </a:lnTo>
                    <a:lnTo>
                      <a:pt x="687" y="28"/>
                    </a:lnTo>
                    <a:lnTo>
                      <a:pt x="686" y="28"/>
                    </a:lnTo>
                    <a:lnTo>
                      <a:pt x="686" y="29"/>
                    </a:lnTo>
                    <a:lnTo>
                      <a:pt x="685" y="30"/>
                    </a:lnTo>
                    <a:lnTo>
                      <a:pt x="685" y="31"/>
                    </a:lnTo>
                    <a:lnTo>
                      <a:pt x="684" y="30"/>
                    </a:lnTo>
                    <a:lnTo>
                      <a:pt x="684" y="32"/>
                    </a:lnTo>
                    <a:lnTo>
                      <a:pt x="681" y="32"/>
                    </a:lnTo>
                    <a:lnTo>
                      <a:pt x="681" y="32"/>
                    </a:lnTo>
                    <a:lnTo>
                      <a:pt x="679" y="32"/>
                    </a:lnTo>
                    <a:lnTo>
                      <a:pt x="677" y="32"/>
                    </a:lnTo>
                    <a:lnTo>
                      <a:pt x="677" y="31"/>
                    </a:lnTo>
                    <a:lnTo>
                      <a:pt x="677" y="31"/>
                    </a:lnTo>
                    <a:lnTo>
                      <a:pt x="678" y="29"/>
                    </a:lnTo>
                    <a:lnTo>
                      <a:pt x="679" y="30"/>
                    </a:lnTo>
                    <a:lnTo>
                      <a:pt x="680" y="27"/>
                    </a:lnTo>
                    <a:lnTo>
                      <a:pt x="681" y="26"/>
                    </a:lnTo>
                    <a:lnTo>
                      <a:pt x="681" y="25"/>
                    </a:lnTo>
                    <a:lnTo>
                      <a:pt x="682" y="25"/>
                    </a:lnTo>
                    <a:lnTo>
                      <a:pt x="683" y="22"/>
                    </a:lnTo>
                    <a:lnTo>
                      <a:pt x="683" y="22"/>
                    </a:lnTo>
                    <a:lnTo>
                      <a:pt x="682" y="22"/>
                    </a:lnTo>
                    <a:lnTo>
                      <a:pt x="683" y="21"/>
                    </a:lnTo>
                    <a:lnTo>
                      <a:pt x="684" y="22"/>
                    </a:lnTo>
                    <a:lnTo>
                      <a:pt x="684" y="21"/>
                    </a:lnTo>
                    <a:lnTo>
                      <a:pt x="683" y="20"/>
                    </a:lnTo>
                    <a:lnTo>
                      <a:pt x="683" y="19"/>
                    </a:lnTo>
                    <a:lnTo>
                      <a:pt x="683" y="19"/>
                    </a:lnTo>
                    <a:lnTo>
                      <a:pt x="681" y="18"/>
                    </a:lnTo>
                    <a:lnTo>
                      <a:pt x="680" y="18"/>
                    </a:lnTo>
                    <a:lnTo>
                      <a:pt x="679" y="18"/>
                    </a:lnTo>
                    <a:lnTo>
                      <a:pt x="678" y="18"/>
                    </a:lnTo>
                    <a:lnTo>
                      <a:pt x="677" y="18"/>
                    </a:lnTo>
                    <a:lnTo>
                      <a:pt x="676" y="17"/>
                    </a:lnTo>
                    <a:lnTo>
                      <a:pt x="674" y="18"/>
                    </a:lnTo>
                    <a:lnTo>
                      <a:pt x="675" y="17"/>
                    </a:lnTo>
                    <a:lnTo>
                      <a:pt x="675" y="15"/>
                    </a:lnTo>
                    <a:lnTo>
                      <a:pt x="674" y="17"/>
                    </a:lnTo>
                    <a:lnTo>
                      <a:pt x="672" y="17"/>
                    </a:lnTo>
                    <a:lnTo>
                      <a:pt x="667" y="20"/>
                    </a:lnTo>
                    <a:lnTo>
                      <a:pt x="668" y="18"/>
                    </a:lnTo>
                    <a:lnTo>
                      <a:pt x="669" y="18"/>
                    </a:lnTo>
                    <a:lnTo>
                      <a:pt x="671" y="14"/>
                    </a:lnTo>
                    <a:lnTo>
                      <a:pt x="672" y="12"/>
                    </a:lnTo>
                    <a:lnTo>
                      <a:pt x="674" y="12"/>
                    </a:lnTo>
                    <a:lnTo>
                      <a:pt x="674" y="11"/>
                    </a:lnTo>
                    <a:lnTo>
                      <a:pt x="674" y="10"/>
                    </a:lnTo>
                    <a:lnTo>
                      <a:pt x="676" y="10"/>
                    </a:lnTo>
                    <a:lnTo>
                      <a:pt x="677" y="11"/>
                    </a:lnTo>
                    <a:lnTo>
                      <a:pt x="676" y="9"/>
                    </a:lnTo>
                    <a:lnTo>
                      <a:pt x="674" y="5"/>
                    </a:lnTo>
                    <a:lnTo>
                      <a:pt x="674" y="4"/>
                    </a:lnTo>
                    <a:lnTo>
                      <a:pt x="673" y="6"/>
                    </a:lnTo>
                    <a:lnTo>
                      <a:pt x="671" y="5"/>
                    </a:lnTo>
                    <a:lnTo>
                      <a:pt x="670" y="4"/>
                    </a:lnTo>
                    <a:lnTo>
                      <a:pt x="668" y="1"/>
                    </a:lnTo>
                    <a:lnTo>
                      <a:pt x="667" y="3"/>
                    </a:lnTo>
                    <a:lnTo>
                      <a:pt x="667" y="2"/>
                    </a:lnTo>
                    <a:lnTo>
                      <a:pt x="667" y="2"/>
                    </a:lnTo>
                    <a:lnTo>
                      <a:pt x="667" y="1"/>
                    </a:lnTo>
                    <a:lnTo>
                      <a:pt x="666" y="0"/>
                    </a:lnTo>
                    <a:lnTo>
                      <a:pt x="665" y="1"/>
                    </a:lnTo>
                    <a:lnTo>
                      <a:pt x="663" y="2"/>
                    </a:lnTo>
                    <a:lnTo>
                      <a:pt x="663" y="3"/>
                    </a:lnTo>
                    <a:lnTo>
                      <a:pt x="662" y="3"/>
                    </a:lnTo>
                    <a:lnTo>
                      <a:pt x="659" y="3"/>
                    </a:lnTo>
                    <a:lnTo>
                      <a:pt x="659" y="4"/>
                    </a:lnTo>
                    <a:lnTo>
                      <a:pt x="656" y="10"/>
                    </a:lnTo>
                    <a:lnTo>
                      <a:pt x="655" y="11"/>
                    </a:lnTo>
                    <a:lnTo>
                      <a:pt x="652" y="13"/>
                    </a:lnTo>
                    <a:lnTo>
                      <a:pt x="652" y="14"/>
                    </a:lnTo>
                    <a:lnTo>
                      <a:pt x="650" y="18"/>
                    </a:lnTo>
                    <a:lnTo>
                      <a:pt x="649" y="18"/>
                    </a:lnTo>
                    <a:lnTo>
                      <a:pt x="650" y="19"/>
                    </a:lnTo>
                    <a:lnTo>
                      <a:pt x="649" y="20"/>
                    </a:lnTo>
                    <a:lnTo>
                      <a:pt x="649" y="20"/>
                    </a:lnTo>
                    <a:lnTo>
                      <a:pt x="649" y="21"/>
                    </a:lnTo>
                    <a:lnTo>
                      <a:pt x="648" y="23"/>
                    </a:lnTo>
                    <a:lnTo>
                      <a:pt x="648" y="23"/>
                    </a:lnTo>
                    <a:lnTo>
                      <a:pt x="648" y="24"/>
                    </a:lnTo>
                    <a:lnTo>
                      <a:pt x="649" y="25"/>
                    </a:lnTo>
                    <a:lnTo>
                      <a:pt x="650" y="25"/>
                    </a:lnTo>
                    <a:lnTo>
                      <a:pt x="650" y="27"/>
                    </a:lnTo>
                    <a:lnTo>
                      <a:pt x="651" y="27"/>
                    </a:lnTo>
                    <a:lnTo>
                      <a:pt x="651" y="28"/>
                    </a:lnTo>
                    <a:lnTo>
                      <a:pt x="649" y="27"/>
                    </a:lnTo>
                    <a:lnTo>
                      <a:pt x="649" y="26"/>
                    </a:lnTo>
                    <a:lnTo>
                      <a:pt x="649" y="29"/>
                    </a:lnTo>
                    <a:lnTo>
                      <a:pt x="649" y="29"/>
                    </a:lnTo>
                    <a:lnTo>
                      <a:pt x="649" y="29"/>
                    </a:lnTo>
                    <a:lnTo>
                      <a:pt x="645" y="32"/>
                    </a:lnTo>
                    <a:lnTo>
                      <a:pt x="643" y="32"/>
                    </a:lnTo>
                    <a:lnTo>
                      <a:pt x="641" y="32"/>
                    </a:lnTo>
                    <a:lnTo>
                      <a:pt x="637" y="31"/>
                    </a:lnTo>
                    <a:lnTo>
                      <a:pt x="637" y="32"/>
                    </a:lnTo>
                    <a:lnTo>
                      <a:pt x="637" y="33"/>
                    </a:lnTo>
                    <a:lnTo>
                      <a:pt x="638" y="33"/>
                    </a:lnTo>
                    <a:lnTo>
                      <a:pt x="638" y="34"/>
                    </a:lnTo>
                    <a:lnTo>
                      <a:pt x="639" y="34"/>
                    </a:lnTo>
                    <a:lnTo>
                      <a:pt x="640" y="35"/>
                    </a:lnTo>
                    <a:lnTo>
                      <a:pt x="640" y="36"/>
                    </a:lnTo>
                    <a:lnTo>
                      <a:pt x="641" y="36"/>
                    </a:lnTo>
                    <a:lnTo>
                      <a:pt x="642" y="36"/>
                    </a:lnTo>
                    <a:lnTo>
                      <a:pt x="642" y="37"/>
                    </a:lnTo>
                    <a:lnTo>
                      <a:pt x="641" y="39"/>
                    </a:lnTo>
                    <a:lnTo>
                      <a:pt x="641" y="40"/>
                    </a:lnTo>
                    <a:lnTo>
                      <a:pt x="641" y="42"/>
                    </a:lnTo>
                    <a:lnTo>
                      <a:pt x="640" y="41"/>
                    </a:lnTo>
                    <a:lnTo>
                      <a:pt x="640" y="40"/>
                    </a:lnTo>
                    <a:lnTo>
                      <a:pt x="640" y="40"/>
                    </a:lnTo>
                    <a:lnTo>
                      <a:pt x="638" y="39"/>
                    </a:lnTo>
                    <a:lnTo>
                      <a:pt x="638" y="39"/>
                    </a:lnTo>
                    <a:lnTo>
                      <a:pt x="638" y="37"/>
                    </a:lnTo>
                    <a:lnTo>
                      <a:pt x="638" y="37"/>
                    </a:lnTo>
                    <a:lnTo>
                      <a:pt x="636" y="37"/>
                    </a:lnTo>
                    <a:lnTo>
                      <a:pt x="636" y="36"/>
                    </a:lnTo>
                    <a:lnTo>
                      <a:pt x="635" y="36"/>
                    </a:lnTo>
                    <a:lnTo>
                      <a:pt x="632" y="39"/>
                    </a:lnTo>
                    <a:lnTo>
                      <a:pt x="632" y="40"/>
                    </a:lnTo>
                    <a:lnTo>
                      <a:pt x="632" y="40"/>
                    </a:lnTo>
                    <a:lnTo>
                      <a:pt x="632" y="40"/>
                    </a:lnTo>
                    <a:lnTo>
                      <a:pt x="631" y="40"/>
                    </a:lnTo>
                    <a:lnTo>
                      <a:pt x="630" y="40"/>
                    </a:lnTo>
                    <a:lnTo>
                      <a:pt x="630" y="41"/>
                    </a:lnTo>
                    <a:lnTo>
                      <a:pt x="630" y="41"/>
                    </a:lnTo>
                    <a:lnTo>
                      <a:pt x="630" y="42"/>
                    </a:lnTo>
                    <a:lnTo>
                      <a:pt x="631" y="43"/>
                    </a:lnTo>
                    <a:lnTo>
                      <a:pt x="630" y="43"/>
                    </a:lnTo>
                    <a:lnTo>
                      <a:pt x="629" y="43"/>
                    </a:lnTo>
                    <a:lnTo>
                      <a:pt x="627" y="43"/>
                    </a:lnTo>
                    <a:lnTo>
                      <a:pt x="627" y="43"/>
                    </a:lnTo>
                    <a:lnTo>
                      <a:pt x="627" y="42"/>
                    </a:lnTo>
                    <a:lnTo>
                      <a:pt x="627" y="43"/>
                    </a:lnTo>
                    <a:lnTo>
                      <a:pt x="626" y="44"/>
                    </a:lnTo>
                    <a:lnTo>
                      <a:pt x="625" y="44"/>
                    </a:lnTo>
                    <a:lnTo>
                      <a:pt x="623" y="45"/>
                    </a:lnTo>
                    <a:lnTo>
                      <a:pt x="623" y="45"/>
                    </a:lnTo>
                    <a:lnTo>
                      <a:pt x="624" y="43"/>
                    </a:lnTo>
                    <a:lnTo>
                      <a:pt x="624" y="43"/>
                    </a:lnTo>
                    <a:lnTo>
                      <a:pt x="623" y="43"/>
                    </a:lnTo>
                    <a:lnTo>
                      <a:pt x="623" y="42"/>
                    </a:lnTo>
                    <a:lnTo>
                      <a:pt x="623" y="43"/>
                    </a:lnTo>
                    <a:lnTo>
                      <a:pt x="621" y="43"/>
                    </a:lnTo>
                    <a:lnTo>
                      <a:pt x="620" y="45"/>
                    </a:lnTo>
                    <a:lnTo>
                      <a:pt x="619" y="45"/>
                    </a:lnTo>
                    <a:lnTo>
                      <a:pt x="619" y="44"/>
                    </a:lnTo>
                    <a:lnTo>
                      <a:pt x="621" y="42"/>
                    </a:lnTo>
                    <a:lnTo>
                      <a:pt x="621" y="40"/>
                    </a:lnTo>
                    <a:lnTo>
                      <a:pt x="619" y="39"/>
                    </a:lnTo>
                    <a:lnTo>
                      <a:pt x="617" y="39"/>
                    </a:lnTo>
                    <a:lnTo>
                      <a:pt x="616" y="40"/>
                    </a:lnTo>
                    <a:lnTo>
                      <a:pt x="616" y="40"/>
                    </a:lnTo>
                    <a:lnTo>
                      <a:pt x="613" y="40"/>
                    </a:lnTo>
                    <a:lnTo>
                      <a:pt x="613" y="40"/>
                    </a:lnTo>
                    <a:lnTo>
                      <a:pt x="612" y="41"/>
                    </a:lnTo>
                    <a:lnTo>
                      <a:pt x="611" y="40"/>
                    </a:lnTo>
                    <a:lnTo>
                      <a:pt x="609" y="40"/>
                    </a:lnTo>
                    <a:lnTo>
                      <a:pt x="608" y="40"/>
                    </a:lnTo>
                    <a:lnTo>
                      <a:pt x="609" y="41"/>
                    </a:lnTo>
                    <a:lnTo>
                      <a:pt x="609" y="41"/>
                    </a:lnTo>
                    <a:lnTo>
                      <a:pt x="606" y="42"/>
                    </a:lnTo>
                    <a:lnTo>
                      <a:pt x="606" y="41"/>
                    </a:lnTo>
                    <a:lnTo>
                      <a:pt x="606" y="40"/>
                    </a:lnTo>
                    <a:lnTo>
                      <a:pt x="605" y="41"/>
                    </a:lnTo>
                    <a:lnTo>
                      <a:pt x="605" y="42"/>
                    </a:lnTo>
                    <a:lnTo>
                      <a:pt x="604" y="41"/>
                    </a:lnTo>
                    <a:lnTo>
                      <a:pt x="604" y="41"/>
                    </a:lnTo>
                    <a:lnTo>
                      <a:pt x="604" y="43"/>
                    </a:lnTo>
                    <a:lnTo>
                      <a:pt x="604" y="43"/>
                    </a:lnTo>
                    <a:lnTo>
                      <a:pt x="605" y="43"/>
                    </a:lnTo>
                    <a:lnTo>
                      <a:pt x="606" y="43"/>
                    </a:lnTo>
                    <a:lnTo>
                      <a:pt x="606" y="44"/>
                    </a:lnTo>
                    <a:lnTo>
                      <a:pt x="606" y="44"/>
                    </a:lnTo>
                    <a:lnTo>
                      <a:pt x="606" y="43"/>
                    </a:lnTo>
                    <a:lnTo>
                      <a:pt x="607" y="43"/>
                    </a:lnTo>
                    <a:lnTo>
                      <a:pt x="607" y="43"/>
                    </a:lnTo>
                    <a:lnTo>
                      <a:pt x="607" y="44"/>
                    </a:lnTo>
                    <a:lnTo>
                      <a:pt x="607" y="45"/>
                    </a:lnTo>
                    <a:lnTo>
                      <a:pt x="598" y="48"/>
                    </a:lnTo>
                    <a:lnTo>
                      <a:pt x="597" y="48"/>
                    </a:lnTo>
                    <a:lnTo>
                      <a:pt x="597" y="49"/>
                    </a:lnTo>
                    <a:lnTo>
                      <a:pt x="597" y="50"/>
                    </a:lnTo>
                    <a:lnTo>
                      <a:pt x="595" y="50"/>
                    </a:lnTo>
                    <a:lnTo>
                      <a:pt x="594" y="51"/>
                    </a:lnTo>
                    <a:lnTo>
                      <a:pt x="593" y="50"/>
                    </a:lnTo>
                    <a:lnTo>
                      <a:pt x="590" y="51"/>
                    </a:lnTo>
                    <a:lnTo>
                      <a:pt x="589" y="51"/>
                    </a:lnTo>
                    <a:lnTo>
                      <a:pt x="588" y="52"/>
                    </a:lnTo>
                    <a:lnTo>
                      <a:pt x="588" y="54"/>
                    </a:lnTo>
                    <a:lnTo>
                      <a:pt x="587" y="54"/>
                    </a:lnTo>
                    <a:lnTo>
                      <a:pt x="587" y="54"/>
                    </a:lnTo>
                    <a:lnTo>
                      <a:pt x="586" y="55"/>
                    </a:lnTo>
                    <a:lnTo>
                      <a:pt x="586" y="55"/>
                    </a:lnTo>
                    <a:lnTo>
                      <a:pt x="586" y="55"/>
                    </a:lnTo>
                    <a:lnTo>
                      <a:pt x="587" y="56"/>
                    </a:lnTo>
                    <a:lnTo>
                      <a:pt x="585" y="57"/>
                    </a:lnTo>
                    <a:lnTo>
                      <a:pt x="584" y="58"/>
                    </a:lnTo>
                    <a:lnTo>
                      <a:pt x="583" y="58"/>
                    </a:lnTo>
                    <a:lnTo>
                      <a:pt x="583" y="59"/>
                    </a:lnTo>
                    <a:lnTo>
                      <a:pt x="581" y="60"/>
                    </a:lnTo>
                    <a:lnTo>
                      <a:pt x="581" y="61"/>
                    </a:lnTo>
                    <a:lnTo>
                      <a:pt x="581" y="62"/>
                    </a:lnTo>
                    <a:lnTo>
                      <a:pt x="581" y="62"/>
                    </a:lnTo>
                    <a:lnTo>
                      <a:pt x="580" y="62"/>
                    </a:lnTo>
                    <a:lnTo>
                      <a:pt x="579" y="62"/>
                    </a:lnTo>
                    <a:lnTo>
                      <a:pt x="576" y="61"/>
                    </a:lnTo>
                    <a:lnTo>
                      <a:pt x="575" y="62"/>
                    </a:lnTo>
                    <a:lnTo>
                      <a:pt x="577" y="64"/>
                    </a:lnTo>
                    <a:lnTo>
                      <a:pt x="580" y="64"/>
                    </a:lnTo>
                    <a:lnTo>
                      <a:pt x="579" y="65"/>
                    </a:lnTo>
                    <a:lnTo>
                      <a:pt x="578" y="65"/>
                    </a:lnTo>
                    <a:lnTo>
                      <a:pt x="577" y="65"/>
                    </a:lnTo>
                    <a:lnTo>
                      <a:pt x="577" y="65"/>
                    </a:lnTo>
                    <a:lnTo>
                      <a:pt x="576" y="65"/>
                    </a:lnTo>
                    <a:lnTo>
                      <a:pt x="576" y="65"/>
                    </a:lnTo>
                    <a:lnTo>
                      <a:pt x="575" y="69"/>
                    </a:lnTo>
                    <a:lnTo>
                      <a:pt x="574" y="69"/>
                    </a:lnTo>
                    <a:lnTo>
                      <a:pt x="574" y="70"/>
                    </a:lnTo>
                    <a:lnTo>
                      <a:pt x="574" y="71"/>
                    </a:lnTo>
                    <a:lnTo>
                      <a:pt x="573" y="72"/>
                    </a:lnTo>
                    <a:lnTo>
                      <a:pt x="572" y="70"/>
                    </a:lnTo>
                    <a:lnTo>
                      <a:pt x="572" y="69"/>
                    </a:lnTo>
                    <a:lnTo>
                      <a:pt x="571" y="69"/>
                    </a:lnTo>
                    <a:lnTo>
                      <a:pt x="569" y="68"/>
                    </a:lnTo>
                    <a:lnTo>
                      <a:pt x="569" y="68"/>
                    </a:lnTo>
                    <a:lnTo>
                      <a:pt x="570" y="69"/>
                    </a:lnTo>
                    <a:lnTo>
                      <a:pt x="569" y="70"/>
                    </a:lnTo>
                    <a:lnTo>
                      <a:pt x="569" y="71"/>
                    </a:lnTo>
                    <a:lnTo>
                      <a:pt x="569" y="71"/>
                    </a:lnTo>
                    <a:lnTo>
                      <a:pt x="569" y="72"/>
                    </a:lnTo>
                    <a:lnTo>
                      <a:pt x="572" y="72"/>
                    </a:lnTo>
                    <a:lnTo>
                      <a:pt x="572" y="73"/>
                    </a:lnTo>
                    <a:lnTo>
                      <a:pt x="573" y="73"/>
                    </a:lnTo>
                    <a:lnTo>
                      <a:pt x="573" y="74"/>
                    </a:lnTo>
                    <a:lnTo>
                      <a:pt x="573" y="75"/>
                    </a:lnTo>
                    <a:lnTo>
                      <a:pt x="573" y="75"/>
                    </a:lnTo>
                    <a:lnTo>
                      <a:pt x="573" y="76"/>
                    </a:lnTo>
                    <a:lnTo>
                      <a:pt x="572" y="75"/>
                    </a:lnTo>
                    <a:lnTo>
                      <a:pt x="572" y="76"/>
                    </a:lnTo>
                    <a:lnTo>
                      <a:pt x="570" y="76"/>
                    </a:lnTo>
                    <a:lnTo>
                      <a:pt x="570" y="76"/>
                    </a:lnTo>
                    <a:lnTo>
                      <a:pt x="569" y="76"/>
                    </a:lnTo>
                    <a:lnTo>
                      <a:pt x="569" y="77"/>
                    </a:lnTo>
                    <a:lnTo>
                      <a:pt x="569" y="78"/>
                    </a:lnTo>
                    <a:lnTo>
                      <a:pt x="570" y="79"/>
                    </a:lnTo>
                    <a:lnTo>
                      <a:pt x="573" y="80"/>
                    </a:lnTo>
                    <a:lnTo>
                      <a:pt x="574" y="84"/>
                    </a:lnTo>
                    <a:lnTo>
                      <a:pt x="575" y="84"/>
                    </a:lnTo>
                    <a:lnTo>
                      <a:pt x="575" y="84"/>
                    </a:lnTo>
                    <a:lnTo>
                      <a:pt x="573" y="84"/>
                    </a:lnTo>
                    <a:lnTo>
                      <a:pt x="573" y="84"/>
                    </a:lnTo>
                    <a:lnTo>
                      <a:pt x="573" y="85"/>
                    </a:lnTo>
                    <a:lnTo>
                      <a:pt x="573" y="85"/>
                    </a:lnTo>
                    <a:lnTo>
                      <a:pt x="573" y="86"/>
                    </a:lnTo>
                    <a:lnTo>
                      <a:pt x="574" y="86"/>
                    </a:lnTo>
                    <a:lnTo>
                      <a:pt x="574" y="87"/>
                    </a:lnTo>
                    <a:lnTo>
                      <a:pt x="572" y="87"/>
                    </a:lnTo>
                    <a:lnTo>
                      <a:pt x="570" y="87"/>
                    </a:lnTo>
                    <a:lnTo>
                      <a:pt x="569" y="88"/>
                    </a:lnTo>
                    <a:lnTo>
                      <a:pt x="568" y="88"/>
                    </a:lnTo>
                    <a:lnTo>
                      <a:pt x="567" y="88"/>
                    </a:lnTo>
                    <a:lnTo>
                      <a:pt x="567" y="90"/>
                    </a:lnTo>
                    <a:lnTo>
                      <a:pt x="565" y="91"/>
                    </a:lnTo>
                    <a:lnTo>
                      <a:pt x="564" y="90"/>
                    </a:lnTo>
                    <a:lnTo>
                      <a:pt x="564" y="90"/>
                    </a:lnTo>
                    <a:lnTo>
                      <a:pt x="563" y="89"/>
                    </a:lnTo>
                    <a:lnTo>
                      <a:pt x="552" y="91"/>
                    </a:lnTo>
                    <a:lnTo>
                      <a:pt x="551" y="91"/>
                    </a:lnTo>
                    <a:lnTo>
                      <a:pt x="550" y="91"/>
                    </a:lnTo>
                    <a:lnTo>
                      <a:pt x="548" y="91"/>
                    </a:lnTo>
                    <a:lnTo>
                      <a:pt x="544" y="92"/>
                    </a:lnTo>
                    <a:lnTo>
                      <a:pt x="544" y="93"/>
                    </a:lnTo>
                    <a:lnTo>
                      <a:pt x="544" y="93"/>
                    </a:lnTo>
                    <a:lnTo>
                      <a:pt x="543" y="92"/>
                    </a:lnTo>
                    <a:lnTo>
                      <a:pt x="542" y="93"/>
                    </a:lnTo>
                    <a:lnTo>
                      <a:pt x="542" y="94"/>
                    </a:lnTo>
                    <a:lnTo>
                      <a:pt x="540" y="94"/>
                    </a:lnTo>
                    <a:lnTo>
                      <a:pt x="540" y="94"/>
                    </a:lnTo>
                    <a:lnTo>
                      <a:pt x="540" y="95"/>
                    </a:lnTo>
                    <a:lnTo>
                      <a:pt x="541" y="95"/>
                    </a:lnTo>
                    <a:lnTo>
                      <a:pt x="541" y="95"/>
                    </a:lnTo>
                    <a:lnTo>
                      <a:pt x="542" y="95"/>
                    </a:lnTo>
                    <a:lnTo>
                      <a:pt x="541" y="96"/>
                    </a:lnTo>
                    <a:lnTo>
                      <a:pt x="540" y="97"/>
                    </a:lnTo>
                    <a:lnTo>
                      <a:pt x="540" y="98"/>
                    </a:lnTo>
                    <a:lnTo>
                      <a:pt x="540" y="97"/>
                    </a:lnTo>
                    <a:lnTo>
                      <a:pt x="539" y="98"/>
                    </a:lnTo>
                    <a:lnTo>
                      <a:pt x="540" y="98"/>
                    </a:lnTo>
                    <a:lnTo>
                      <a:pt x="540" y="99"/>
                    </a:lnTo>
                    <a:lnTo>
                      <a:pt x="540" y="100"/>
                    </a:lnTo>
                    <a:lnTo>
                      <a:pt x="539" y="101"/>
                    </a:lnTo>
                    <a:lnTo>
                      <a:pt x="540" y="102"/>
                    </a:lnTo>
                    <a:lnTo>
                      <a:pt x="540" y="102"/>
                    </a:lnTo>
                    <a:lnTo>
                      <a:pt x="541" y="103"/>
                    </a:lnTo>
                    <a:lnTo>
                      <a:pt x="542" y="103"/>
                    </a:lnTo>
                    <a:lnTo>
                      <a:pt x="542" y="105"/>
                    </a:lnTo>
                    <a:lnTo>
                      <a:pt x="543" y="105"/>
                    </a:lnTo>
                    <a:lnTo>
                      <a:pt x="543" y="106"/>
                    </a:lnTo>
                    <a:lnTo>
                      <a:pt x="542" y="107"/>
                    </a:lnTo>
                    <a:lnTo>
                      <a:pt x="542" y="108"/>
                    </a:lnTo>
                    <a:lnTo>
                      <a:pt x="541" y="109"/>
                    </a:lnTo>
                    <a:lnTo>
                      <a:pt x="541" y="111"/>
                    </a:lnTo>
                    <a:lnTo>
                      <a:pt x="542" y="112"/>
                    </a:lnTo>
                    <a:lnTo>
                      <a:pt x="542" y="113"/>
                    </a:lnTo>
                    <a:lnTo>
                      <a:pt x="543" y="115"/>
                    </a:lnTo>
                    <a:lnTo>
                      <a:pt x="543" y="116"/>
                    </a:lnTo>
                    <a:lnTo>
                      <a:pt x="547" y="117"/>
                    </a:lnTo>
                    <a:lnTo>
                      <a:pt x="549" y="118"/>
                    </a:lnTo>
                    <a:lnTo>
                      <a:pt x="550" y="118"/>
                    </a:lnTo>
                    <a:lnTo>
                      <a:pt x="551" y="120"/>
                    </a:lnTo>
                    <a:lnTo>
                      <a:pt x="550" y="121"/>
                    </a:lnTo>
                    <a:lnTo>
                      <a:pt x="550" y="121"/>
                    </a:lnTo>
                    <a:lnTo>
                      <a:pt x="551" y="122"/>
                    </a:lnTo>
                    <a:lnTo>
                      <a:pt x="551" y="122"/>
                    </a:lnTo>
                    <a:lnTo>
                      <a:pt x="552" y="124"/>
                    </a:lnTo>
                    <a:lnTo>
                      <a:pt x="553" y="124"/>
                    </a:lnTo>
                    <a:lnTo>
                      <a:pt x="555" y="125"/>
                    </a:lnTo>
                    <a:lnTo>
                      <a:pt x="556" y="126"/>
                    </a:lnTo>
                    <a:lnTo>
                      <a:pt x="556" y="125"/>
                    </a:lnTo>
                    <a:lnTo>
                      <a:pt x="558" y="128"/>
                    </a:lnTo>
                    <a:lnTo>
                      <a:pt x="557" y="131"/>
                    </a:lnTo>
                    <a:lnTo>
                      <a:pt x="556" y="132"/>
                    </a:lnTo>
                    <a:lnTo>
                      <a:pt x="556" y="135"/>
                    </a:lnTo>
                    <a:lnTo>
                      <a:pt x="555" y="135"/>
                    </a:lnTo>
                    <a:lnTo>
                      <a:pt x="555" y="137"/>
                    </a:lnTo>
                    <a:lnTo>
                      <a:pt x="555" y="138"/>
                    </a:lnTo>
                    <a:lnTo>
                      <a:pt x="557" y="141"/>
                    </a:lnTo>
                    <a:lnTo>
                      <a:pt x="558" y="147"/>
                    </a:lnTo>
                    <a:lnTo>
                      <a:pt x="558" y="150"/>
                    </a:lnTo>
                    <a:lnTo>
                      <a:pt x="557" y="152"/>
                    </a:lnTo>
                    <a:lnTo>
                      <a:pt x="555" y="152"/>
                    </a:lnTo>
                    <a:lnTo>
                      <a:pt x="554" y="152"/>
                    </a:lnTo>
                    <a:lnTo>
                      <a:pt x="554" y="153"/>
                    </a:lnTo>
                    <a:lnTo>
                      <a:pt x="555" y="154"/>
                    </a:lnTo>
                    <a:lnTo>
                      <a:pt x="555" y="155"/>
                    </a:lnTo>
                    <a:lnTo>
                      <a:pt x="552" y="154"/>
                    </a:lnTo>
                    <a:lnTo>
                      <a:pt x="551" y="154"/>
                    </a:lnTo>
                    <a:lnTo>
                      <a:pt x="550" y="153"/>
                    </a:lnTo>
                    <a:lnTo>
                      <a:pt x="550" y="147"/>
                    </a:lnTo>
                    <a:lnTo>
                      <a:pt x="551" y="144"/>
                    </a:lnTo>
                    <a:lnTo>
                      <a:pt x="550" y="144"/>
                    </a:lnTo>
                    <a:lnTo>
                      <a:pt x="550" y="137"/>
                    </a:lnTo>
                    <a:lnTo>
                      <a:pt x="551" y="135"/>
                    </a:lnTo>
                    <a:lnTo>
                      <a:pt x="554" y="133"/>
                    </a:lnTo>
                    <a:lnTo>
                      <a:pt x="554" y="130"/>
                    </a:lnTo>
                    <a:lnTo>
                      <a:pt x="555" y="130"/>
                    </a:lnTo>
                    <a:lnTo>
                      <a:pt x="555" y="128"/>
                    </a:lnTo>
                    <a:lnTo>
                      <a:pt x="553" y="127"/>
                    </a:lnTo>
                    <a:lnTo>
                      <a:pt x="547" y="128"/>
                    </a:lnTo>
                    <a:lnTo>
                      <a:pt x="546" y="127"/>
                    </a:lnTo>
                    <a:lnTo>
                      <a:pt x="544" y="126"/>
                    </a:lnTo>
                    <a:lnTo>
                      <a:pt x="544" y="127"/>
                    </a:lnTo>
                    <a:lnTo>
                      <a:pt x="542" y="123"/>
                    </a:lnTo>
                    <a:lnTo>
                      <a:pt x="542" y="122"/>
                    </a:lnTo>
                    <a:lnTo>
                      <a:pt x="537" y="119"/>
                    </a:lnTo>
                    <a:lnTo>
                      <a:pt x="536" y="117"/>
                    </a:lnTo>
                    <a:lnTo>
                      <a:pt x="533" y="116"/>
                    </a:lnTo>
                    <a:lnTo>
                      <a:pt x="526" y="116"/>
                    </a:lnTo>
                    <a:lnTo>
                      <a:pt x="525" y="119"/>
                    </a:lnTo>
                    <a:lnTo>
                      <a:pt x="523" y="120"/>
                    </a:lnTo>
                    <a:lnTo>
                      <a:pt x="522" y="121"/>
                    </a:lnTo>
                    <a:lnTo>
                      <a:pt x="525" y="121"/>
                    </a:lnTo>
                    <a:lnTo>
                      <a:pt x="527" y="123"/>
                    </a:lnTo>
                    <a:lnTo>
                      <a:pt x="526" y="124"/>
                    </a:lnTo>
                    <a:lnTo>
                      <a:pt x="525" y="125"/>
                    </a:lnTo>
                    <a:lnTo>
                      <a:pt x="523" y="126"/>
                    </a:lnTo>
                    <a:lnTo>
                      <a:pt x="521" y="127"/>
                    </a:lnTo>
                    <a:lnTo>
                      <a:pt x="520" y="127"/>
                    </a:lnTo>
                    <a:lnTo>
                      <a:pt x="520" y="126"/>
                    </a:lnTo>
                    <a:lnTo>
                      <a:pt x="517" y="123"/>
                    </a:lnTo>
                    <a:lnTo>
                      <a:pt x="516" y="123"/>
                    </a:lnTo>
                    <a:lnTo>
                      <a:pt x="515" y="124"/>
                    </a:lnTo>
                    <a:lnTo>
                      <a:pt x="516" y="125"/>
                    </a:lnTo>
                    <a:lnTo>
                      <a:pt x="517" y="130"/>
                    </a:lnTo>
                    <a:lnTo>
                      <a:pt x="518" y="131"/>
                    </a:lnTo>
                    <a:lnTo>
                      <a:pt x="520" y="132"/>
                    </a:lnTo>
                    <a:lnTo>
                      <a:pt x="521" y="133"/>
                    </a:lnTo>
                    <a:lnTo>
                      <a:pt x="522" y="134"/>
                    </a:lnTo>
                    <a:lnTo>
                      <a:pt x="523" y="135"/>
                    </a:lnTo>
                    <a:lnTo>
                      <a:pt x="524" y="135"/>
                    </a:lnTo>
                    <a:lnTo>
                      <a:pt x="525" y="135"/>
                    </a:lnTo>
                    <a:lnTo>
                      <a:pt x="525" y="133"/>
                    </a:lnTo>
                    <a:lnTo>
                      <a:pt x="525" y="135"/>
                    </a:lnTo>
                    <a:lnTo>
                      <a:pt x="525" y="135"/>
                    </a:lnTo>
                    <a:lnTo>
                      <a:pt x="527" y="135"/>
                    </a:lnTo>
                    <a:lnTo>
                      <a:pt x="527" y="138"/>
                    </a:lnTo>
                    <a:lnTo>
                      <a:pt x="529" y="139"/>
                    </a:lnTo>
                    <a:lnTo>
                      <a:pt x="529" y="141"/>
                    </a:lnTo>
                    <a:lnTo>
                      <a:pt x="527" y="140"/>
                    </a:lnTo>
                    <a:lnTo>
                      <a:pt x="525" y="140"/>
                    </a:lnTo>
                    <a:lnTo>
                      <a:pt x="525" y="139"/>
                    </a:lnTo>
                    <a:lnTo>
                      <a:pt x="525" y="138"/>
                    </a:lnTo>
                    <a:lnTo>
                      <a:pt x="524" y="137"/>
                    </a:lnTo>
                    <a:lnTo>
                      <a:pt x="512" y="135"/>
                    </a:lnTo>
                    <a:lnTo>
                      <a:pt x="511" y="132"/>
                    </a:lnTo>
                    <a:lnTo>
                      <a:pt x="511" y="132"/>
                    </a:lnTo>
                    <a:lnTo>
                      <a:pt x="512" y="132"/>
                    </a:lnTo>
                    <a:lnTo>
                      <a:pt x="512" y="129"/>
                    </a:lnTo>
                    <a:lnTo>
                      <a:pt x="511" y="127"/>
                    </a:lnTo>
                    <a:lnTo>
                      <a:pt x="511" y="126"/>
                    </a:lnTo>
                    <a:lnTo>
                      <a:pt x="511" y="124"/>
                    </a:lnTo>
                    <a:lnTo>
                      <a:pt x="511" y="122"/>
                    </a:lnTo>
                    <a:lnTo>
                      <a:pt x="511" y="121"/>
                    </a:lnTo>
                    <a:lnTo>
                      <a:pt x="513" y="117"/>
                    </a:lnTo>
                    <a:lnTo>
                      <a:pt x="512" y="113"/>
                    </a:lnTo>
                    <a:lnTo>
                      <a:pt x="513" y="113"/>
                    </a:lnTo>
                    <a:lnTo>
                      <a:pt x="512" y="111"/>
                    </a:lnTo>
                    <a:lnTo>
                      <a:pt x="511" y="110"/>
                    </a:lnTo>
                    <a:lnTo>
                      <a:pt x="512" y="109"/>
                    </a:lnTo>
                    <a:lnTo>
                      <a:pt x="510" y="108"/>
                    </a:lnTo>
                    <a:lnTo>
                      <a:pt x="510" y="107"/>
                    </a:lnTo>
                    <a:lnTo>
                      <a:pt x="508" y="108"/>
                    </a:lnTo>
                    <a:lnTo>
                      <a:pt x="508" y="109"/>
                    </a:lnTo>
                    <a:lnTo>
                      <a:pt x="509" y="111"/>
                    </a:lnTo>
                    <a:lnTo>
                      <a:pt x="510" y="117"/>
                    </a:lnTo>
                    <a:lnTo>
                      <a:pt x="509" y="119"/>
                    </a:lnTo>
                    <a:lnTo>
                      <a:pt x="500" y="125"/>
                    </a:lnTo>
                    <a:lnTo>
                      <a:pt x="500" y="127"/>
                    </a:lnTo>
                    <a:lnTo>
                      <a:pt x="500" y="128"/>
                    </a:lnTo>
                    <a:lnTo>
                      <a:pt x="499" y="131"/>
                    </a:lnTo>
                    <a:lnTo>
                      <a:pt x="499" y="131"/>
                    </a:lnTo>
                    <a:lnTo>
                      <a:pt x="503" y="138"/>
                    </a:lnTo>
                    <a:lnTo>
                      <a:pt x="503" y="141"/>
                    </a:lnTo>
                    <a:lnTo>
                      <a:pt x="506" y="145"/>
                    </a:lnTo>
                    <a:lnTo>
                      <a:pt x="504" y="151"/>
                    </a:lnTo>
                    <a:lnTo>
                      <a:pt x="503" y="153"/>
                    </a:lnTo>
                    <a:lnTo>
                      <a:pt x="503" y="156"/>
                    </a:lnTo>
                    <a:lnTo>
                      <a:pt x="502" y="157"/>
                    </a:lnTo>
                    <a:lnTo>
                      <a:pt x="502" y="160"/>
                    </a:lnTo>
                    <a:lnTo>
                      <a:pt x="503" y="164"/>
                    </a:lnTo>
                    <a:lnTo>
                      <a:pt x="503" y="169"/>
                    </a:lnTo>
                    <a:lnTo>
                      <a:pt x="503" y="171"/>
                    </a:lnTo>
                    <a:lnTo>
                      <a:pt x="504" y="171"/>
                    </a:lnTo>
                    <a:lnTo>
                      <a:pt x="507" y="170"/>
                    </a:lnTo>
                    <a:lnTo>
                      <a:pt x="507" y="170"/>
                    </a:lnTo>
                    <a:lnTo>
                      <a:pt x="511" y="171"/>
                    </a:lnTo>
                    <a:lnTo>
                      <a:pt x="511" y="170"/>
                    </a:lnTo>
                    <a:lnTo>
                      <a:pt x="513" y="168"/>
                    </a:lnTo>
                    <a:lnTo>
                      <a:pt x="515" y="168"/>
                    </a:lnTo>
                    <a:lnTo>
                      <a:pt x="524" y="174"/>
                    </a:lnTo>
                    <a:lnTo>
                      <a:pt x="525" y="175"/>
                    </a:lnTo>
                    <a:lnTo>
                      <a:pt x="525" y="178"/>
                    </a:lnTo>
                    <a:lnTo>
                      <a:pt x="526" y="182"/>
                    </a:lnTo>
                    <a:lnTo>
                      <a:pt x="527" y="182"/>
                    </a:lnTo>
                    <a:lnTo>
                      <a:pt x="527" y="183"/>
                    </a:lnTo>
                    <a:lnTo>
                      <a:pt x="526" y="184"/>
                    </a:lnTo>
                    <a:lnTo>
                      <a:pt x="525" y="184"/>
                    </a:lnTo>
                    <a:lnTo>
                      <a:pt x="524" y="185"/>
                    </a:lnTo>
                    <a:lnTo>
                      <a:pt x="523" y="186"/>
                    </a:lnTo>
                    <a:lnTo>
                      <a:pt x="524" y="190"/>
                    </a:lnTo>
                    <a:lnTo>
                      <a:pt x="524" y="191"/>
                    </a:lnTo>
                    <a:lnTo>
                      <a:pt x="525" y="191"/>
                    </a:lnTo>
                    <a:lnTo>
                      <a:pt x="527" y="192"/>
                    </a:lnTo>
                    <a:lnTo>
                      <a:pt x="529" y="192"/>
                    </a:lnTo>
                    <a:lnTo>
                      <a:pt x="531" y="193"/>
                    </a:lnTo>
                    <a:lnTo>
                      <a:pt x="531" y="193"/>
                    </a:lnTo>
                    <a:lnTo>
                      <a:pt x="528" y="194"/>
                    </a:lnTo>
                    <a:lnTo>
                      <a:pt x="527" y="193"/>
                    </a:lnTo>
                    <a:lnTo>
                      <a:pt x="525" y="193"/>
                    </a:lnTo>
                    <a:lnTo>
                      <a:pt x="524" y="192"/>
                    </a:lnTo>
                    <a:lnTo>
                      <a:pt x="521" y="191"/>
                    </a:lnTo>
                    <a:lnTo>
                      <a:pt x="521" y="190"/>
                    </a:lnTo>
                    <a:lnTo>
                      <a:pt x="521" y="189"/>
                    </a:lnTo>
                    <a:lnTo>
                      <a:pt x="522" y="185"/>
                    </a:lnTo>
                    <a:lnTo>
                      <a:pt x="523" y="184"/>
                    </a:lnTo>
                    <a:lnTo>
                      <a:pt x="522" y="184"/>
                    </a:lnTo>
                    <a:lnTo>
                      <a:pt x="521" y="184"/>
                    </a:lnTo>
                    <a:lnTo>
                      <a:pt x="521" y="183"/>
                    </a:lnTo>
                    <a:lnTo>
                      <a:pt x="522" y="182"/>
                    </a:lnTo>
                    <a:lnTo>
                      <a:pt x="522" y="182"/>
                    </a:lnTo>
                    <a:lnTo>
                      <a:pt x="522" y="181"/>
                    </a:lnTo>
                    <a:lnTo>
                      <a:pt x="522" y="180"/>
                    </a:lnTo>
                    <a:lnTo>
                      <a:pt x="522" y="179"/>
                    </a:lnTo>
                    <a:lnTo>
                      <a:pt x="521" y="178"/>
                    </a:lnTo>
                    <a:lnTo>
                      <a:pt x="521" y="178"/>
                    </a:lnTo>
                    <a:lnTo>
                      <a:pt x="520" y="177"/>
                    </a:lnTo>
                    <a:lnTo>
                      <a:pt x="519" y="176"/>
                    </a:lnTo>
                    <a:lnTo>
                      <a:pt x="518" y="175"/>
                    </a:lnTo>
                    <a:lnTo>
                      <a:pt x="519" y="175"/>
                    </a:lnTo>
                    <a:lnTo>
                      <a:pt x="518" y="172"/>
                    </a:lnTo>
                    <a:lnTo>
                      <a:pt x="511" y="174"/>
                    </a:lnTo>
                    <a:lnTo>
                      <a:pt x="506" y="177"/>
                    </a:lnTo>
                    <a:lnTo>
                      <a:pt x="507" y="178"/>
                    </a:lnTo>
                    <a:lnTo>
                      <a:pt x="506" y="181"/>
                    </a:lnTo>
                    <a:lnTo>
                      <a:pt x="506" y="182"/>
                    </a:lnTo>
                    <a:lnTo>
                      <a:pt x="507" y="182"/>
                    </a:lnTo>
                    <a:lnTo>
                      <a:pt x="507" y="183"/>
                    </a:lnTo>
                    <a:lnTo>
                      <a:pt x="507" y="184"/>
                    </a:lnTo>
                    <a:lnTo>
                      <a:pt x="507" y="185"/>
                    </a:lnTo>
                    <a:lnTo>
                      <a:pt x="507" y="185"/>
                    </a:lnTo>
                    <a:lnTo>
                      <a:pt x="508" y="187"/>
                    </a:lnTo>
                    <a:lnTo>
                      <a:pt x="507" y="192"/>
                    </a:lnTo>
                    <a:lnTo>
                      <a:pt x="503" y="196"/>
                    </a:lnTo>
                    <a:lnTo>
                      <a:pt x="503" y="200"/>
                    </a:lnTo>
                    <a:lnTo>
                      <a:pt x="501" y="203"/>
                    </a:lnTo>
                    <a:lnTo>
                      <a:pt x="499" y="205"/>
                    </a:lnTo>
                    <a:lnTo>
                      <a:pt x="498" y="206"/>
                    </a:lnTo>
                    <a:lnTo>
                      <a:pt x="495" y="207"/>
                    </a:lnTo>
                    <a:lnTo>
                      <a:pt x="495" y="207"/>
                    </a:lnTo>
                    <a:lnTo>
                      <a:pt x="496" y="210"/>
                    </a:lnTo>
                    <a:lnTo>
                      <a:pt x="495" y="211"/>
                    </a:lnTo>
                    <a:lnTo>
                      <a:pt x="493" y="212"/>
                    </a:lnTo>
                    <a:lnTo>
                      <a:pt x="489" y="210"/>
                    </a:lnTo>
                    <a:lnTo>
                      <a:pt x="488" y="210"/>
                    </a:lnTo>
                    <a:lnTo>
                      <a:pt x="486" y="211"/>
                    </a:lnTo>
                    <a:lnTo>
                      <a:pt x="482" y="210"/>
                    </a:lnTo>
                    <a:lnTo>
                      <a:pt x="482" y="210"/>
                    </a:lnTo>
                    <a:lnTo>
                      <a:pt x="482" y="209"/>
                    </a:lnTo>
                    <a:lnTo>
                      <a:pt x="482" y="208"/>
                    </a:lnTo>
                    <a:lnTo>
                      <a:pt x="482" y="206"/>
                    </a:lnTo>
                    <a:lnTo>
                      <a:pt x="481" y="205"/>
                    </a:lnTo>
                    <a:lnTo>
                      <a:pt x="481" y="204"/>
                    </a:lnTo>
                    <a:lnTo>
                      <a:pt x="481" y="204"/>
                    </a:lnTo>
                    <a:lnTo>
                      <a:pt x="482" y="204"/>
                    </a:lnTo>
                    <a:lnTo>
                      <a:pt x="483" y="204"/>
                    </a:lnTo>
                    <a:lnTo>
                      <a:pt x="483" y="205"/>
                    </a:lnTo>
                    <a:lnTo>
                      <a:pt x="485" y="205"/>
                    </a:lnTo>
                    <a:lnTo>
                      <a:pt x="485" y="204"/>
                    </a:lnTo>
                    <a:lnTo>
                      <a:pt x="486" y="204"/>
                    </a:lnTo>
                    <a:lnTo>
                      <a:pt x="487" y="203"/>
                    </a:lnTo>
                    <a:lnTo>
                      <a:pt x="488" y="204"/>
                    </a:lnTo>
                    <a:lnTo>
                      <a:pt x="489" y="203"/>
                    </a:lnTo>
                    <a:lnTo>
                      <a:pt x="489" y="202"/>
                    </a:lnTo>
                    <a:lnTo>
                      <a:pt x="490" y="202"/>
                    </a:lnTo>
                    <a:lnTo>
                      <a:pt x="491" y="202"/>
                    </a:lnTo>
                    <a:lnTo>
                      <a:pt x="492" y="202"/>
                    </a:lnTo>
                    <a:lnTo>
                      <a:pt x="493" y="201"/>
                    </a:lnTo>
                    <a:lnTo>
                      <a:pt x="492" y="200"/>
                    </a:lnTo>
                    <a:lnTo>
                      <a:pt x="491" y="200"/>
                    </a:lnTo>
                    <a:lnTo>
                      <a:pt x="490" y="200"/>
                    </a:lnTo>
                    <a:lnTo>
                      <a:pt x="489" y="200"/>
                    </a:lnTo>
                    <a:lnTo>
                      <a:pt x="489" y="199"/>
                    </a:lnTo>
                    <a:lnTo>
                      <a:pt x="492" y="200"/>
                    </a:lnTo>
                    <a:lnTo>
                      <a:pt x="493" y="200"/>
                    </a:lnTo>
                    <a:lnTo>
                      <a:pt x="494" y="199"/>
                    </a:lnTo>
                    <a:lnTo>
                      <a:pt x="494" y="197"/>
                    </a:lnTo>
                    <a:lnTo>
                      <a:pt x="495" y="197"/>
                    </a:lnTo>
                    <a:lnTo>
                      <a:pt x="496" y="196"/>
                    </a:lnTo>
                    <a:lnTo>
                      <a:pt x="496" y="195"/>
                    </a:lnTo>
                    <a:lnTo>
                      <a:pt x="496" y="193"/>
                    </a:lnTo>
                    <a:lnTo>
                      <a:pt x="498" y="193"/>
                    </a:lnTo>
                    <a:lnTo>
                      <a:pt x="499" y="191"/>
                    </a:lnTo>
                    <a:lnTo>
                      <a:pt x="499" y="190"/>
                    </a:lnTo>
                    <a:lnTo>
                      <a:pt x="500" y="189"/>
                    </a:lnTo>
                    <a:lnTo>
                      <a:pt x="500" y="183"/>
                    </a:lnTo>
                    <a:lnTo>
                      <a:pt x="501" y="181"/>
                    </a:lnTo>
                    <a:lnTo>
                      <a:pt x="501" y="178"/>
                    </a:lnTo>
                    <a:lnTo>
                      <a:pt x="496" y="171"/>
                    </a:lnTo>
                    <a:lnTo>
                      <a:pt x="496" y="167"/>
                    </a:lnTo>
                    <a:lnTo>
                      <a:pt x="496" y="166"/>
                    </a:lnTo>
                    <a:lnTo>
                      <a:pt x="496" y="164"/>
                    </a:lnTo>
                    <a:lnTo>
                      <a:pt x="496" y="162"/>
                    </a:lnTo>
                    <a:lnTo>
                      <a:pt x="496" y="160"/>
                    </a:lnTo>
                    <a:lnTo>
                      <a:pt x="496" y="159"/>
                    </a:lnTo>
                    <a:lnTo>
                      <a:pt x="496" y="158"/>
                    </a:lnTo>
                    <a:lnTo>
                      <a:pt x="496" y="157"/>
                    </a:lnTo>
                    <a:lnTo>
                      <a:pt x="496" y="157"/>
                    </a:lnTo>
                    <a:lnTo>
                      <a:pt x="496" y="156"/>
                    </a:lnTo>
                    <a:lnTo>
                      <a:pt x="496" y="154"/>
                    </a:lnTo>
                    <a:lnTo>
                      <a:pt x="496" y="154"/>
                    </a:lnTo>
                    <a:lnTo>
                      <a:pt x="496" y="153"/>
                    </a:lnTo>
                    <a:lnTo>
                      <a:pt x="496" y="152"/>
                    </a:lnTo>
                    <a:lnTo>
                      <a:pt x="496" y="151"/>
                    </a:lnTo>
                    <a:lnTo>
                      <a:pt x="497" y="149"/>
                    </a:lnTo>
                    <a:lnTo>
                      <a:pt x="496" y="145"/>
                    </a:lnTo>
                    <a:lnTo>
                      <a:pt x="497" y="144"/>
                    </a:lnTo>
                    <a:lnTo>
                      <a:pt x="497" y="142"/>
                    </a:lnTo>
                    <a:lnTo>
                      <a:pt x="496" y="138"/>
                    </a:lnTo>
                    <a:lnTo>
                      <a:pt x="496" y="136"/>
                    </a:lnTo>
                    <a:lnTo>
                      <a:pt x="494" y="135"/>
                    </a:lnTo>
                    <a:lnTo>
                      <a:pt x="492" y="131"/>
                    </a:lnTo>
                    <a:lnTo>
                      <a:pt x="492" y="130"/>
                    </a:lnTo>
                    <a:lnTo>
                      <a:pt x="492" y="129"/>
                    </a:lnTo>
                    <a:lnTo>
                      <a:pt x="493" y="128"/>
                    </a:lnTo>
                    <a:lnTo>
                      <a:pt x="493" y="127"/>
                    </a:lnTo>
                    <a:lnTo>
                      <a:pt x="494" y="127"/>
                    </a:lnTo>
                    <a:lnTo>
                      <a:pt x="494" y="124"/>
                    </a:lnTo>
                    <a:lnTo>
                      <a:pt x="496" y="116"/>
                    </a:lnTo>
                    <a:lnTo>
                      <a:pt x="496" y="110"/>
                    </a:lnTo>
                    <a:lnTo>
                      <a:pt x="496" y="109"/>
                    </a:lnTo>
                    <a:lnTo>
                      <a:pt x="496" y="109"/>
                    </a:lnTo>
                    <a:lnTo>
                      <a:pt x="492" y="107"/>
                    </a:lnTo>
                    <a:lnTo>
                      <a:pt x="491" y="105"/>
                    </a:lnTo>
                    <a:lnTo>
                      <a:pt x="482" y="106"/>
                    </a:lnTo>
                    <a:lnTo>
                      <a:pt x="481" y="105"/>
                    </a:lnTo>
                    <a:lnTo>
                      <a:pt x="482" y="105"/>
                    </a:lnTo>
                    <a:lnTo>
                      <a:pt x="478" y="105"/>
                    </a:lnTo>
                    <a:lnTo>
                      <a:pt x="478" y="106"/>
                    </a:lnTo>
                    <a:lnTo>
                      <a:pt x="473" y="126"/>
                    </a:lnTo>
                    <a:lnTo>
                      <a:pt x="467" y="134"/>
                    </a:lnTo>
                    <a:lnTo>
                      <a:pt x="464" y="135"/>
                    </a:lnTo>
                    <a:lnTo>
                      <a:pt x="463" y="138"/>
                    </a:lnTo>
                    <a:lnTo>
                      <a:pt x="464" y="139"/>
                    </a:lnTo>
                    <a:lnTo>
                      <a:pt x="465" y="137"/>
                    </a:lnTo>
                    <a:lnTo>
                      <a:pt x="466" y="138"/>
                    </a:lnTo>
                    <a:lnTo>
                      <a:pt x="466" y="139"/>
                    </a:lnTo>
                    <a:lnTo>
                      <a:pt x="465" y="140"/>
                    </a:lnTo>
                    <a:lnTo>
                      <a:pt x="463" y="141"/>
                    </a:lnTo>
                    <a:lnTo>
                      <a:pt x="463" y="141"/>
                    </a:lnTo>
                    <a:lnTo>
                      <a:pt x="463" y="143"/>
                    </a:lnTo>
                    <a:lnTo>
                      <a:pt x="463" y="144"/>
                    </a:lnTo>
                    <a:lnTo>
                      <a:pt x="463" y="144"/>
                    </a:lnTo>
                    <a:lnTo>
                      <a:pt x="465" y="144"/>
                    </a:lnTo>
                    <a:lnTo>
                      <a:pt x="466" y="143"/>
                    </a:lnTo>
                    <a:lnTo>
                      <a:pt x="467" y="143"/>
                    </a:lnTo>
                    <a:lnTo>
                      <a:pt x="468" y="145"/>
                    </a:lnTo>
                    <a:lnTo>
                      <a:pt x="467" y="146"/>
                    </a:lnTo>
                    <a:lnTo>
                      <a:pt x="467" y="150"/>
                    </a:lnTo>
                    <a:lnTo>
                      <a:pt x="467" y="152"/>
                    </a:lnTo>
                    <a:lnTo>
                      <a:pt x="467" y="153"/>
                    </a:lnTo>
                    <a:lnTo>
                      <a:pt x="467" y="155"/>
                    </a:lnTo>
                    <a:lnTo>
                      <a:pt x="467" y="156"/>
                    </a:lnTo>
                    <a:lnTo>
                      <a:pt x="466" y="156"/>
                    </a:lnTo>
                    <a:lnTo>
                      <a:pt x="465" y="156"/>
                    </a:lnTo>
                    <a:lnTo>
                      <a:pt x="465" y="162"/>
                    </a:lnTo>
                    <a:lnTo>
                      <a:pt x="465" y="164"/>
                    </a:lnTo>
                    <a:lnTo>
                      <a:pt x="465" y="162"/>
                    </a:lnTo>
                    <a:lnTo>
                      <a:pt x="467" y="161"/>
                    </a:lnTo>
                    <a:lnTo>
                      <a:pt x="471" y="164"/>
                    </a:lnTo>
                    <a:lnTo>
                      <a:pt x="471" y="164"/>
                    </a:lnTo>
                    <a:lnTo>
                      <a:pt x="471" y="164"/>
                    </a:lnTo>
                    <a:lnTo>
                      <a:pt x="471" y="166"/>
                    </a:lnTo>
                    <a:lnTo>
                      <a:pt x="474" y="172"/>
                    </a:lnTo>
                    <a:lnTo>
                      <a:pt x="475" y="173"/>
                    </a:lnTo>
                    <a:lnTo>
                      <a:pt x="477" y="173"/>
                    </a:lnTo>
                    <a:lnTo>
                      <a:pt x="477" y="174"/>
                    </a:lnTo>
                    <a:lnTo>
                      <a:pt x="477" y="175"/>
                    </a:lnTo>
                    <a:lnTo>
                      <a:pt x="476" y="176"/>
                    </a:lnTo>
                    <a:lnTo>
                      <a:pt x="474" y="182"/>
                    </a:lnTo>
                    <a:lnTo>
                      <a:pt x="473" y="184"/>
                    </a:lnTo>
                    <a:lnTo>
                      <a:pt x="472" y="183"/>
                    </a:lnTo>
                    <a:lnTo>
                      <a:pt x="472" y="182"/>
                    </a:lnTo>
                    <a:lnTo>
                      <a:pt x="471" y="180"/>
                    </a:lnTo>
                    <a:lnTo>
                      <a:pt x="469" y="179"/>
                    </a:lnTo>
                    <a:lnTo>
                      <a:pt x="465" y="174"/>
                    </a:lnTo>
                    <a:lnTo>
                      <a:pt x="463" y="174"/>
                    </a:lnTo>
                    <a:lnTo>
                      <a:pt x="463" y="174"/>
                    </a:lnTo>
                    <a:lnTo>
                      <a:pt x="460" y="171"/>
                    </a:lnTo>
                    <a:lnTo>
                      <a:pt x="458" y="171"/>
                    </a:lnTo>
                    <a:lnTo>
                      <a:pt x="458" y="170"/>
                    </a:lnTo>
                    <a:lnTo>
                      <a:pt x="459" y="170"/>
                    </a:lnTo>
                    <a:lnTo>
                      <a:pt x="458" y="169"/>
                    </a:lnTo>
                    <a:lnTo>
                      <a:pt x="456" y="169"/>
                    </a:lnTo>
                    <a:lnTo>
                      <a:pt x="454" y="167"/>
                    </a:lnTo>
                    <a:lnTo>
                      <a:pt x="452" y="167"/>
                    </a:lnTo>
                    <a:lnTo>
                      <a:pt x="449" y="164"/>
                    </a:lnTo>
                    <a:lnTo>
                      <a:pt x="445" y="162"/>
                    </a:lnTo>
                    <a:lnTo>
                      <a:pt x="444" y="162"/>
                    </a:lnTo>
                    <a:lnTo>
                      <a:pt x="442" y="160"/>
                    </a:lnTo>
                    <a:lnTo>
                      <a:pt x="435" y="160"/>
                    </a:lnTo>
                    <a:lnTo>
                      <a:pt x="435" y="160"/>
                    </a:lnTo>
                    <a:lnTo>
                      <a:pt x="433" y="159"/>
                    </a:lnTo>
                    <a:lnTo>
                      <a:pt x="432" y="159"/>
                    </a:lnTo>
                    <a:lnTo>
                      <a:pt x="431" y="159"/>
                    </a:lnTo>
                    <a:lnTo>
                      <a:pt x="431" y="160"/>
                    </a:lnTo>
                    <a:lnTo>
                      <a:pt x="431" y="161"/>
                    </a:lnTo>
                    <a:lnTo>
                      <a:pt x="429" y="162"/>
                    </a:lnTo>
                    <a:lnTo>
                      <a:pt x="429" y="164"/>
                    </a:lnTo>
                    <a:lnTo>
                      <a:pt x="432" y="171"/>
                    </a:lnTo>
                    <a:lnTo>
                      <a:pt x="431" y="170"/>
                    </a:lnTo>
                    <a:lnTo>
                      <a:pt x="432" y="170"/>
                    </a:lnTo>
                    <a:lnTo>
                      <a:pt x="431" y="174"/>
                    </a:lnTo>
                    <a:lnTo>
                      <a:pt x="430" y="176"/>
                    </a:lnTo>
                    <a:lnTo>
                      <a:pt x="427" y="176"/>
                    </a:lnTo>
                    <a:lnTo>
                      <a:pt x="427" y="178"/>
                    </a:lnTo>
                    <a:lnTo>
                      <a:pt x="427" y="179"/>
                    </a:lnTo>
                    <a:lnTo>
                      <a:pt x="427" y="180"/>
                    </a:lnTo>
                    <a:lnTo>
                      <a:pt x="426" y="182"/>
                    </a:lnTo>
                    <a:lnTo>
                      <a:pt x="424" y="182"/>
                    </a:lnTo>
                    <a:lnTo>
                      <a:pt x="423" y="182"/>
                    </a:lnTo>
                    <a:lnTo>
                      <a:pt x="422" y="180"/>
                    </a:lnTo>
                    <a:lnTo>
                      <a:pt x="422" y="178"/>
                    </a:lnTo>
                    <a:lnTo>
                      <a:pt x="423" y="178"/>
                    </a:lnTo>
                    <a:lnTo>
                      <a:pt x="423" y="177"/>
                    </a:lnTo>
                    <a:lnTo>
                      <a:pt x="424" y="176"/>
                    </a:lnTo>
                    <a:lnTo>
                      <a:pt x="422" y="173"/>
                    </a:lnTo>
                    <a:lnTo>
                      <a:pt x="422" y="172"/>
                    </a:lnTo>
                    <a:lnTo>
                      <a:pt x="421" y="172"/>
                    </a:lnTo>
                    <a:lnTo>
                      <a:pt x="417" y="174"/>
                    </a:lnTo>
                    <a:lnTo>
                      <a:pt x="416" y="175"/>
                    </a:lnTo>
                    <a:lnTo>
                      <a:pt x="414" y="176"/>
                    </a:lnTo>
                    <a:lnTo>
                      <a:pt x="413" y="179"/>
                    </a:lnTo>
                    <a:lnTo>
                      <a:pt x="411" y="179"/>
                    </a:lnTo>
                    <a:lnTo>
                      <a:pt x="410" y="178"/>
                    </a:lnTo>
                    <a:lnTo>
                      <a:pt x="409" y="178"/>
                    </a:lnTo>
                    <a:lnTo>
                      <a:pt x="407" y="178"/>
                    </a:lnTo>
                    <a:lnTo>
                      <a:pt x="405" y="178"/>
                    </a:lnTo>
                    <a:lnTo>
                      <a:pt x="403" y="178"/>
                    </a:lnTo>
                    <a:lnTo>
                      <a:pt x="402" y="178"/>
                    </a:lnTo>
                    <a:lnTo>
                      <a:pt x="399" y="181"/>
                    </a:lnTo>
                    <a:lnTo>
                      <a:pt x="399" y="182"/>
                    </a:lnTo>
                    <a:lnTo>
                      <a:pt x="398" y="185"/>
                    </a:lnTo>
                    <a:lnTo>
                      <a:pt x="398" y="185"/>
                    </a:lnTo>
                    <a:lnTo>
                      <a:pt x="397" y="184"/>
                    </a:lnTo>
                    <a:lnTo>
                      <a:pt x="396" y="183"/>
                    </a:lnTo>
                    <a:lnTo>
                      <a:pt x="395" y="184"/>
                    </a:lnTo>
                    <a:lnTo>
                      <a:pt x="394" y="182"/>
                    </a:lnTo>
                    <a:lnTo>
                      <a:pt x="394" y="179"/>
                    </a:lnTo>
                    <a:lnTo>
                      <a:pt x="394" y="179"/>
                    </a:lnTo>
                    <a:lnTo>
                      <a:pt x="394" y="178"/>
                    </a:lnTo>
                    <a:lnTo>
                      <a:pt x="394" y="177"/>
                    </a:lnTo>
                    <a:lnTo>
                      <a:pt x="394" y="175"/>
                    </a:lnTo>
                    <a:lnTo>
                      <a:pt x="394" y="174"/>
                    </a:lnTo>
                    <a:lnTo>
                      <a:pt x="393" y="174"/>
                    </a:lnTo>
                    <a:lnTo>
                      <a:pt x="393" y="175"/>
                    </a:lnTo>
                    <a:lnTo>
                      <a:pt x="393" y="175"/>
                    </a:lnTo>
                    <a:lnTo>
                      <a:pt x="393" y="174"/>
                    </a:lnTo>
                    <a:lnTo>
                      <a:pt x="394" y="173"/>
                    </a:lnTo>
                    <a:lnTo>
                      <a:pt x="396" y="173"/>
                    </a:lnTo>
                    <a:lnTo>
                      <a:pt x="397" y="172"/>
                    </a:lnTo>
                    <a:lnTo>
                      <a:pt x="398" y="172"/>
                    </a:lnTo>
                    <a:lnTo>
                      <a:pt x="395" y="173"/>
                    </a:lnTo>
                    <a:lnTo>
                      <a:pt x="394" y="173"/>
                    </a:lnTo>
                    <a:lnTo>
                      <a:pt x="393" y="173"/>
                    </a:lnTo>
                    <a:lnTo>
                      <a:pt x="391" y="174"/>
                    </a:lnTo>
                    <a:lnTo>
                      <a:pt x="391" y="175"/>
                    </a:lnTo>
                    <a:lnTo>
                      <a:pt x="390" y="175"/>
                    </a:lnTo>
                    <a:lnTo>
                      <a:pt x="390" y="175"/>
                    </a:lnTo>
                    <a:lnTo>
                      <a:pt x="390" y="178"/>
                    </a:lnTo>
                    <a:lnTo>
                      <a:pt x="389" y="178"/>
                    </a:lnTo>
                    <a:lnTo>
                      <a:pt x="388" y="178"/>
                    </a:lnTo>
                    <a:lnTo>
                      <a:pt x="387" y="177"/>
                    </a:lnTo>
                    <a:lnTo>
                      <a:pt x="388" y="176"/>
                    </a:lnTo>
                    <a:lnTo>
                      <a:pt x="387" y="176"/>
                    </a:lnTo>
                    <a:lnTo>
                      <a:pt x="385" y="178"/>
                    </a:lnTo>
                    <a:lnTo>
                      <a:pt x="386" y="178"/>
                    </a:lnTo>
                    <a:lnTo>
                      <a:pt x="387" y="179"/>
                    </a:lnTo>
                    <a:lnTo>
                      <a:pt x="387" y="181"/>
                    </a:lnTo>
                    <a:lnTo>
                      <a:pt x="385" y="182"/>
                    </a:lnTo>
                    <a:lnTo>
                      <a:pt x="385" y="182"/>
                    </a:lnTo>
                    <a:lnTo>
                      <a:pt x="384" y="179"/>
                    </a:lnTo>
                    <a:lnTo>
                      <a:pt x="381" y="180"/>
                    </a:lnTo>
                    <a:lnTo>
                      <a:pt x="381" y="181"/>
                    </a:lnTo>
                    <a:lnTo>
                      <a:pt x="377" y="182"/>
                    </a:lnTo>
                    <a:lnTo>
                      <a:pt x="377" y="182"/>
                    </a:lnTo>
                    <a:lnTo>
                      <a:pt x="366" y="189"/>
                    </a:lnTo>
                    <a:lnTo>
                      <a:pt x="365" y="189"/>
                    </a:lnTo>
                    <a:lnTo>
                      <a:pt x="365" y="191"/>
                    </a:lnTo>
                    <a:lnTo>
                      <a:pt x="365" y="191"/>
                    </a:lnTo>
                    <a:lnTo>
                      <a:pt x="365" y="192"/>
                    </a:lnTo>
                    <a:lnTo>
                      <a:pt x="362" y="193"/>
                    </a:lnTo>
                    <a:lnTo>
                      <a:pt x="362" y="193"/>
                    </a:lnTo>
                    <a:lnTo>
                      <a:pt x="361" y="193"/>
                    </a:lnTo>
                    <a:lnTo>
                      <a:pt x="359" y="199"/>
                    </a:lnTo>
                    <a:lnTo>
                      <a:pt x="359" y="201"/>
                    </a:lnTo>
                    <a:lnTo>
                      <a:pt x="358" y="203"/>
                    </a:lnTo>
                    <a:lnTo>
                      <a:pt x="357" y="204"/>
                    </a:lnTo>
                    <a:lnTo>
                      <a:pt x="356" y="203"/>
                    </a:lnTo>
                    <a:lnTo>
                      <a:pt x="354" y="204"/>
                    </a:lnTo>
                    <a:lnTo>
                      <a:pt x="354" y="206"/>
                    </a:lnTo>
                    <a:lnTo>
                      <a:pt x="353" y="204"/>
                    </a:lnTo>
                    <a:lnTo>
                      <a:pt x="351" y="204"/>
                    </a:lnTo>
                    <a:lnTo>
                      <a:pt x="351" y="204"/>
                    </a:lnTo>
                    <a:lnTo>
                      <a:pt x="350" y="204"/>
                    </a:lnTo>
                    <a:lnTo>
                      <a:pt x="348" y="200"/>
                    </a:lnTo>
                    <a:lnTo>
                      <a:pt x="345" y="196"/>
                    </a:lnTo>
                    <a:lnTo>
                      <a:pt x="344" y="195"/>
                    </a:lnTo>
                    <a:lnTo>
                      <a:pt x="344" y="193"/>
                    </a:lnTo>
                    <a:lnTo>
                      <a:pt x="345" y="193"/>
                    </a:lnTo>
                    <a:lnTo>
                      <a:pt x="346" y="193"/>
                    </a:lnTo>
                    <a:lnTo>
                      <a:pt x="347" y="191"/>
                    </a:lnTo>
                    <a:lnTo>
                      <a:pt x="354" y="189"/>
                    </a:lnTo>
                    <a:lnTo>
                      <a:pt x="353" y="188"/>
                    </a:lnTo>
                    <a:lnTo>
                      <a:pt x="352" y="184"/>
                    </a:lnTo>
                    <a:lnTo>
                      <a:pt x="351" y="185"/>
                    </a:lnTo>
                    <a:lnTo>
                      <a:pt x="351" y="183"/>
                    </a:lnTo>
                    <a:lnTo>
                      <a:pt x="350" y="182"/>
                    </a:lnTo>
                    <a:lnTo>
                      <a:pt x="350" y="181"/>
                    </a:lnTo>
                    <a:lnTo>
                      <a:pt x="348" y="180"/>
                    </a:lnTo>
                    <a:lnTo>
                      <a:pt x="346" y="179"/>
                    </a:lnTo>
                    <a:lnTo>
                      <a:pt x="341" y="179"/>
                    </a:lnTo>
                    <a:lnTo>
                      <a:pt x="340" y="179"/>
                    </a:lnTo>
                    <a:lnTo>
                      <a:pt x="335" y="177"/>
                    </a:lnTo>
                    <a:lnTo>
                      <a:pt x="335" y="178"/>
                    </a:lnTo>
                    <a:lnTo>
                      <a:pt x="340" y="182"/>
                    </a:lnTo>
                    <a:lnTo>
                      <a:pt x="340" y="187"/>
                    </a:lnTo>
                    <a:lnTo>
                      <a:pt x="340" y="189"/>
                    </a:lnTo>
                    <a:lnTo>
                      <a:pt x="340" y="190"/>
                    </a:lnTo>
                    <a:lnTo>
                      <a:pt x="338" y="196"/>
                    </a:lnTo>
                    <a:lnTo>
                      <a:pt x="338" y="199"/>
                    </a:lnTo>
                    <a:lnTo>
                      <a:pt x="339" y="199"/>
                    </a:lnTo>
                    <a:lnTo>
                      <a:pt x="340" y="199"/>
                    </a:lnTo>
                    <a:lnTo>
                      <a:pt x="341" y="200"/>
                    </a:lnTo>
                    <a:lnTo>
                      <a:pt x="342" y="202"/>
                    </a:lnTo>
                    <a:lnTo>
                      <a:pt x="341" y="204"/>
                    </a:lnTo>
                    <a:lnTo>
                      <a:pt x="342" y="205"/>
                    </a:lnTo>
                    <a:lnTo>
                      <a:pt x="341" y="207"/>
                    </a:lnTo>
                    <a:lnTo>
                      <a:pt x="340" y="209"/>
                    </a:lnTo>
                    <a:lnTo>
                      <a:pt x="340" y="211"/>
                    </a:lnTo>
                    <a:lnTo>
                      <a:pt x="340" y="213"/>
                    </a:lnTo>
                    <a:lnTo>
                      <a:pt x="340" y="217"/>
                    </a:lnTo>
                    <a:lnTo>
                      <a:pt x="339" y="215"/>
                    </a:lnTo>
                    <a:lnTo>
                      <a:pt x="339" y="214"/>
                    </a:lnTo>
                    <a:lnTo>
                      <a:pt x="338" y="213"/>
                    </a:lnTo>
                    <a:lnTo>
                      <a:pt x="337" y="213"/>
                    </a:lnTo>
                    <a:lnTo>
                      <a:pt x="336" y="215"/>
                    </a:lnTo>
                    <a:lnTo>
                      <a:pt x="336" y="213"/>
                    </a:lnTo>
                    <a:lnTo>
                      <a:pt x="336" y="211"/>
                    </a:lnTo>
                    <a:lnTo>
                      <a:pt x="334" y="210"/>
                    </a:lnTo>
                    <a:lnTo>
                      <a:pt x="332" y="210"/>
                    </a:lnTo>
                    <a:lnTo>
                      <a:pt x="329" y="207"/>
                    </a:lnTo>
                    <a:lnTo>
                      <a:pt x="329" y="209"/>
                    </a:lnTo>
                    <a:lnTo>
                      <a:pt x="329" y="210"/>
                    </a:lnTo>
                    <a:lnTo>
                      <a:pt x="325" y="215"/>
                    </a:lnTo>
                    <a:lnTo>
                      <a:pt x="322" y="215"/>
                    </a:lnTo>
                    <a:lnTo>
                      <a:pt x="322" y="215"/>
                    </a:lnTo>
                    <a:lnTo>
                      <a:pt x="320" y="216"/>
                    </a:lnTo>
                    <a:lnTo>
                      <a:pt x="320" y="218"/>
                    </a:lnTo>
                    <a:lnTo>
                      <a:pt x="318" y="220"/>
                    </a:lnTo>
                    <a:lnTo>
                      <a:pt x="316" y="220"/>
                    </a:lnTo>
                    <a:lnTo>
                      <a:pt x="316" y="224"/>
                    </a:lnTo>
                    <a:lnTo>
                      <a:pt x="319" y="229"/>
                    </a:lnTo>
                    <a:lnTo>
                      <a:pt x="322" y="235"/>
                    </a:lnTo>
                    <a:lnTo>
                      <a:pt x="322" y="236"/>
                    </a:lnTo>
                    <a:lnTo>
                      <a:pt x="320" y="234"/>
                    </a:lnTo>
                    <a:lnTo>
                      <a:pt x="319" y="234"/>
                    </a:lnTo>
                    <a:lnTo>
                      <a:pt x="317" y="233"/>
                    </a:lnTo>
                    <a:lnTo>
                      <a:pt x="317" y="234"/>
                    </a:lnTo>
                    <a:lnTo>
                      <a:pt x="316" y="234"/>
                    </a:lnTo>
                    <a:lnTo>
                      <a:pt x="315" y="234"/>
                    </a:lnTo>
                    <a:lnTo>
                      <a:pt x="311" y="232"/>
                    </a:lnTo>
                    <a:lnTo>
                      <a:pt x="310" y="232"/>
                    </a:lnTo>
                    <a:lnTo>
                      <a:pt x="309" y="231"/>
                    </a:lnTo>
                    <a:lnTo>
                      <a:pt x="307" y="233"/>
                    </a:lnTo>
                    <a:lnTo>
                      <a:pt x="307" y="233"/>
                    </a:lnTo>
                    <a:lnTo>
                      <a:pt x="307" y="232"/>
                    </a:lnTo>
                    <a:lnTo>
                      <a:pt x="308" y="230"/>
                    </a:lnTo>
                    <a:lnTo>
                      <a:pt x="305" y="229"/>
                    </a:lnTo>
                    <a:lnTo>
                      <a:pt x="305" y="229"/>
                    </a:lnTo>
                    <a:lnTo>
                      <a:pt x="304" y="229"/>
                    </a:lnTo>
                    <a:lnTo>
                      <a:pt x="300" y="226"/>
                    </a:lnTo>
                    <a:lnTo>
                      <a:pt x="300" y="228"/>
                    </a:lnTo>
                    <a:lnTo>
                      <a:pt x="299" y="229"/>
                    </a:lnTo>
                    <a:lnTo>
                      <a:pt x="299" y="229"/>
                    </a:lnTo>
                    <a:lnTo>
                      <a:pt x="298" y="229"/>
                    </a:lnTo>
                    <a:lnTo>
                      <a:pt x="299" y="233"/>
                    </a:lnTo>
                    <a:lnTo>
                      <a:pt x="300" y="233"/>
                    </a:lnTo>
                    <a:lnTo>
                      <a:pt x="300" y="235"/>
                    </a:lnTo>
                    <a:lnTo>
                      <a:pt x="302" y="236"/>
                    </a:lnTo>
                    <a:lnTo>
                      <a:pt x="305" y="236"/>
                    </a:lnTo>
                    <a:lnTo>
                      <a:pt x="307" y="242"/>
                    </a:lnTo>
                    <a:lnTo>
                      <a:pt x="307" y="243"/>
                    </a:lnTo>
                    <a:lnTo>
                      <a:pt x="305" y="242"/>
                    </a:lnTo>
                    <a:lnTo>
                      <a:pt x="304" y="243"/>
                    </a:lnTo>
                    <a:lnTo>
                      <a:pt x="304" y="244"/>
                    </a:lnTo>
                    <a:lnTo>
                      <a:pt x="304" y="244"/>
                    </a:lnTo>
                    <a:lnTo>
                      <a:pt x="296" y="241"/>
                    </a:lnTo>
                    <a:lnTo>
                      <a:pt x="296" y="239"/>
                    </a:lnTo>
                    <a:lnTo>
                      <a:pt x="295" y="238"/>
                    </a:lnTo>
                    <a:lnTo>
                      <a:pt x="294" y="237"/>
                    </a:lnTo>
                    <a:lnTo>
                      <a:pt x="293" y="236"/>
                    </a:lnTo>
                    <a:lnTo>
                      <a:pt x="293" y="237"/>
                    </a:lnTo>
                    <a:lnTo>
                      <a:pt x="291" y="237"/>
                    </a:lnTo>
                    <a:lnTo>
                      <a:pt x="289" y="236"/>
                    </a:lnTo>
                    <a:lnTo>
                      <a:pt x="289" y="235"/>
                    </a:lnTo>
                    <a:lnTo>
                      <a:pt x="288" y="236"/>
                    </a:lnTo>
                    <a:lnTo>
                      <a:pt x="288" y="235"/>
                    </a:lnTo>
                    <a:lnTo>
                      <a:pt x="289" y="233"/>
                    </a:lnTo>
                    <a:lnTo>
                      <a:pt x="289" y="230"/>
                    </a:lnTo>
                    <a:lnTo>
                      <a:pt x="288" y="229"/>
                    </a:lnTo>
                    <a:lnTo>
                      <a:pt x="288" y="229"/>
                    </a:lnTo>
                    <a:lnTo>
                      <a:pt x="288" y="228"/>
                    </a:lnTo>
                    <a:lnTo>
                      <a:pt x="286" y="224"/>
                    </a:lnTo>
                    <a:lnTo>
                      <a:pt x="286" y="223"/>
                    </a:lnTo>
                    <a:lnTo>
                      <a:pt x="288" y="222"/>
                    </a:lnTo>
                    <a:lnTo>
                      <a:pt x="289" y="218"/>
                    </a:lnTo>
                    <a:lnTo>
                      <a:pt x="288" y="217"/>
                    </a:lnTo>
                    <a:lnTo>
                      <a:pt x="287" y="216"/>
                    </a:lnTo>
                    <a:lnTo>
                      <a:pt x="287" y="214"/>
                    </a:lnTo>
                    <a:lnTo>
                      <a:pt x="286" y="214"/>
                    </a:lnTo>
                    <a:lnTo>
                      <a:pt x="285" y="213"/>
                    </a:lnTo>
                    <a:lnTo>
                      <a:pt x="284" y="211"/>
                    </a:lnTo>
                    <a:lnTo>
                      <a:pt x="283" y="211"/>
                    </a:lnTo>
                    <a:lnTo>
                      <a:pt x="282" y="211"/>
                    </a:lnTo>
                    <a:lnTo>
                      <a:pt x="282" y="210"/>
                    </a:lnTo>
                    <a:lnTo>
                      <a:pt x="282" y="209"/>
                    </a:lnTo>
                    <a:lnTo>
                      <a:pt x="280" y="209"/>
                    </a:lnTo>
                    <a:lnTo>
                      <a:pt x="276" y="206"/>
                    </a:lnTo>
                    <a:lnTo>
                      <a:pt x="277" y="205"/>
                    </a:lnTo>
                    <a:lnTo>
                      <a:pt x="275" y="204"/>
                    </a:lnTo>
                    <a:lnTo>
                      <a:pt x="275" y="202"/>
                    </a:lnTo>
                    <a:lnTo>
                      <a:pt x="275" y="201"/>
                    </a:lnTo>
                    <a:lnTo>
                      <a:pt x="273" y="200"/>
                    </a:lnTo>
                    <a:lnTo>
                      <a:pt x="274" y="200"/>
                    </a:lnTo>
                    <a:lnTo>
                      <a:pt x="275" y="199"/>
                    </a:lnTo>
                    <a:lnTo>
                      <a:pt x="278" y="200"/>
                    </a:lnTo>
                    <a:lnTo>
                      <a:pt x="278" y="201"/>
                    </a:lnTo>
                    <a:lnTo>
                      <a:pt x="278" y="203"/>
                    </a:lnTo>
                    <a:lnTo>
                      <a:pt x="282" y="205"/>
                    </a:lnTo>
                    <a:lnTo>
                      <a:pt x="282" y="204"/>
                    </a:lnTo>
                    <a:lnTo>
                      <a:pt x="282" y="204"/>
                    </a:lnTo>
                    <a:lnTo>
                      <a:pt x="283" y="205"/>
                    </a:lnTo>
                    <a:lnTo>
                      <a:pt x="284" y="206"/>
                    </a:lnTo>
                    <a:lnTo>
                      <a:pt x="285" y="205"/>
                    </a:lnTo>
                    <a:lnTo>
                      <a:pt x="285" y="206"/>
                    </a:lnTo>
                    <a:lnTo>
                      <a:pt x="286" y="205"/>
                    </a:lnTo>
                    <a:lnTo>
                      <a:pt x="286" y="205"/>
                    </a:lnTo>
                    <a:lnTo>
                      <a:pt x="286" y="207"/>
                    </a:lnTo>
                    <a:lnTo>
                      <a:pt x="288" y="207"/>
                    </a:lnTo>
                    <a:lnTo>
                      <a:pt x="290" y="207"/>
                    </a:lnTo>
                    <a:lnTo>
                      <a:pt x="290" y="208"/>
                    </a:lnTo>
                    <a:lnTo>
                      <a:pt x="292" y="208"/>
                    </a:lnTo>
                    <a:lnTo>
                      <a:pt x="293" y="210"/>
                    </a:lnTo>
                    <a:lnTo>
                      <a:pt x="297" y="211"/>
                    </a:lnTo>
                    <a:lnTo>
                      <a:pt x="300" y="211"/>
                    </a:lnTo>
                    <a:lnTo>
                      <a:pt x="303" y="212"/>
                    </a:lnTo>
                    <a:lnTo>
                      <a:pt x="304" y="213"/>
                    </a:lnTo>
                    <a:lnTo>
                      <a:pt x="311" y="214"/>
                    </a:lnTo>
                    <a:lnTo>
                      <a:pt x="311" y="214"/>
                    </a:lnTo>
                    <a:lnTo>
                      <a:pt x="313" y="213"/>
                    </a:lnTo>
                    <a:lnTo>
                      <a:pt x="318" y="211"/>
                    </a:lnTo>
                    <a:lnTo>
                      <a:pt x="323" y="204"/>
                    </a:lnTo>
                    <a:lnTo>
                      <a:pt x="325" y="199"/>
                    </a:lnTo>
                    <a:lnTo>
                      <a:pt x="324" y="199"/>
                    </a:lnTo>
                    <a:lnTo>
                      <a:pt x="323" y="198"/>
                    </a:lnTo>
                    <a:lnTo>
                      <a:pt x="322" y="193"/>
                    </a:lnTo>
                    <a:lnTo>
                      <a:pt x="322" y="191"/>
                    </a:lnTo>
                    <a:lnTo>
                      <a:pt x="320" y="190"/>
                    </a:lnTo>
                    <a:lnTo>
                      <a:pt x="320" y="191"/>
                    </a:lnTo>
                    <a:lnTo>
                      <a:pt x="319" y="190"/>
                    </a:lnTo>
                    <a:lnTo>
                      <a:pt x="319" y="189"/>
                    </a:lnTo>
                    <a:lnTo>
                      <a:pt x="318" y="187"/>
                    </a:lnTo>
                    <a:lnTo>
                      <a:pt x="317" y="186"/>
                    </a:lnTo>
                    <a:lnTo>
                      <a:pt x="315" y="185"/>
                    </a:lnTo>
                    <a:lnTo>
                      <a:pt x="316" y="186"/>
                    </a:lnTo>
                    <a:lnTo>
                      <a:pt x="315" y="187"/>
                    </a:lnTo>
                    <a:lnTo>
                      <a:pt x="312" y="184"/>
                    </a:lnTo>
                    <a:lnTo>
                      <a:pt x="312" y="185"/>
                    </a:lnTo>
                    <a:lnTo>
                      <a:pt x="311" y="185"/>
                    </a:lnTo>
                    <a:lnTo>
                      <a:pt x="311" y="183"/>
                    </a:lnTo>
                    <a:lnTo>
                      <a:pt x="310" y="182"/>
                    </a:lnTo>
                    <a:lnTo>
                      <a:pt x="311" y="183"/>
                    </a:lnTo>
                    <a:lnTo>
                      <a:pt x="308" y="182"/>
                    </a:lnTo>
                    <a:lnTo>
                      <a:pt x="307" y="182"/>
                    </a:lnTo>
                    <a:lnTo>
                      <a:pt x="307" y="181"/>
                    </a:lnTo>
                    <a:lnTo>
                      <a:pt x="294" y="169"/>
                    </a:lnTo>
                    <a:lnTo>
                      <a:pt x="290" y="168"/>
                    </a:lnTo>
                    <a:lnTo>
                      <a:pt x="291" y="169"/>
                    </a:lnTo>
                    <a:lnTo>
                      <a:pt x="290" y="170"/>
                    </a:lnTo>
                    <a:lnTo>
                      <a:pt x="290" y="170"/>
                    </a:lnTo>
                    <a:lnTo>
                      <a:pt x="283" y="167"/>
                    </a:lnTo>
                    <a:lnTo>
                      <a:pt x="283" y="167"/>
                    </a:lnTo>
                    <a:lnTo>
                      <a:pt x="281" y="168"/>
                    </a:lnTo>
                    <a:lnTo>
                      <a:pt x="281" y="168"/>
                    </a:lnTo>
                    <a:lnTo>
                      <a:pt x="280" y="167"/>
                    </a:lnTo>
                    <a:lnTo>
                      <a:pt x="280" y="167"/>
                    </a:lnTo>
                    <a:lnTo>
                      <a:pt x="280" y="166"/>
                    </a:lnTo>
                    <a:lnTo>
                      <a:pt x="280" y="166"/>
                    </a:lnTo>
                    <a:lnTo>
                      <a:pt x="278" y="167"/>
                    </a:lnTo>
                    <a:lnTo>
                      <a:pt x="278" y="165"/>
                    </a:lnTo>
                    <a:lnTo>
                      <a:pt x="277" y="166"/>
                    </a:lnTo>
                    <a:lnTo>
                      <a:pt x="278" y="165"/>
                    </a:lnTo>
                    <a:lnTo>
                      <a:pt x="277" y="164"/>
                    </a:lnTo>
                    <a:lnTo>
                      <a:pt x="276" y="164"/>
                    </a:lnTo>
                    <a:lnTo>
                      <a:pt x="275" y="165"/>
                    </a:lnTo>
                    <a:lnTo>
                      <a:pt x="275" y="164"/>
                    </a:lnTo>
                    <a:lnTo>
                      <a:pt x="275" y="164"/>
                    </a:lnTo>
                    <a:lnTo>
                      <a:pt x="273" y="164"/>
                    </a:lnTo>
                    <a:lnTo>
                      <a:pt x="274" y="160"/>
                    </a:lnTo>
                    <a:lnTo>
                      <a:pt x="274" y="162"/>
                    </a:lnTo>
                    <a:lnTo>
                      <a:pt x="275" y="162"/>
                    </a:lnTo>
                    <a:lnTo>
                      <a:pt x="275" y="162"/>
                    </a:lnTo>
                    <a:lnTo>
                      <a:pt x="276" y="163"/>
                    </a:lnTo>
                    <a:lnTo>
                      <a:pt x="277" y="163"/>
                    </a:lnTo>
                    <a:lnTo>
                      <a:pt x="278" y="163"/>
                    </a:lnTo>
                    <a:lnTo>
                      <a:pt x="278" y="161"/>
                    </a:lnTo>
                    <a:lnTo>
                      <a:pt x="278" y="160"/>
                    </a:lnTo>
                    <a:lnTo>
                      <a:pt x="277" y="160"/>
                    </a:lnTo>
                    <a:lnTo>
                      <a:pt x="276" y="160"/>
                    </a:lnTo>
                    <a:lnTo>
                      <a:pt x="275" y="160"/>
                    </a:lnTo>
                    <a:lnTo>
                      <a:pt x="275" y="159"/>
                    </a:lnTo>
                    <a:lnTo>
                      <a:pt x="272" y="157"/>
                    </a:lnTo>
                    <a:lnTo>
                      <a:pt x="273" y="158"/>
                    </a:lnTo>
                    <a:lnTo>
                      <a:pt x="273" y="160"/>
                    </a:lnTo>
                    <a:lnTo>
                      <a:pt x="272" y="160"/>
                    </a:lnTo>
                    <a:lnTo>
                      <a:pt x="271" y="160"/>
                    </a:lnTo>
                    <a:lnTo>
                      <a:pt x="271" y="160"/>
                    </a:lnTo>
                    <a:lnTo>
                      <a:pt x="271" y="161"/>
                    </a:lnTo>
                    <a:lnTo>
                      <a:pt x="271" y="162"/>
                    </a:lnTo>
                    <a:lnTo>
                      <a:pt x="270" y="162"/>
                    </a:lnTo>
                    <a:lnTo>
                      <a:pt x="269" y="160"/>
                    </a:lnTo>
                    <a:lnTo>
                      <a:pt x="267" y="160"/>
                    </a:lnTo>
                    <a:lnTo>
                      <a:pt x="267" y="160"/>
                    </a:lnTo>
                    <a:lnTo>
                      <a:pt x="267" y="160"/>
                    </a:lnTo>
                    <a:lnTo>
                      <a:pt x="267" y="160"/>
                    </a:lnTo>
                    <a:lnTo>
                      <a:pt x="267" y="160"/>
                    </a:lnTo>
                    <a:lnTo>
                      <a:pt x="264" y="160"/>
                    </a:lnTo>
                    <a:lnTo>
                      <a:pt x="264" y="161"/>
                    </a:lnTo>
                    <a:lnTo>
                      <a:pt x="264" y="161"/>
                    </a:lnTo>
                    <a:lnTo>
                      <a:pt x="264" y="161"/>
                    </a:lnTo>
                    <a:lnTo>
                      <a:pt x="263" y="161"/>
                    </a:lnTo>
                    <a:lnTo>
                      <a:pt x="262" y="160"/>
                    </a:lnTo>
                    <a:lnTo>
                      <a:pt x="262" y="161"/>
                    </a:lnTo>
                    <a:lnTo>
                      <a:pt x="262" y="162"/>
                    </a:lnTo>
                    <a:lnTo>
                      <a:pt x="262" y="160"/>
                    </a:lnTo>
                    <a:lnTo>
                      <a:pt x="260" y="161"/>
                    </a:lnTo>
                    <a:lnTo>
                      <a:pt x="260" y="162"/>
                    </a:lnTo>
                    <a:lnTo>
                      <a:pt x="260" y="160"/>
                    </a:lnTo>
                    <a:lnTo>
                      <a:pt x="260" y="160"/>
                    </a:lnTo>
                    <a:lnTo>
                      <a:pt x="261" y="160"/>
                    </a:lnTo>
                    <a:lnTo>
                      <a:pt x="261" y="159"/>
                    </a:lnTo>
                    <a:lnTo>
                      <a:pt x="261" y="158"/>
                    </a:lnTo>
                    <a:lnTo>
                      <a:pt x="261" y="158"/>
                    </a:lnTo>
                    <a:lnTo>
                      <a:pt x="259" y="158"/>
                    </a:lnTo>
                    <a:lnTo>
                      <a:pt x="259" y="157"/>
                    </a:lnTo>
                    <a:lnTo>
                      <a:pt x="256" y="155"/>
                    </a:lnTo>
                    <a:lnTo>
                      <a:pt x="255" y="155"/>
                    </a:lnTo>
                    <a:lnTo>
                      <a:pt x="254" y="154"/>
                    </a:lnTo>
                    <a:lnTo>
                      <a:pt x="254" y="153"/>
                    </a:lnTo>
                    <a:lnTo>
                      <a:pt x="254" y="153"/>
                    </a:lnTo>
                    <a:lnTo>
                      <a:pt x="262" y="155"/>
                    </a:lnTo>
                    <a:lnTo>
                      <a:pt x="265" y="152"/>
                    </a:lnTo>
                    <a:lnTo>
                      <a:pt x="267" y="152"/>
                    </a:lnTo>
                    <a:lnTo>
                      <a:pt x="267" y="151"/>
                    </a:lnTo>
                    <a:lnTo>
                      <a:pt x="267" y="149"/>
                    </a:lnTo>
                    <a:lnTo>
                      <a:pt x="266" y="149"/>
                    </a:lnTo>
                    <a:lnTo>
                      <a:pt x="265" y="148"/>
                    </a:lnTo>
                    <a:lnTo>
                      <a:pt x="264" y="147"/>
                    </a:lnTo>
                    <a:lnTo>
                      <a:pt x="263" y="147"/>
                    </a:lnTo>
                    <a:lnTo>
                      <a:pt x="264" y="146"/>
                    </a:lnTo>
                    <a:lnTo>
                      <a:pt x="262" y="145"/>
                    </a:lnTo>
                    <a:lnTo>
                      <a:pt x="261" y="145"/>
                    </a:lnTo>
                    <a:lnTo>
                      <a:pt x="261" y="145"/>
                    </a:lnTo>
                    <a:lnTo>
                      <a:pt x="260" y="145"/>
                    </a:lnTo>
                    <a:lnTo>
                      <a:pt x="260" y="145"/>
                    </a:lnTo>
                    <a:lnTo>
                      <a:pt x="260" y="145"/>
                    </a:lnTo>
                    <a:lnTo>
                      <a:pt x="258" y="145"/>
                    </a:lnTo>
                    <a:lnTo>
                      <a:pt x="258" y="145"/>
                    </a:lnTo>
                    <a:lnTo>
                      <a:pt x="258" y="145"/>
                    </a:lnTo>
                    <a:lnTo>
                      <a:pt x="258" y="144"/>
                    </a:lnTo>
                    <a:lnTo>
                      <a:pt x="258" y="143"/>
                    </a:lnTo>
                    <a:lnTo>
                      <a:pt x="257" y="143"/>
                    </a:lnTo>
                    <a:lnTo>
                      <a:pt x="257" y="142"/>
                    </a:lnTo>
                    <a:lnTo>
                      <a:pt x="256" y="142"/>
                    </a:lnTo>
                    <a:lnTo>
                      <a:pt x="256" y="142"/>
                    </a:lnTo>
                    <a:lnTo>
                      <a:pt x="255" y="142"/>
                    </a:lnTo>
                    <a:lnTo>
                      <a:pt x="254" y="144"/>
                    </a:lnTo>
                    <a:lnTo>
                      <a:pt x="254" y="149"/>
                    </a:lnTo>
                    <a:lnTo>
                      <a:pt x="253" y="149"/>
                    </a:lnTo>
                    <a:lnTo>
                      <a:pt x="252" y="149"/>
                    </a:lnTo>
                    <a:lnTo>
                      <a:pt x="251" y="149"/>
                    </a:lnTo>
                    <a:lnTo>
                      <a:pt x="250" y="149"/>
                    </a:lnTo>
                    <a:lnTo>
                      <a:pt x="252" y="147"/>
                    </a:lnTo>
                    <a:lnTo>
                      <a:pt x="253" y="146"/>
                    </a:lnTo>
                    <a:lnTo>
                      <a:pt x="252" y="145"/>
                    </a:lnTo>
                    <a:lnTo>
                      <a:pt x="250" y="146"/>
                    </a:lnTo>
                    <a:lnTo>
                      <a:pt x="249" y="146"/>
                    </a:lnTo>
                    <a:lnTo>
                      <a:pt x="251" y="145"/>
                    </a:lnTo>
                    <a:lnTo>
                      <a:pt x="250" y="144"/>
                    </a:lnTo>
                    <a:lnTo>
                      <a:pt x="251" y="143"/>
                    </a:lnTo>
                    <a:lnTo>
                      <a:pt x="253" y="143"/>
                    </a:lnTo>
                    <a:lnTo>
                      <a:pt x="253" y="142"/>
                    </a:lnTo>
                    <a:lnTo>
                      <a:pt x="253" y="140"/>
                    </a:lnTo>
                    <a:lnTo>
                      <a:pt x="252" y="140"/>
                    </a:lnTo>
                    <a:lnTo>
                      <a:pt x="253" y="139"/>
                    </a:lnTo>
                    <a:lnTo>
                      <a:pt x="252" y="138"/>
                    </a:lnTo>
                    <a:lnTo>
                      <a:pt x="251" y="138"/>
                    </a:lnTo>
                    <a:lnTo>
                      <a:pt x="249" y="139"/>
                    </a:lnTo>
                    <a:lnTo>
                      <a:pt x="249" y="138"/>
                    </a:lnTo>
                    <a:lnTo>
                      <a:pt x="247" y="143"/>
                    </a:lnTo>
                    <a:lnTo>
                      <a:pt x="246" y="144"/>
                    </a:lnTo>
                    <a:lnTo>
                      <a:pt x="246" y="145"/>
                    </a:lnTo>
                    <a:lnTo>
                      <a:pt x="246" y="146"/>
                    </a:lnTo>
                    <a:lnTo>
                      <a:pt x="246" y="146"/>
                    </a:lnTo>
                    <a:lnTo>
                      <a:pt x="246" y="147"/>
                    </a:lnTo>
                    <a:lnTo>
                      <a:pt x="246" y="149"/>
                    </a:lnTo>
                    <a:lnTo>
                      <a:pt x="244" y="149"/>
                    </a:lnTo>
                    <a:lnTo>
                      <a:pt x="243" y="150"/>
                    </a:lnTo>
                    <a:lnTo>
                      <a:pt x="243" y="147"/>
                    </a:lnTo>
                    <a:lnTo>
                      <a:pt x="242" y="145"/>
                    </a:lnTo>
                    <a:lnTo>
                      <a:pt x="243" y="145"/>
                    </a:lnTo>
                    <a:lnTo>
                      <a:pt x="243" y="141"/>
                    </a:lnTo>
                    <a:lnTo>
                      <a:pt x="243" y="141"/>
                    </a:lnTo>
                    <a:lnTo>
                      <a:pt x="242" y="142"/>
                    </a:lnTo>
                    <a:lnTo>
                      <a:pt x="236" y="153"/>
                    </a:lnTo>
                    <a:lnTo>
                      <a:pt x="237" y="152"/>
                    </a:lnTo>
                    <a:lnTo>
                      <a:pt x="235" y="155"/>
                    </a:lnTo>
                    <a:lnTo>
                      <a:pt x="234" y="156"/>
                    </a:lnTo>
                    <a:lnTo>
                      <a:pt x="234" y="153"/>
                    </a:lnTo>
                    <a:lnTo>
                      <a:pt x="235" y="153"/>
                    </a:lnTo>
                    <a:lnTo>
                      <a:pt x="235" y="152"/>
                    </a:lnTo>
                    <a:lnTo>
                      <a:pt x="235" y="149"/>
                    </a:lnTo>
                    <a:lnTo>
                      <a:pt x="235" y="149"/>
                    </a:lnTo>
                    <a:lnTo>
                      <a:pt x="238" y="142"/>
                    </a:lnTo>
                    <a:lnTo>
                      <a:pt x="238" y="142"/>
                    </a:lnTo>
                    <a:lnTo>
                      <a:pt x="236" y="143"/>
                    </a:lnTo>
                    <a:lnTo>
                      <a:pt x="235" y="143"/>
                    </a:lnTo>
                    <a:lnTo>
                      <a:pt x="235" y="142"/>
                    </a:lnTo>
                    <a:lnTo>
                      <a:pt x="235" y="142"/>
                    </a:lnTo>
                    <a:lnTo>
                      <a:pt x="235" y="141"/>
                    </a:lnTo>
                    <a:lnTo>
                      <a:pt x="234" y="140"/>
                    </a:lnTo>
                    <a:lnTo>
                      <a:pt x="233" y="142"/>
                    </a:lnTo>
                    <a:lnTo>
                      <a:pt x="233" y="141"/>
                    </a:lnTo>
                    <a:lnTo>
                      <a:pt x="232" y="141"/>
                    </a:lnTo>
                    <a:lnTo>
                      <a:pt x="232" y="143"/>
                    </a:lnTo>
                    <a:lnTo>
                      <a:pt x="231" y="143"/>
                    </a:lnTo>
                    <a:lnTo>
                      <a:pt x="231" y="144"/>
                    </a:lnTo>
                    <a:lnTo>
                      <a:pt x="232" y="145"/>
                    </a:lnTo>
                    <a:lnTo>
                      <a:pt x="232" y="145"/>
                    </a:lnTo>
                    <a:lnTo>
                      <a:pt x="231" y="146"/>
                    </a:lnTo>
                    <a:lnTo>
                      <a:pt x="230" y="147"/>
                    </a:lnTo>
                    <a:lnTo>
                      <a:pt x="231" y="149"/>
                    </a:lnTo>
                    <a:lnTo>
                      <a:pt x="227" y="149"/>
                    </a:lnTo>
                    <a:lnTo>
                      <a:pt x="227" y="150"/>
                    </a:lnTo>
                    <a:lnTo>
                      <a:pt x="226" y="151"/>
                    </a:lnTo>
                    <a:lnTo>
                      <a:pt x="225" y="153"/>
                    </a:lnTo>
                    <a:lnTo>
                      <a:pt x="224" y="153"/>
                    </a:lnTo>
                    <a:lnTo>
                      <a:pt x="225" y="154"/>
                    </a:lnTo>
                    <a:lnTo>
                      <a:pt x="224" y="156"/>
                    </a:lnTo>
                    <a:lnTo>
                      <a:pt x="224" y="156"/>
                    </a:lnTo>
                    <a:lnTo>
                      <a:pt x="224" y="156"/>
                    </a:lnTo>
                    <a:lnTo>
                      <a:pt x="224" y="155"/>
                    </a:lnTo>
                    <a:lnTo>
                      <a:pt x="224" y="155"/>
                    </a:lnTo>
                    <a:lnTo>
                      <a:pt x="223" y="155"/>
                    </a:lnTo>
                    <a:lnTo>
                      <a:pt x="223" y="153"/>
                    </a:lnTo>
                    <a:lnTo>
                      <a:pt x="223" y="153"/>
                    </a:lnTo>
                    <a:lnTo>
                      <a:pt x="220" y="153"/>
                    </a:lnTo>
                    <a:lnTo>
                      <a:pt x="220" y="154"/>
                    </a:lnTo>
                    <a:lnTo>
                      <a:pt x="220" y="154"/>
                    </a:lnTo>
                    <a:lnTo>
                      <a:pt x="219" y="154"/>
                    </a:lnTo>
                    <a:lnTo>
                      <a:pt x="219" y="153"/>
                    </a:lnTo>
                    <a:lnTo>
                      <a:pt x="219" y="153"/>
                    </a:lnTo>
                    <a:lnTo>
                      <a:pt x="218" y="153"/>
                    </a:lnTo>
                    <a:lnTo>
                      <a:pt x="218" y="152"/>
                    </a:lnTo>
                    <a:lnTo>
                      <a:pt x="217" y="152"/>
                    </a:lnTo>
                    <a:lnTo>
                      <a:pt x="217" y="152"/>
                    </a:lnTo>
                    <a:lnTo>
                      <a:pt x="217" y="152"/>
                    </a:lnTo>
                    <a:lnTo>
                      <a:pt x="217" y="154"/>
                    </a:lnTo>
                    <a:lnTo>
                      <a:pt x="216" y="152"/>
                    </a:lnTo>
                    <a:lnTo>
                      <a:pt x="215" y="152"/>
                    </a:lnTo>
                    <a:lnTo>
                      <a:pt x="215" y="154"/>
                    </a:lnTo>
                    <a:lnTo>
                      <a:pt x="217" y="155"/>
                    </a:lnTo>
                    <a:lnTo>
                      <a:pt x="217" y="155"/>
                    </a:lnTo>
                    <a:lnTo>
                      <a:pt x="217" y="158"/>
                    </a:lnTo>
                    <a:lnTo>
                      <a:pt x="218" y="160"/>
                    </a:lnTo>
                    <a:lnTo>
                      <a:pt x="218" y="161"/>
                    </a:lnTo>
                    <a:lnTo>
                      <a:pt x="213" y="156"/>
                    </a:lnTo>
                    <a:lnTo>
                      <a:pt x="214" y="158"/>
                    </a:lnTo>
                    <a:lnTo>
                      <a:pt x="213" y="158"/>
                    </a:lnTo>
                    <a:lnTo>
                      <a:pt x="213" y="159"/>
                    </a:lnTo>
                    <a:lnTo>
                      <a:pt x="213" y="159"/>
                    </a:lnTo>
                    <a:lnTo>
                      <a:pt x="213" y="160"/>
                    </a:lnTo>
                    <a:lnTo>
                      <a:pt x="212" y="159"/>
                    </a:lnTo>
                    <a:lnTo>
                      <a:pt x="212" y="159"/>
                    </a:lnTo>
                    <a:lnTo>
                      <a:pt x="213" y="157"/>
                    </a:lnTo>
                    <a:lnTo>
                      <a:pt x="212" y="158"/>
                    </a:lnTo>
                    <a:lnTo>
                      <a:pt x="211" y="159"/>
                    </a:lnTo>
                    <a:lnTo>
                      <a:pt x="210" y="160"/>
                    </a:lnTo>
                    <a:lnTo>
                      <a:pt x="210" y="160"/>
                    </a:lnTo>
                    <a:lnTo>
                      <a:pt x="210" y="163"/>
                    </a:lnTo>
                    <a:lnTo>
                      <a:pt x="209" y="164"/>
                    </a:lnTo>
                    <a:lnTo>
                      <a:pt x="208" y="166"/>
                    </a:lnTo>
                    <a:lnTo>
                      <a:pt x="207" y="167"/>
                    </a:lnTo>
                    <a:lnTo>
                      <a:pt x="208" y="165"/>
                    </a:lnTo>
                    <a:lnTo>
                      <a:pt x="209" y="157"/>
                    </a:lnTo>
                    <a:lnTo>
                      <a:pt x="207" y="158"/>
                    </a:lnTo>
                    <a:lnTo>
                      <a:pt x="206" y="160"/>
                    </a:lnTo>
                    <a:lnTo>
                      <a:pt x="205" y="165"/>
                    </a:lnTo>
                    <a:lnTo>
                      <a:pt x="205" y="160"/>
                    </a:lnTo>
                    <a:lnTo>
                      <a:pt x="202" y="160"/>
                    </a:lnTo>
                    <a:lnTo>
                      <a:pt x="202" y="162"/>
                    </a:lnTo>
                    <a:lnTo>
                      <a:pt x="202" y="164"/>
                    </a:lnTo>
                    <a:lnTo>
                      <a:pt x="202" y="166"/>
                    </a:lnTo>
                    <a:lnTo>
                      <a:pt x="203" y="166"/>
                    </a:lnTo>
                    <a:lnTo>
                      <a:pt x="204" y="167"/>
                    </a:lnTo>
                    <a:lnTo>
                      <a:pt x="204" y="168"/>
                    </a:lnTo>
                    <a:lnTo>
                      <a:pt x="203" y="168"/>
                    </a:lnTo>
                    <a:lnTo>
                      <a:pt x="202" y="167"/>
                    </a:lnTo>
                    <a:lnTo>
                      <a:pt x="202" y="166"/>
                    </a:lnTo>
                    <a:lnTo>
                      <a:pt x="199" y="164"/>
                    </a:lnTo>
                    <a:lnTo>
                      <a:pt x="198" y="164"/>
                    </a:lnTo>
                    <a:lnTo>
                      <a:pt x="199" y="166"/>
                    </a:lnTo>
                    <a:lnTo>
                      <a:pt x="200" y="167"/>
                    </a:lnTo>
                    <a:lnTo>
                      <a:pt x="199" y="167"/>
                    </a:lnTo>
                    <a:lnTo>
                      <a:pt x="198" y="167"/>
                    </a:lnTo>
                    <a:lnTo>
                      <a:pt x="198" y="167"/>
                    </a:lnTo>
                    <a:lnTo>
                      <a:pt x="198" y="167"/>
                    </a:lnTo>
                    <a:lnTo>
                      <a:pt x="197" y="167"/>
                    </a:lnTo>
                    <a:lnTo>
                      <a:pt x="197" y="167"/>
                    </a:lnTo>
                    <a:lnTo>
                      <a:pt x="198" y="165"/>
                    </a:lnTo>
                    <a:lnTo>
                      <a:pt x="197" y="164"/>
                    </a:lnTo>
                    <a:lnTo>
                      <a:pt x="196" y="167"/>
                    </a:lnTo>
                    <a:lnTo>
                      <a:pt x="196" y="168"/>
                    </a:lnTo>
                    <a:lnTo>
                      <a:pt x="196" y="169"/>
                    </a:lnTo>
                    <a:lnTo>
                      <a:pt x="194" y="171"/>
                    </a:lnTo>
                    <a:lnTo>
                      <a:pt x="193" y="173"/>
                    </a:lnTo>
                    <a:lnTo>
                      <a:pt x="193" y="174"/>
                    </a:lnTo>
                    <a:lnTo>
                      <a:pt x="195" y="173"/>
                    </a:lnTo>
                    <a:lnTo>
                      <a:pt x="195" y="174"/>
                    </a:lnTo>
                    <a:lnTo>
                      <a:pt x="194" y="174"/>
                    </a:lnTo>
                    <a:lnTo>
                      <a:pt x="194" y="176"/>
                    </a:lnTo>
                    <a:lnTo>
                      <a:pt x="193" y="175"/>
                    </a:lnTo>
                    <a:lnTo>
                      <a:pt x="192" y="175"/>
                    </a:lnTo>
                    <a:lnTo>
                      <a:pt x="193" y="176"/>
                    </a:lnTo>
                    <a:lnTo>
                      <a:pt x="192" y="177"/>
                    </a:lnTo>
                    <a:lnTo>
                      <a:pt x="191" y="176"/>
                    </a:lnTo>
                    <a:lnTo>
                      <a:pt x="191" y="177"/>
                    </a:lnTo>
                    <a:lnTo>
                      <a:pt x="191" y="177"/>
                    </a:lnTo>
                    <a:lnTo>
                      <a:pt x="189" y="178"/>
                    </a:lnTo>
                    <a:lnTo>
                      <a:pt x="188" y="178"/>
                    </a:lnTo>
                    <a:lnTo>
                      <a:pt x="188" y="178"/>
                    </a:lnTo>
                    <a:lnTo>
                      <a:pt x="188" y="179"/>
                    </a:lnTo>
                    <a:lnTo>
                      <a:pt x="188" y="180"/>
                    </a:lnTo>
                    <a:lnTo>
                      <a:pt x="190" y="179"/>
                    </a:lnTo>
                    <a:lnTo>
                      <a:pt x="190" y="179"/>
                    </a:lnTo>
                    <a:lnTo>
                      <a:pt x="191" y="180"/>
                    </a:lnTo>
                    <a:lnTo>
                      <a:pt x="193" y="179"/>
                    </a:lnTo>
                    <a:lnTo>
                      <a:pt x="193" y="179"/>
                    </a:lnTo>
                    <a:lnTo>
                      <a:pt x="194" y="180"/>
                    </a:lnTo>
                    <a:lnTo>
                      <a:pt x="192" y="180"/>
                    </a:lnTo>
                    <a:lnTo>
                      <a:pt x="192" y="181"/>
                    </a:lnTo>
                    <a:lnTo>
                      <a:pt x="192" y="182"/>
                    </a:lnTo>
                    <a:lnTo>
                      <a:pt x="191" y="182"/>
                    </a:lnTo>
                    <a:lnTo>
                      <a:pt x="189" y="182"/>
                    </a:lnTo>
                    <a:lnTo>
                      <a:pt x="189" y="181"/>
                    </a:lnTo>
                    <a:lnTo>
                      <a:pt x="188" y="181"/>
                    </a:lnTo>
                    <a:lnTo>
                      <a:pt x="187" y="182"/>
                    </a:lnTo>
                    <a:lnTo>
                      <a:pt x="186" y="182"/>
                    </a:lnTo>
                    <a:lnTo>
                      <a:pt x="187" y="184"/>
                    </a:lnTo>
                    <a:lnTo>
                      <a:pt x="187" y="185"/>
                    </a:lnTo>
                    <a:lnTo>
                      <a:pt x="187" y="185"/>
                    </a:lnTo>
                    <a:lnTo>
                      <a:pt x="187" y="186"/>
                    </a:lnTo>
                    <a:lnTo>
                      <a:pt x="187" y="187"/>
                    </a:lnTo>
                    <a:lnTo>
                      <a:pt x="186" y="187"/>
                    </a:lnTo>
                    <a:lnTo>
                      <a:pt x="186" y="188"/>
                    </a:lnTo>
                    <a:lnTo>
                      <a:pt x="185" y="188"/>
                    </a:lnTo>
                    <a:lnTo>
                      <a:pt x="185" y="184"/>
                    </a:lnTo>
                    <a:lnTo>
                      <a:pt x="184" y="185"/>
                    </a:lnTo>
                    <a:lnTo>
                      <a:pt x="184" y="185"/>
                    </a:lnTo>
                    <a:lnTo>
                      <a:pt x="183" y="185"/>
                    </a:lnTo>
                    <a:lnTo>
                      <a:pt x="183" y="186"/>
                    </a:lnTo>
                    <a:lnTo>
                      <a:pt x="184" y="186"/>
                    </a:lnTo>
                    <a:lnTo>
                      <a:pt x="184" y="187"/>
                    </a:lnTo>
                    <a:lnTo>
                      <a:pt x="183" y="187"/>
                    </a:lnTo>
                    <a:lnTo>
                      <a:pt x="182" y="188"/>
                    </a:lnTo>
                    <a:lnTo>
                      <a:pt x="182" y="189"/>
                    </a:lnTo>
                    <a:lnTo>
                      <a:pt x="182" y="189"/>
                    </a:lnTo>
                    <a:lnTo>
                      <a:pt x="183" y="190"/>
                    </a:lnTo>
                    <a:lnTo>
                      <a:pt x="182" y="190"/>
                    </a:lnTo>
                    <a:lnTo>
                      <a:pt x="183" y="191"/>
                    </a:lnTo>
                    <a:lnTo>
                      <a:pt x="182" y="191"/>
                    </a:lnTo>
                    <a:lnTo>
                      <a:pt x="181" y="193"/>
                    </a:lnTo>
                    <a:lnTo>
                      <a:pt x="181" y="193"/>
                    </a:lnTo>
                    <a:lnTo>
                      <a:pt x="180" y="193"/>
                    </a:lnTo>
                    <a:lnTo>
                      <a:pt x="180" y="193"/>
                    </a:lnTo>
                    <a:lnTo>
                      <a:pt x="181" y="193"/>
                    </a:lnTo>
                    <a:lnTo>
                      <a:pt x="184" y="193"/>
                    </a:lnTo>
                    <a:lnTo>
                      <a:pt x="181" y="195"/>
                    </a:lnTo>
                    <a:lnTo>
                      <a:pt x="180" y="194"/>
                    </a:lnTo>
                    <a:lnTo>
                      <a:pt x="179" y="194"/>
                    </a:lnTo>
                    <a:lnTo>
                      <a:pt x="179" y="193"/>
                    </a:lnTo>
                    <a:lnTo>
                      <a:pt x="178" y="193"/>
                    </a:lnTo>
                    <a:lnTo>
                      <a:pt x="177" y="194"/>
                    </a:lnTo>
                    <a:lnTo>
                      <a:pt x="177" y="196"/>
                    </a:lnTo>
                    <a:lnTo>
                      <a:pt x="176" y="196"/>
                    </a:lnTo>
                    <a:lnTo>
                      <a:pt x="176" y="197"/>
                    </a:lnTo>
                    <a:lnTo>
                      <a:pt x="177" y="197"/>
                    </a:lnTo>
                    <a:lnTo>
                      <a:pt x="176" y="199"/>
                    </a:lnTo>
                    <a:lnTo>
                      <a:pt x="175" y="200"/>
                    </a:lnTo>
                    <a:lnTo>
                      <a:pt x="175" y="201"/>
                    </a:lnTo>
                    <a:lnTo>
                      <a:pt x="174" y="201"/>
                    </a:lnTo>
                    <a:lnTo>
                      <a:pt x="173" y="201"/>
                    </a:lnTo>
                    <a:lnTo>
                      <a:pt x="173" y="201"/>
                    </a:lnTo>
                    <a:lnTo>
                      <a:pt x="172" y="203"/>
                    </a:lnTo>
                    <a:lnTo>
                      <a:pt x="173" y="204"/>
                    </a:lnTo>
                    <a:lnTo>
                      <a:pt x="172" y="204"/>
                    </a:lnTo>
                    <a:lnTo>
                      <a:pt x="171" y="204"/>
                    </a:lnTo>
                    <a:lnTo>
                      <a:pt x="171" y="205"/>
                    </a:lnTo>
                    <a:lnTo>
                      <a:pt x="170" y="205"/>
                    </a:lnTo>
                    <a:lnTo>
                      <a:pt x="170" y="206"/>
                    </a:lnTo>
                    <a:lnTo>
                      <a:pt x="169" y="206"/>
                    </a:lnTo>
                    <a:lnTo>
                      <a:pt x="169" y="207"/>
                    </a:lnTo>
                    <a:lnTo>
                      <a:pt x="171" y="207"/>
                    </a:lnTo>
                    <a:lnTo>
                      <a:pt x="170" y="208"/>
                    </a:lnTo>
                    <a:lnTo>
                      <a:pt x="169" y="208"/>
                    </a:lnTo>
                    <a:lnTo>
                      <a:pt x="169" y="208"/>
                    </a:lnTo>
                    <a:lnTo>
                      <a:pt x="169" y="208"/>
                    </a:lnTo>
                    <a:lnTo>
                      <a:pt x="169" y="210"/>
                    </a:lnTo>
                    <a:lnTo>
                      <a:pt x="169" y="211"/>
                    </a:lnTo>
                    <a:lnTo>
                      <a:pt x="170" y="210"/>
                    </a:lnTo>
                    <a:lnTo>
                      <a:pt x="171" y="211"/>
                    </a:lnTo>
                    <a:lnTo>
                      <a:pt x="170" y="211"/>
                    </a:lnTo>
                    <a:lnTo>
                      <a:pt x="169" y="211"/>
                    </a:lnTo>
                    <a:lnTo>
                      <a:pt x="168" y="212"/>
                    </a:lnTo>
                    <a:lnTo>
                      <a:pt x="168" y="214"/>
                    </a:lnTo>
                    <a:lnTo>
                      <a:pt x="167" y="214"/>
                    </a:lnTo>
                    <a:lnTo>
                      <a:pt x="166" y="215"/>
                    </a:lnTo>
                    <a:lnTo>
                      <a:pt x="166" y="216"/>
                    </a:lnTo>
                    <a:lnTo>
                      <a:pt x="166" y="215"/>
                    </a:lnTo>
                    <a:lnTo>
                      <a:pt x="167" y="215"/>
                    </a:lnTo>
                    <a:lnTo>
                      <a:pt x="169" y="215"/>
                    </a:lnTo>
                    <a:lnTo>
                      <a:pt x="169" y="215"/>
                    </a:lnTo>
                    <a:lnTo>
                      <a:pt x="169" y="217"/>
                    </a:lnTo>
                    <a:lnTo>
                      <a:pt x="167" y="216"/>
                    </a:lnTo>
                    <a:lnTo>
                      <a:pt x="167" y="217"/>
                    </a:lnTo>
                    <a:lnTo>
                      <a:pt x="167" y="217"/>
                    </a:lnTo>
                    <a:lnTo>
                      <a:pt x="166" y="218"/>
                    </a:lnTo>
                    <a:lnTo>
                      <a:pt x="166" y="218"/>
                    </a:lnTo>
                    <a:lnTo>
                      <a:pt x="166" y="219"/>
                    </a:lnTo>
                    <a:lnTo>
                      <a:pt x="166" y="219"/>
                    </a:lnTo>
                    <a:lnTo>
                      <a:pt x="166" y="219"/>
                    </a:lnTo>
                    <a:lnTo>
                      <a:pt x="166" y="220"/>
                    </a:lnTo>
                    <a:lnTo>
                      <a:pt x="166" y="221"/>
                    </a:lnTo>
                    <a:lnTo>
                      <a:pt x="166" y="221"/>
                    </a:lnTo>
                    <a:lnTo>
                      <a:pt x="166" y="223"/>
                    </a:lnTo>
                    <a:lnTo>
                      <a:pt x="166" y="222"/>
                    </a:lnTo>
                    <a:lnTo>
                      <a:pt x="165" y="222"/>
                    </a:lnTo>
                    <a:lnTo>
                      <a:pt x="164" y="221"/>
                    </a:lnTo>
                    <a:lnTo>
                      <a:pt x="165" y="222"/>
                    </a:lnTo>
                    <a:lnTo>
                      <a:pt x="164" y="223"/>
                    </a:lnTo>
                    <a:lnTo>
                      <a:pt x="163" y="223"/>
                    </a:lnTo>
                    <a:lnTo>
                      <a:pt x="163" y="224"/>
                    </a:lnTo>
                    <a:lnTo>
                      <a:pt x="164" y="225"/>
                    </a:lnTo>
                    <a:lnTo>
                      <a:pt x="164" y="224"/>
                    </a:lnTo>
                    <a:lnTo>
                      <a:pt x="165" y="223"/>
                    </a:lnTo>
                    <a:lnTo>
                      <a:pt x="165" y="224"/>
                    </a:lnTo>
                    <a:lnTo>
                      <a:pt x="165" y="224"/>
                    </a:lnTo>
                    <a:lnTo>
                      <a:pt x="165" y="226"/>
                    </a:lnTo>
                    <a:lnTo>
                      <a:pt x="164" y="226"/>
                    </a:lnTo>
                    <a:lnTo>
                      <a:pt x="163" y="226"/>
                    </a:lnTo>
                    <a:lnTo>
                      <a:pt x="162" y="226"/>
                    </a:lnTo>
                    <a:lnTo>
                      <a:pt x="162" y="226"/>
                    </a:lnTo>
                    <a:lnTo>
                      <a:pt x="161" y="227"/>
                    </a:lnTo>
                    <a:lnTo>
                      <a:pt x="161" y="228"/>
                    </a:lnTo>
                    <a:lnTo>
                      <a:pt x="160" y="229"/>
                    </a:lnTo>
                    <a:lnTo>
                      <a:pt x="160" y="229"/>
                    </a:lnTo>
                    <a:lnTo>
                      <a:pt x="159" y="229"/>
                    </a:lnTo>
                    <a:lnTo>
                      <a:pt x="159" y="231"/>
                    </a:lnTo>
                    <a:lnTo>
                      <a:pt x="160" y="231"/>
                    </a:lnTo>
                    <a:lnTo>
                      <a:pt x="161" y="230"/>
                    </a:lnTo>
                    <a:lnTo>
                      <a:pt x="162" y="231"/>
                    </a:lnTo>
                    <a:lnTo>
                      <a:pt x="159" y="231"/>
                    </a:lnTo>
                    <a:lnTo>
                      <a:pt x="159" y="233"/>
                    </a:lnTo>
                    <a:lnTo>
                      <a:pt x="160" y="233"/>
                    </a:lnTo>
                    <a:lnTo>
                      <a:pt x="159" y="234"/>
                    </a:lnTo>
                    <a:lnTo>
                      <a:pt x="158" y="235"/>
                    </a:lnTo>
                    <a:lnTo>
                      <a:pt x="157" y="233"/>
                    </a:lnTo>
                    <a:lnTo>
                      <a:pt x="157" y="233"/>
                    </a:lnTo>
                    <a:lnTo>
                      <a:pt x="156" y="235"/>
                    </a:lnTo>
                    <a:lnTo>
                      <a:pt x="155" y="236"/>
                    </a:lnTo>
                    <a:lnTo>
                      <a:pt x="155" y="236"/>
                    </a:lnTo>
                    <a:lnTo>
                      <a:pt x="152" y="240"/>
                    </a:lnTo>
                    <a:lnTo>
                      <a:pt x="152" y="241"/>
                    </a:lnTo>
                    <a:lnTo>
                      <a:pt x="152" y="241"/>
                    </a:lnTo>
                    <a:lnTo>
                      <a:pt x="150" y="243"/>
                    </a:lnTo>
                    <a:lnTo>
                      <a:pt x="150" y="244"/>
                    </a:lnTo>
                    <a:lnTo>
                      <a:pt x="151" y="244"/>
                    </a:lnTo>
                    <a:lnTo>
                      <a:pt x="151" y="244"/>
                    </a:lnTo>
                    <a:lnTo>
                      <a:pt x="151" y="245"/>
                    </a:lnTo>
                    <a:lnTo>
                      <a:pt x="152" y="247"/>
                    </a:lnTo>
                    <a:lnTo>
                      <a:pt x="152" y="247"/>
                    </a:lnTo>
                    <a:lnTo>
                      <a:pt x="158" y="243"/>
                    </a:lnTo>
                    <a:lnTo>
                      <a:pt x="159" y="242"/>
                    </a:lnTo>
                    <a:lnTo>
                      <a:pt x="159" y="243"/>
                    </a:lnTo>
                    <a:lnTo>
                      <a:pt x="159" y="243"/>
                    </a:lnTo>
                    <a:lnTo>
                      <a:pt x="158" y="244"/>
                    </a:lnTo>
                    <a:lnTo>
                      <a:pt x="157" y="244"/>
                    </a:lnTo>
                    <a:lnTo>
                      <a:pt x="155" y="246"/>
                    </a:lnTo>
                    <a:lnTo>
                      <a:pt x="155" y="247"/>
                    </a:lnTo>
                    <a:lnTo>
                      <a:pt x="155" y="247"/>
                    </a:lnTo>
                    <a:lnTo>
                      <a:pt x="154" y="247"/>
                    </a:lnTo>
                    <a:lnTo>
                      <a:pt x="153" y="247"/>
                    </a:lnTo>
                    <a:lnTo>
                      <a:pt x="152" y="247"/>
                    </a:lnTo>
                    <a:lnTo>
                      <a:pt x="153" y="248"/>
                    </a:lnTo>
                    <a:lnTo>
                      <a:pt x="152" y="248"/>
                    </a:lnTo>
                    <a:lnTo>
                      <a:pt x="151" y="248"/>
                    </a:lnTo>
                    <a:lnTo>
                      <a:pt x="151" y="247"/>
                    </a:lnTo>
                    <a:lnTo>
                      <a:pt x="150" y="245"/>
                    </a:lnTo>
                    <a:lnTo>
                      <a:pt x="150" y="245"/>
                    </a:lnTo>
                    <a:lnTo>
                      <a:pt x="149" y="246"/>
                    </a:lnTo>
                    <a:lnTo>
                      <a:pt x="148" y="246"/>
                    </a:lnTo>
                    <a:lnTo>
                      <a:pt x="148" y="247"/>
                    </a:lnTo>
                    <a:lnTo>
                      <a:pt x="148" y="247"/>
                    </a:lnTo>
                    <a:lnTo>
                      <a:pt x="148" y="248"/>
                    </a:lnTo>
                    <a:lnTo>
                      <a:pt x="148" y="248"/>
                    </a:lnTo>
                    <a:lnTo>
                      <a:pt x="148" y="249"/>
                    </a:lnTo>
                    <a:lnTo>
                      <a:pt x="147" y="248"/>
                    </a:lnTo>
                    <a:lnTo>
                      <a:pt x="147" y="247"/>
                    </a:lnTo>
                    <a:lnTo>
                      <a:pt x="147" y="247"/>
                    </a:lnTo>
                    <a:lnTo>
                      <a:pt x="144" y="248"/>
                    </a:lnTo>
                    <a:lnTo>
                      <a:pt x="144" y="248"/>
                    </a:lnTo>
                    <a:lnTo>
                      <a:pt x="144" y="250"/>
                    </a:lnTo>
                    <a:lnTo>
                      <a:pt x="143" y="250"/>
                    </a:lnTo>
                    <a:lnTo>
                      <a:pt x="143" y="251"/>
                    </a:lnTo>
                    <a:lnTo>
                      <a:pt x="143" y="251"/>
                    </a:lnTo>
                    <a:lnTo>
                      <a:pt x="142" y="251"/>
                    </a:lnTo>
                    <a:lnTo>
                      <a:pt x="142" y="251"/>
                    </a:lnTo>
                    <a:lnTo>
                      <a:pt x="141" y="250"/>
                    </a:lnTo>
                    <a:lnTo>
                      <a:pt x="141" y="250"/>
                    </a:lnTo>
                    <a:lnTo>
                      <a:pt x="141" y="251"/>
                    </a:lnTo>
                    <a:lnTo>
                      <a:pt x="141" y="251"/>
                    </a:lnTo>
                    <a:lnTo>
                      <a:pt x="140" y="251"/>
                    </a:lnTo>
                    <a:lnTo>
                      <a:pt x="140" y="251"/>
                    </a:lnTo>
                    <a:lnTo>
                      <a:pt x="138" y="252"/>
                    </a:lnTo>
                    <a:lnTo>
                      <a:pt x="138" y="255"/>
                    </a:lnTo>
                    <a:lnTo>
                      <a:pt x="137" y="254"/>
                    </a:lnTo>
                    <a:lnTo>
                      <a:pt x="136" y="254"/>
                    </a:lnTo>
                    <a:lnTo>
                      <a:pt x="135" y="255"/>
                    </a:lnTo>
                    <a:lnTo>
                      <a:pt x="135" y="255"/>
                    </a:lnTo>
                    <a:lnTo>
                      <a:pt x="136" y="256"/>
                    </a:lnTo>
                    <a:lnTo>
                      <a:pt x="136" y="256"/>
                    </a:lnTo>
                    <a:lnTo>
                      <a:pt x="137" y="257"/>
                    </a:lnTo>
                    <a:lnTo>
                      <a:pt x="137" y="256"/>
                    </a:lnTo>
                    <a:lnTo>
                      <a:pt x="138" y="257"/>
                    </a:lnTo>
                    <a:lnTo>
                      <a:pt x="138" y="257"/>
                    </a:lnTo>
                    <a:lnTo>
                      <a:pt x="138" y="258"/>
                    </a:lnTo>
                    <a:lnTo>
                      <a:pt x="138" y="258"/>
                    </a:lnTo>
                    <a:lnTo>
                      <a:pt x="137" y="258"/>
                    </a:lnTo>
                    <a:lnTo>
                      <a:pt x="133" y="258"/>
                    </a:lnTo>
                    <a:lnTo>
                      <a:pt x="133" y="258"/>
                    </a:lnTo>
                    <a:lnTo>
                      <a:pt x="132" y="258"/>
                    </a:lnTo>
                    <a:lnTo>
                      <a:pt x="132" y="259"/>
                    </a:lnTo>
                    <a:lnTo>
                      <a:pt x="132" y="259"/>
                    </a:lnTo>
                    <a:lnTo>
                      <a:pt x="133" y="259"/>
                    </a:lnTo>
                    <a:lnTo>
                      <a:pt x="132" y="259"/>
                    </a:lnTo>
                    <a:lnTo>
                      <a:pt x="132" y="260"/>
                    </a:lnTo>
                    <a:lnTo>
                      <a:pt x="133" y="260"/>
                    </a:lnTo>
                    <a:lnTo>
                      <a:pt x="133" y="260"/>
                    </a:lnTo>
                    <a:lnTo>
                      <a:pt x="133" y="261"/>
                    </a:lnTo>
                    <a:lnTo>
                      <a:pt x="133" y="263"/>
                    </a:lnTo>
                    <a:lnTo>
                      <a:pt x="133" y="263"/>
                    </a:lnTo>
                    <a:lnTo>
                      <a:pt x="132" y="262"/>
                    </a:lnTo>
                    <a:lnTo>
                      <a:pt x="132" y="262"/>
                    </a:lnTo>
                    <a:lnTo>
                      <a:pt x="130" y="262"/>
                    </a:lnTo>
                    <a:lnTo>
                      <a:pt x="129" y="264"/>
                    </a:lnTo>
                    <a:lnTo>
                      <a:pt x="130" y="264"/>
                    </a:lnTo>
                    <a:lnTo>
                      <a:pt x="130" y="265"/>
                    </a:lnTo>
                    <a:lnTo>
                      <a:pt x="129" y="264"/>
                    </a:lnTo>
                    <a:lnTo>
                      <a:pt x="129" y="263"/>
                    </a:lnTo>
                    <a:lnTo>
                      <a:pt x="129" y="264"/>
                    </a:lnTo>
                    <a:lnTo>
                      <a:pt x="127" y="264"/>
                    </a:lnTo>
                    <a:lnTo>
                      <a:pt x="127" y="264"/>
                    </a:lnTo>
                    <a:lnTo>
                      <a:pt x="127" y="265"/>
                    </a:lnTo>
                    <a:lnTo>
                      <a:pt x="126" y="263"/>
                    </a:lnTo>
                    <a:lnTo>
                      <a:pt x="125" y="264"/>
                    </a:lnTo>
                    <a:lnTo>
                      <a:pt x="126" y="266"/>
                    </a:lnTo>
                    <a:lnTo>
                      <a:pt x="126" y="266"/>
                    </a:lnTo>
                    <a:lnTo>
                      <a:pt x="126" y="266"/>
                    </a:lnTo>
                    <a:lnTo>
                      <a:pt x="131" y="266"/>
                    </a:lnTo>
                    <a:lnTo>
                      <a:pt x="129" y="266"/>
                    </a:lnTo>
                    <a:lnTo>
                      <a:pt x="129" y="267"/>
                    </a:lnTo>
                    <a:lnTo>
                      <a:pt x="132" y="266"/>
                    </a:lnTo>
                    <a:lnTo>
                      <a:pt x="132" y="266"/>
                    </a:lnTo>
                    <a:lnTo>
                      <a:pt x="131" y="267"/>
                    </a:lnTo>
                    <a:lnTo>
                      <a:pt x="128" y="267"/>
                    </a:lnTo>
                    <a:lnTo>
                      <a:pt x="127" y="267"/>
                    </a:lnTo>
                    <a:lnTo>
                      <a:pt x="126" y="267"/>
                    </a:lnTo>
                    <a:lnTo>
                      <a:pt x="126" y="268"/>
                    </a:lnTo>
                    <a:lnTo>
                      <a:pt x="126" y="269"/>
                    </a:lnTo>
                    <a:lnTo>
                      <a:pt x="125" y="269"/>
                    </a:lnTo>
                    <a:lnTo>
                      <a:pt x="124" y="269"/>
                    </a:lnTo>
                    <a:lnTo>
                      <a:pt x="124" y="269"/>
                    </a:lnTo>
                    <a:lnTo>
                      <a:pt x="126" y="269"/>
                    </a:lnTo>
                    <a:lnTo>
                      <a:pt x="126" y="270"/>
                    </a:lnTo>
                    <a:lnTo>
                      <a:pt x="126" y="271"/>
                    </a:lnTo>
                    <a:lnTo>
                      <a:pt x="125" y="273"/>
                    </a:lnTo>
                    <a:lnTo>
                      <a:pt x="125" y="273"/>
                    </a:lnTo>
                    <a:lnTo>
                      <a:pt x="125" y="273"/>
                    </a:lnTo>
                    <a:lnTo>
                      <a:pt x="125" y="274"/>
                    </a:lnTo>
                    <a:lnTo>
                      <a:pt x="125" y="275"/>
                    </a:lnTo>
                    <a:lnTo>
                      <a:pt x="125" y="276"/>
                    </a:lnTo>
                    <a:lnTo>
                      <a:pt x="126" y="276"/>
                    </a:lnTo>
                    <a:lnTo>
                      <a:pt x="129" y="274"/>
                    </a:lnTo>
                    <a:lnTo>
                      <a:pt x="130" y="275"/>
                    </a:lnTo>
                    <a:lnTo>
                      <a:pt x="131" y="275"/>
                    </a:lnTo>
                    <a:lnTo>
                      <a:pt x="133" y="272"/>
                    </a:lnTo>
                    <a:lnTo>
                      <a:pt x="133" y="273"/>
                    </a:lnTo>
                    <a:lnTo>
                      <a:pt x="133" y="274"/>
                    </a:lnTo>
                    <a:lnTo>
                      <a:pt x="133" y="275"/>
                    </a:lnTo>
                    <a:lnTo>
                      <a:pt x="134" y="275"/>
                    </a:lnTo>
                    <a:lnTo>
                      <a:pt x="135" y="274"/>
                    </a:lnTo>
                    <a:lnTo>
                      <a:pt x="135" y="275"/>
                    </a:lnTo>
                    <a:lnTo>
                      <a:pt x="137" y="273"/>
                    </a:lnTo>
                    <a:lnTo>
                      <a:pt x="137" y="271"/>
                    </a:lnTo>
                    <a:lnTo>
                      <a:pt x="138" y="271"/>
                    </a:lnTo>
                    <a:lnTo>
                      <a:pt x="138" y="271"/>
                    </a:lnTo>
                    <a:lnTo>
                      <a:pt x="137" y="273"/>
                    </a:lnTo>
                    <a:lnTo>
                      <a:pt x="137" y="274"/>
                    </a:lnTo>
                    <a:lnTo>
                      <a:pt x="137" y="274"/>
                    </a:lnTo>
                    <a:lnTo>
                      <a:pt x="138" y="273"/>
                    </a:lnTo>
                    <a:lnTo>
                      <a:pt x="139" y="274"/>
                    </a:lnTo>
                    <a:lnTo>
                      <a:pt x="137" y="275"/>
                    </a:lnTo>
                    <a:lnTo>
                      <a:pt x="136" y="276"/>
                    </a:lnTo>
                    <a:lnTo>
                      <a:pt x="136" y="277"/>
                    </a:lnTo>
                    <a:lnTo>
                      <a:pt x="136" y="277"/>
                    </a:lnTo>
                    <a:lnTo>
                      <a:pt x="135" y="278"/>
                    </a:lnTo>
                    <a:lnTo>
                      <a:pt x="135" y="277"/>
                    </a:lnTo>
                    <a:lnTo>
                      <a:pt x="134" y="277"/>
                    </a:lnTo>
                    <a:lnTo>
                      <a:pt x="133" y="276"/>
                    </a:lnTo>
                    <a:lnTo>
                      <a:pt x="133" y="276"/>
                    </a:lnTo>
                    <a:lnTo>
                      <a:pt x="131" y="276"/>
                    </a:lnTo>
                    <a:lnTo>
                      <a:pt x="130" y="276"/>
                    </a:lnTo>
                    <a:lnTo>
                      <a:pt x="129" y="276"/>
                    </a:lnTo>
                    <a:lnTo>
                      <a:pt x="128" y="276"/>
                    </a:lnTo>
                    <a:lnTo>
                      <a:pt x="127" y="277"/>
                    </a:lnTo>
                    <a:lnTo>
                      <a:pt x="126" y="277"/>
                    </a:lnTo>
                    <a:lnTo>
                      <a:pt x="125" y="277"/>
                    </a:lnTo>
                    <a:lnTo>
                      <a:pt x="125" y="279"/>
                    </a:lnTo>
                    <a:lnTo>
                      <a:pt x="126" y="279"/>
                    </a:lnTo>
                    <a:lnTo>
                      <a:pt x="126" y="278"/>
                    </a:lnTo>
                    <a:lnTo>
                      <a:pt x="126" y="280"/>
                    </a:lnTo>
                    <a:lnTo>
                      <a:pt x="125" y="280"/>
                    </a:lnTo>
                    <a:lnTo>
                      <a:pt x="125" y="279"/>
                    </a:lnTo>
                    <a:lnTo>
                      <a:pt x="124" y="279"/>
                    </a:lnTo>
                    <a:lnTo>
                      <a:pt x="124" y="279"/>
                    </a:lnTo>
                    <a:lnTo>
                      <a:pt x="124" y="280"/>
                    </a:lnTo>
                    <a:lnTo>
                      <a:pt x="126" y="281"/>
                    </a:lnTo>
                    <a:lnTo>
                      <a:pt x="126" y="281"/>
                    </a:lnTo>
                    <a:lnTo>
                      <a:pt x="127" y="280"/>
                    </a:lnTo>
                    <a:lnTo>
                      <a:pt x="128" y="280"/>
                    </a:lnTo>
                    <a:lnTo>
                      <a:pt x="126" y="283"/>
                    </a:lnTo>
                    <a:lnTo>
                      <a:pt x="126" y="283"/>
                    </a:lnTo>
                    <a:lnTo>
                      <a:pt x="126" y="284"/>
                    </a:lnTo>
                    <a:lnTo>
                      <a:pt x="125" y="284"/>
                    </a:lnTo>
                    <a:lnTo>
                      <a:pt x="126" y="285"/>
                    </a:lnTo>
                    <a:lnTo>
                      <a:pt x="126" y="285"/>
                    </a:lnTo>
                    <a:lnTo>
                      <a:pt x="126" y="286"/>
                    </a:lnTo>
                    <a:lnTo>
                      <a:pt x="127" y="285"/>
                    </a:lnTo>
                    <a:lnTo>
                      <a:pt x="127" y="286"/>
                    </a:lnTo>
                    <a:lnTo>
                      <a:pt x="128" y="287"/>
                    </a:lnTo>
                    <a:lnTo>
                      <a:pt x="127" y="287"/>
                    </a:lnTo>
                    <a:lnTo>
                      <a:pt x="126" y="288"/>
                    </a:lnTo>
                    <a:lnTo>
                      <a:pt x="126" y="288"/>
                    </a:lnTo>
                    <a:lnTo>
                      <a:pt x="127" y="289"/>
                    </a:lnTo>
                    <a:lnTo>
                      <a:pt x="128" y="288"/>
                    </a:lnTo>
                    <a:lnTo>
                      <a:pt x="129" y="287"/>
                    </a:lnTo>
                    <a:lnTo>
                      <a:pt x="129" y="286"/>
                    </a:lnTo>
                    <a:lnTo>
                      <a:pt x="129" y="285"/>
                    </a:lnTo>
                    <a:lnTo>
                      <a:pt x="132" y="282"/>
                    </a:lnTo>
                    <a:lnTo>
                      <a:pt x="133" y="281"/>
                    </a:lnTo>
                    <a:lnTo>
                      <a:pt x="133" y="282"/>
                    </a:lnTo>
                    <a:lnTo>
                      <a:pt x="133" y="282"/>
                    </a:lnTo>
                    <a:lnTo>
                      <a:pt x="134" y="282"/>
                    </a:lnTo>
                    <a:lnTo>
                      <a:pt x="135" y="282"/>
                    </a:lnTo>
                    <a:lnTo>
                      <a:pt x="133" y="283"/>
                    </a:lnTo>
                    <a:lnTo>
                      <a:pt x="133" y="284"/>
                    </a:lnTo>
                    <a:lnTo>
                      <a:pt x="133" y="284"/>
                    </a:lnTo>
                    <a:lnTo>
                      <a:pt x="133" y="283"/>
                    </a:lnTo>
                    <a:lnTo>
                      <a:pt x="130" y="286"/>
                    </a:lnTo>
                    <a:lnTo>
                      <a:pt x="131" y="286"/>
                    </a:lnTo>
                    <a:lnTo>
                      <a:pt x="131" y="287"/>
                    </a:lnTo>
                    <a:lnTo>
                      <a:pt x="130" y="287"/>
                    </a:lnTo>
                    <a:lnTo>
                      <a:pt x="128" y="290"/>
                    </a:lnTo>
                    <a:lnTo>
                      <a:pt x="129" y="290"/>
                    </a:lnTo>
                    <a:lnTo>
                      <a:pt x="131" y="290"/>
                    </a:lnTo>
                    <a:lnTo>
                      <a:pt x="131" y="290"/>
                    </a:lnTo>
                    <a:lnTo>
                      <a:pt x="132" y="290"/>
                    </a:lnTo>
                    <a:lnTo>
                      <a:pt x="129" y="291"/>
                    </a:lnTo>
                    <a:lnTo>
                      <a:pt x="129" y="291"/>
                    </a:lnTo>
                    <a:lnTo>
                      <a:pt x="129" y="291"/>
                    </a:lnTo>
                    <a:lnTo>
                      <a:pt x="128" y="291"/>
                    </a:lnTo>
                    <a:lnTo>
                      <a:pt x="127" y="292"/>
                    </a:lnTo>
                    <a:lnTo>
                      <a:pt x="127" y="291"/>
                    </a:lnTo>
                    <a:lnTo>
                      <a:pt x="126" y="294"/>
                    </a:lnTo>
                    <a:lnTo>
                      <a:pt x="126" y="295"/>
                    </a:lnTo>
                    <a:lnTo>
                      <a:pt x="126" y="295"/>
                    </a:lnTo>
                    <a:lnTo>
                      <a:pt x="126" y="295"/>
                    </a:lnTo>
                    <a:lnTo>
                      <a:pt x="127" y="295"/>
                    </a:lnTo>
                    <a:lnTo>
                      <a:pt x="127" y="295"/>
                    </a:lnTo>
                    <a:lnTo>
                      <a:pt x="127" y="295"/>
                    </a:lnTo>
                    <a:lnTo>
                      <a:pt x="128" y="295"/>
                    </a:lnTo>
                    <a:lnTo>
                      <a:pt x="129" y="295"/>
                    </a:lnTo>
                    <a:lnTo>
                      <a:pt x="128" y="294"/>
                    </a:lnTo>
                    <a:lnTo>
                      <a:pt x="129" y="295"/>
                    </a:lnTo>
                    <a:lnTo>
                      <a:pt x="130" y="294"/>
                    </a:lnTo>
                    <a:lnTo>
                      <a:pt x="131" y="293"/>
                    </a:lnTo>
                    <a:lnTo>
                      <a:pt x="132" y="293"/>
                    </a:lnTo>
                    <a:lnTo>
                      <a:pt x="130" y="295"/>
                    </a:lnTo>
                    <a:lnTo>
                      <a:pt x="130" y="295"/>
                    </a:lnTo>
                    <a:lnTo>
                      <a:pt x="130" y="296"/>
                    </a:lnTo>
                    <a:lnTo>
                      <a:pt x="129" y="298"/>
                    </a:lnTo>
                    <a:lnTo>
                      <a:pt x="129" y="298"/>
                    </a:lnTo>
                    <a:lnTo>
                      <a:pt x="129" y="299"/>
                    </a:lnTo>
                    <a:lnTo>
                      <a:pt x="129" y="299"/>
                    </a:lnTo>
                    <a:lnTo>
                      <a:pt x="129" y="299"/>
                    </a:lnTo>
                    <a:lnTo>
                      <a:pt x="128" y="299"/>
                    </a:lnTo>
                    <a:lnTo>
                      <a:pt x="128" y="298"/>
                    </a:lnTo>
                    <a:lnTo>
                      <a:pt x="127" y="298"/>
                    </a:lnTo>
                    <a:lnTo>
                      <a:pt x="126" y="302"/>
                    </a:lnTo>
                    <a:lnTo>
                      <a:pt x="132" y="306"/>
                    </a:lnTo>
                    <a:lnTo>
                      <a:pt x="133" y="306"/>
                    </a:lnTo>
                    <a:lnTo>
                      <a:pt x="133" y="306"/>
                    </a:lnTo>
                    <a:lnTo>
                      <a:pt x="133" y="309"/>
                    </a:lnTo>
                    <a:lnTo>
                      <a:pt x="134" y="308"/>
                    </a:lnTo>
                    <a:lnTo>
                      <a:pt x="135" y="309"/>
                    </a:lnTo>
                    <a:lnTo>
                      <a:pt x="135" y="308"/>
                    </a:lnTo>
                    <a:lnTo>
                      <a:pt x="137" y="308"/>
                    </a:lnTo>
                    <a:lnTo>
                      <a:pt x="136" y="309"/>
                    </a:lnTo>
                    <a:lnTo>
                      <a:pt x="137" y="309"/>
                    </a:lnTo>
                    <a:lnTo>
                      <a:pt x="139" y="309"/>
                    </a:lnTo>
                    <a:lnTo>
                      <a:pt x="140" y="308"/>
                    </a:lnTo>
                    <a:lnTo>
                      <a:pt x="140" y="306"/>
                    </a:lnTo>
                    <a:lnTo>
                      <a:pt x="141" y="307"/>
                    </a:lnTo>
                    <a:lnTo>
                      <a:pt x="144" y="306"/>
                    </a:lnTo>
                    <a:lnTo>
                      <a:pt x="145" y="303"/>
                    </a:lnTo>
                    <a:lnTo>
                      <a:pt x="147" y="302"/>
                    </a:lnTo>
                    <a:lnTo>
                      <a:pt x="147" y="302"/>
                    </a:lnTo>
                    <a:lnTo>
                      <a:pt x="148" y="301"/>
                    </a:lnTo>
                    <a:lnTo>
                      <a:pt x="148" y="301"/>
                    </a:lnTo>
                    <a:lnTo>
                      <a:pt x="149" y="298"/>
                    </a:lnTo>
                    <a:lnTo>
                      <a:pt x="149" y="298"/>
                    </a:lnTo>
                    <a:lnTo>
                      <a:pt x="151" y="298"/>
                    </a:lnTo>
                    <a:lnTo>
                      <a:pt x="151" y="298"/>
                    </a:lnTo>
                    <a:lnTo>
                      <a:pt x="152" y="298"/>
                    </a:lnTo>
                    <a:lnTo>
                      <a:pt x="153" y="296"/>
                    </a:lnTo>
                    <a:lnTo>
                      <a:pt x="154" y="295"/>
                    </a:lnTo>
                    <a:lnTo>
                      <a:pt x="154" y="295"/>
                    </a:lnTo>
                    <a:lnTo>
                      <a:pt x="153" y="294"/>
                    </a:lnTo>
                    <a:lnTo>
                      <a:pt x="152" y="293"/>
                    </a:lnTo>
                    <a:lnTo>
                      <a:pt x="153" y="293"/>
                    </a:lnTo>
                    <a:lnTo>
                      <a:pt x="153" y="292"/>
                    </a:lnTo>
                    <a:lnTo>
                      <a:pt x="153" y="291"/>
                    </a:lnTo>
                    <a:lnTo>
                      <a:pt x="153" y="291"/>
                    </a:lnTo>
                    <a:lnTo>
                      <a:pt x="154" y="292"/>
                    </a:lnTo>
                    <a:lnTo>
                      <a:pt x="154" y="293"/>
                    </a:lnTo>
                    <a:lnTo>
                      <a:pt x="155" y="293"/>
                    </a:lnTo>
                    <a:lnTo>
                      <a:pt x="155" y="292"/>
                    </a:lnTo>
                    <a:lnTo>
                      <a:pt x="154" y="291"/>
                    </a:lnTo>
                    <a:lnTo>
                      <a:pt x="154" y="290"/>
                    </a:lnTo>
                    <a:lnTo>
                      <a:pt x="154" y="290"/>
                    </a:lnTo>
                    <a:lnTo>
                      <a:pt x="155" y="290"/>
                    </a:lnTo>
                    <a:lnTo>
                      <a:pt x="155" y="289"/>
                    </a:lnTo>
                    <a:lnTo>
                      <a:pt x="155" y="290"/>
                    </a:lnTo>
                    <a:lnTo>
                      <a:pt x="155" y="290"/>
                    </a:lnTo>
                    <a:lnTo>
                      <a:pt x="155" y="291"/>
                    </a:lnTo>
                    <a:lnTo>
                      <a:pt x="155" y="296"/>
                    </a:lnTo>
                    <a:lnTo>
                      <a:pt x="156" y="296"/>
                    </a:lnTo>
                    <a:lnTo>
                      <a:pt x="157" y="297"/>
                    </a:lnTo>
                    <a:lnTo>
                      <a:pt x="158" y="297"/>
                    </a:lnTo>
                    <a:lnTo>
                      <a:pt x="158" y="298"/>
                    </a:lnTo>
                    <a:lnTo>
                      <a:pt x="158" y="298"/>
                    </a:lnTo>
                    <a:lnTo>
                      <a:pt x="158" y="299"/>
                    </a:lnTo>
                    <a:lnTo>
                      <a:pt x="158" y="305"/>
                    </a:lnTo>
                    <a:lnTo>
                      <a:pt x="158" y="305"/>
                    </a:lnTo>
                    <a:lnTo>
                      <a:pt x="158" y="306"/>
                    </a:lnTo>
                    <a:lnTo>
                      <a:pt x="158" y="306"/>
                    </a:lnTo>
                    <a:lnTo>
                      <a:pt x="158" y="306"/>
                    </a:lnTo>
                    <a:lnTo>
                      <a:pt x="159" y="306"/>
                    </a:lnTo>
                    <a:lnTo>
                      <a:pt x="159" y="305"/>
                    </a:lnTo>
                    <a:lnTo>
                      <a:pt x="160" y="306"/>
                    </a:lnTo>
                    <a:lnTo>
                      <a:pt x="159" y="306"/>
                    </a:lnTo>
                    <a:lnTo>
                      <a:pt x="160" y="306"/>
                    </a:lnTo>
                    <a:lnTo>
                      <a:pt x="160" y="306"/>
                    </a:lnTo>
                    <a:lnTo>
                      <a:pt x="160" y="307"/>
                    </a:lnTo>
                    <a:lnTo>
                      <a:pt x="159" y="308"/>
                    </a:lnTo>
                    <a:lnTo>
                      <a:pt x="161" y="309"/>
                    </a:lnTo>
                    <a:lnTo>
                      <a:pt x="161" y="309"/>
                    </a:lnTo>
                    <a:lnTo>
                      <a:pt x="161" y="311"/>
                    </a:lnTo>
                    <a:lnTo>
                      <a:pt x="162" y="311"/>
                    </a:lnTo>
                    <a:lnTo>
                      <a:pt x="162" y="312"/>
                    </a:lnTo>
                    <a:lnTo>
                      <a:pt x="162" y="313"/>
                    </a:lnTo>
                    <a:lnTo>
                      <a:pt x="162" y="314"/>
                    </a:lnTo>
                    <a:lnTo>
                      <a:pt x="162" y="316"/>
                    </a:lnTo>
                    <a:lnTo>
                      <a:pt x="162" y="316"/>
                    </a:lnTo>
                    <a:lnTo>
                      <a:pt x="164" y="320"/>
                    </a:lnTo>
                    <a:lnTo>
                      <a:pt x="165" y="321"/>
                    </a:lnTo>
                    <a:lnTo>
                      <a:pt x="166" y="322"/>
                    </a:lnTo>
                    <a:lnTo>
                      <a:pt x="166" y="323"/>
                    </a:lnTo>
                    <a:lnTo>
                      <a:pt x="167" y="324"/>
                    </a:lnTo>
                    <a:lnTo>
                      <a:pt x="167" y="325"/>
                    </a:lnTo>
                    <a:lnTo>
                      <a:pt x="166" y="325"/>
                    </a:lnTo>
                    <a:lnTo>
                      <a:pt x="166" y="325"/>
                    </a:lnTo>
                    <a:lnTo>
                      <a:pt x="166" y="325"/>
                    </a:lnTo>
                    <a:lnTo>
                      <a:pt x="166" y="327"/>
                    </a:lnTo>
                    <a:lnTo>
                      <a:pt x="166" y="327"/>
                    </a:lnTo>
                    <a:lnTo>
                      <a:pt x="165" y="327"/>
                    </a:lnTo>
                    <a:lnTo>
                      <a:pt x="165" y="328"/>
                    </a:lnTo>
                    <a:lnTo>
                      <a:pt x="168" y="333"/>
                    </a:lnTo>
                    <a:lnTo>
                      <a:pt x="167" y="334"/>
                    </a:lnTo>
                    <a:lnTo>
                      <a:pt x="167" y="335"/>
                    </a:lnTo>
                    <a:lnTo>
                      <a:pt x="167" y="335"/>
                    </a:lnTo>
                    <a:lnTo>
                      <a:pt x="167" y="335"/>
                    </a:lnTo>
                    <a:lnTo>
                      <a:pt x="168" y="335"/>
                    </a:lnTo>
                    <a:lnTo>
                      <a:pt x="169" y="335"/>
                    </a:lnTo>
                    <a:lnTo>
                      <a:pt x="171" y="335"/>
                    </a:lnTo>
                    <a:lnTo>
                      <a:pt x="173" y="335"/>
                    </a:lnTo>
                    <a:lnTo>
                      <a:pt x="173" y="335"/>
                    </a:lnTo>
                    <a:lnTo>
                      <a:pt x="174" y="335"/>
                    </a:lnTo>
                    <a:lnTo>
                      <a:pt x="175" y="334"/>
                    </a:lnTo>
                    <a:lnTo>
                      <a:pt x="174" y="331"/>
                    </a:lnTo>
                    <a:lnTo>
                      <a:pt x="176" y="329"/>
                    </a:lnTo>
                    <a:lnTo>
                      <a:pt x="177" y="329"/>
                    </a:lnTo>
                    <a:lnTo>
                      <a:pt x="177" y="328"/>
                    </a:lnTo>
                    <a:lnTo>
                      <a:pt x="178" y="328"/>
                    </a:lnTo>
                    <a:lnTo>
                      <a:pt x="180" y="328"/>
                    </a:lnTo>
                    <a:lnTo>
                      <a:pt x="180" y="328"/>
                    </a:lnTo>
                    <a:lnTo>
                      <a:pt x="181" y="328"/>
                    </a:lnTo>
                    <a:lnTo>
                      <a:pt x="183" y="328"/>
                    </a:lnTo>
                    <a:lnTo>
                      <a:pt x="184" y="328"/>
                    </a:lnTo>
                    <a:lnTo>
                      <a:pt x="186" y="322"/>
                    </a:lnTo>
                    <a:lnTo>
                      <a:pt x="186" y="320"/>
                    </a:lnTo>
                    <a:lnTo>
                      <a:pt x="187" y="319"/>
                    </a:lnTo>
                    <a:lnTo>
                      <a:pt x="187" y="317"/>
                    </a:lnTo>
                    <a:lnTo>
                      <a:pt x="188" y="315"/>
                    </a:lnTo>
                    <a:lnTo>
                      <a:pt x="188" y="314"/>
                    </a:lnTo>
                    <a:lnTo>
                      <a:pt x="187" y="313"/>
                    </a:lnTo>
                    <a:lnTo>
                      <a:pt x="188" y="312"/>
                    </a:lnTo>
                    <a:lnTo>
                      <a:pt x="188" y="311"/>
                    </a:lnTo>
                    <a:lnTo>
                      <a:pt x="187" y="310"/>
                    </a:lnTo>
                    <a:lnTo>
                      <a:pt x="187" y="310"/>
                    </a:lnTo>
                    <a:lnTo>
                      <a:pt x="187" y="309"/>
                    </a:lnTo>
                    <a:lnTo>
                      <a:pt x="188" y="310"/>
                    </a:lnTo>
                    <a:lnTo>
                      <a:pt x="188" y="309"/>
                    </a:lnTo>
                    <a:lnTo>
                      <a:pt x="188" y="309"/>
                    </a:lnTo>
                    <a:lnTo>
                      <a:pt x="188" y="309"/>
                    </a:lnTo>
                    <a:lnTo>
                      <a:pt x="188" y="308"/>
                    </a:lnTo>
                    <a:lnTo>
                      <a:pt x="188" y="308"/>
                    </a:lnTo>
                    <a:lnTo>
                      <a:pt x="188" y="306"/>
                    </a:lnTo>
                    <a:lnTo>
                      <a:pt x="188" y="306"/>
                    </a:lnTo>
                    <a:lnTo>
                      <a:pt x="187" y="304"/>
                    </a:lnTo>
                    <a:lnTo>
                      <a:pt x="187" y="304"/>
                    </a:lnTo>
                    <a:lnTo>
                      <a:pt x="188" y="305"/>
                    </a:lnTo>
                    <a:lnTo>
                      <a:pt x="188" y="304"/>
                    </a:lnTo>
                    <a:lnTo>
                      <a:pt x="189" y="304"/>
                    </a:lnTo>
                    <a:lnTo>
                      <a:pt x="188" y="303"/>
                    </a:lnTo>
                    <a:lnTo>
                      <a:pt x="185" y="302"/>
                    </a:lnTo>
                    <a:lnTo>
                      <a:pt x="185" y="302"/>
                    </a:lnTo>
                    <a:lnTo>
                      <a:pt x="188" y="302"/>
                    </a:lnTo>
                    <a:lnTo>
                      <a:pt x="188" y="302"/>
                    </a:lnTo>
                    <a:lnTo>
                      <a:pt x="189" y="302"/>
                    </a:lnTo>
                    <a:lnTo>
                      <a:pt x="190" y="301"/>
                    </a:lnTo>
                    <a:lnTo>
                      <a:pt x="191" y="301"/>
                    </a:lnTo>
                    <a:lnTo>
                      <a:pt x="193" y="299"/>
                    </a:lnTo>
                    <a:lnTo>
                      <a:pt x="193" y="298"/>
                    </a:lnTo>
                    <a:lnTo>
                      <a:pt x="193" y="298"/>
                    </a:lnTo>
                    <a:lnTo>
                      <a:pt x="193" y="299"/>
                    </a:lnTo>
                    <a:lnTo>
                      <a:pt x="195" y="299"/>
                    </a:lnTo>
                    <a:lnTo>
                      <a:pt x="195" y="298"/>
                    </a:lnTo>
                    <a:lnTo>
                      <a:pt x="197" y="297"/>
                    </a:lnTo>
                    <a:lnTo>
                      <a:pt x="196" y="295"/>
                    </a:lnTo>
                    <a:lnTo>
                      <a:pt x="197" y="296"/>
                    </a:lnTo>
                    <a:lnTo>
                      <a:pt x="198" y="296"/>
                    </a:lnTo>
                    <a:lnTo>
                      <a:pt x="198" y="295"/>
                    </a:lnTo>
                    <a:lnTo>
                      <a:pt x="198" y="295"/>
                    </a:lnTo>
                    <a:lnTo>
                      <a:pt x="198" y="295"/>
                    </a:lnTo>
                    <a:lnTo>
                      <a:pt x="193" y="295"/>
                    </a:lnTo>
                    <a:lnTo>
                      <a:pt x="191" y="295"/>
                    </a:lnTo>
                    <a:lnTo>
                      <a:pt x="191" y="296"/>
                    </a:lnTo>
                    <a:lnTo>
                      <a:pt x="191" y="295"/>
                    </a:lnTo>
                    <a:lnTo>
                      <a:pt x="191" y="295"/>
                    </a:lnTo>
                    <a:lnTo>
                      <a:pt x="188" y="294"/>
                    </a:lnTo>
                    <a:lnTo>
                      <a:pt x="187" y="294"/>
                    </a:lnTo>
                    <a:lnTo>
                      <a:pt x="186" y="294"/>
                    </a:lnTo>
                    <a:lnTo>
                      <a:pt x="187" y="293"/>
                    </a:lnTo>
                    <a:lnTo>
                      <a:pt x="187" y="292"/>
                    </a:lnTo>
                    <a:lnTo>
                      <a:pt x="188" y="293"/>
                    </a:lnTo>
                    <a:lnTo>
                      <a:pt x="188" y="292"/>
                    </a:lnTo>
                    <a:lnTo>
                      <a:pt x="190" y="292"/>
                    </a:lnTo>
                    <a:lnTo>
                      <a:pt x="190" y="292"/>
                    </a:lnTo>
                    <a:lnTo>
                      <a:pt x="191" y="294"/>
                    </a:lnTo>
                    <a:lnTo>
                      <a:pt x="191" y="293"/>
                    </a:lnTo>
                    <a:lnTo>
                      <a:pt x="191" y="293"/>
                    </a:lnTo>
                    <a:lnTo>
                      <a:pt x="192" y="293"/>
                    </a:lnTo>
                    <a:lnTo>
                      <a:pt x="193" y="294"/>
                    </a:lnTo>
                    <a:lnTo>
                      <a:pt x="193" y="293"/>
                    </a:lnTo>
                    <a:lnTo>
                      <a:pt x="194" y="293"/>
                    </a:lnTo>
                    <a:lnTo>
                      <a:pt x="194" y="295"/>
                    </a:lnTo>
                    <a:lnTo>
                      <a:pt x="195" y="295"/>
                    </a:lnTo>
                    <a:lnTo>
                      <a:pt x="198" y="293"/>
                    </a:lnTo>
                    <a:lnTo>
                      <a:pt x="199" y="291"/>
                    </a:lnTo>
                    <a:lnTo>
                      <a:pt x="199" y="291"/>
                    </a:lnTo>
                    <a:lnTo>
                      <a:pt x="200" y="289"/>
                    </a:lnTo>
                    <a:lnTo>
                      <a:pt x="199" y="287"/>
                    </a:lnTo>
                    <a:lnTo>
                      <a:pt x="198" y="287"/>
                    </a:lnTo>
                    <a:lnTo>
                      <a:pt x="197" y="285"/>
                    </a:lnTo>
                    <a:lnTo>
                      <a:pt x="198" y="285"/>
                    </a:lnTo>
                    <a:lnTo>
                      <a:pt x="198" y="284"/>
                    </a:lnTo>
                    <a:lnTo>
                      <a:pt x="195" y="284"/>
                    </a:lnTo>
                    <a:lnTo>
                      <a:pt x="195" y="283"/>
                    </a:lnTo>
                    <a:lnTo>
                      <a:pt x="195" y="281"/>
                    </a:lnTo>
                    <a:lnTo>
                      <a:pt x="193" y="282"/>
                    </a:lnTo>
                    <a:lnTo>
                      <a:pt x="193" y="281"/>
                    </a:lnTo>
                    <a:lnTo>
                      <a:pt x="193" y="280"/>
                    </a:lnTo>
                    <a:lnTo>
                      <a:pt x="192" y="280"/>
                    </a:lnTo>
                    <a:lnTo>
                      <a:pt x="192" y="281"/>
                    </a:lnTo>
                    <a:lnTo>
                      <a:pt x="191" y="283"/>
                    </a:lnTo>
                    <a:lnTo>
                      <a:pt x="188" y="286"/>
                    </a:lnTo>
                    <a:lnTo>
                      <a:pt x="188" y="286"/>
                    </a:lnTo>
                    <a:lnTo>
                      <a:pt x="186" y="287"/>
                    </a:lnTo>
                    <a:lnTo>
                      <a:pt x="185" y="286"/>
                    </a:lnTo>
                    <a:lnTo>
                      <a:pt x="187" y="286"/>
                    </a:lnTo>
                    <a:lnTo>
                      <a:pt x="188" y="285"/>
                    </a:lnTo>
                    <a:lnTo>
                      <a:pt x="188" y="284"/>
                    </a:lnTo>
                    <a:lnTo>
                      <a:pt x="189" y="284"/>
                    </a:lnTo>
                    <a:lnTo>
                      <a:pt x="191" y="282"/>
                    </a:lnTo>
                    <a:lnTo>
                      <a:pt x="191" y="281"/>
                    </a:lnTo>
                    <a:lnTo>
                      <a:pt x="191" y="280"/>
                    </a:lnTo>
                    <a:lnTo>
                      <a:pt x="191" y="280"/>
                    </a:lnTo>
                    <a:lnTo>
                      <a:pt x="191" y="279"/>
                    </a:lnTo>
                    <a:lnTo>
                      <a:pt x="191" y="278"/>
                    </a:lnTo>
                    <a:lnTo>
                      <a:pt x="191" y="277"/>
                    </a:lnTo>
                    <a:lnTo>
                      <a:pt x="190" y="270"/>
                    </a:lnTo>
                    <a:lnTo>
                      <a:pt x="191" y="269"/>
                    </a:lnTo>
                    <a:lnTo>
                      <a:pt x="191" y="268"/>
                    </a:lnTo>
                    <a:lnTo>
                      <a:pt x="192" y="269"/>
                    </a:lnTo>
                    <a:lnTo>
                      <a:pt x="192" y="268"/>
                    </a:lnTo>
                    <a:lnTo>
                      <a:pt x="191" y="266"/>
                    </a:lnTo>
                    <a:lnTo>
                      <a:pt x="192" y="262"/>
                    </a:lnTo>
                    <a:lnTo>
                      <a:pt x="191" y="262"/>
                    </a:lnTo>
                    <a:lnTo>
                      <a:pt x="191" y="260"/>
                    </a:lnTo>
                    <a:lnTo>
                      <a:pt x="191" y="259"/>
                    </a:lnTo>
                    <a:lnTo>
                      <a:pt x="193" y="260"/>
                    </a:lnTo>
                    <a:lnTo>
                      <a:pt x="193" y="259"/>
                    </a:lnTo>
                    <a:lnTo>
                      <a:pt x="194" y="259"/>
                    </a:lnTo>
                    <a:lnTo>
                      <a:pt x="195" y="258"/>
                    </a:lnTo>
                    <a:lnTo>
                      <a:pt x="195" y="258"/>
                    </a:lnTo>
                    <a:lnTo>
                      <a:pt x="195" y="258"/>
                    </a:lnTo>
                    <a:lnTo>
                      <a:pt x="195" y="256"/>
                    </a:lnTo>
                    <a:lnTo>
                      <a:pt x="194" y="255"/>
                    </a:lnTo>
                    <a:lnTo>
                      <a:pt x="194" y="255"/>
                    </a:lnTo>
                    <a:lnTo>
                      <a:pt x="195" y="255"/>
                    </a:lnTo>
                    <a:lnTo>
                      <a:pt x="195" y="256"/>
                    </a:lnTo>
                    <a:lnTo>
                      <a:pt x="195" y="256"/>
                    </a:lnTo>
                    <a:lnTo>
                      <a:pt x="196" y="255"/>
                    </a:lnTo>
                    <a:lnTo>
                      <a:pt x="197" y="255"/>
                    </a:lnTo>
                    <a:lnTo>
                      <a:pt x="197" y="255"/>
                    </a:lnTo>
                    <a:lnTo>
                      <a:pt x="198" y="254"/>
                    </a:lnTo>
                    <a:lnTo>
                      <a:pt x="196" y="253"/>
                    </a:lnTo>
                    <a:lnTo>
                      <a:pt x="197" y="253"/>
                    </a:lnTo>
                    <a:lnTo>
                      <a:pt x="198" y="253"/>
                    </a:lnTo>
                    <a:lnTo>
                      <a:pt x="198" y="252"/>
                    </a:lnTo>
                    <a:lnTo>
                      <a:pt x="198" y="252"/>
                    </a:lnTo>
                    <a:lnTo>
                      <a:pt x="198" y="251"/>
                    </a:lnTo>
                    <a:lnTo>
                      <a:pt x="199" y="251"/>
                    </a:lnTo>
                    <a:lnTo>
                      <a:pt x="199" y="250"/>
                    </a:lnTo>
                    <a:lnTo>
                      <a:pt x="200" y="249"/>
                    </a:lnTo>
                    <a:lnTo>
                      <a:pt x="201" y="250"/>
                    </a:lnTo>
                    <a:lnTo>
                      <a:pt x="202" y="249"/>
                    </a:lnTo>
                    <a:lnTo>
                      <a:pt x="202" y="247"/>
                    </a:lnTo>
                    <a:lnTo>
                      <a:pt x="204" y="247"/>
                    </a:lnTo>
                    <a:lnTo>
                      <a:pt x="205" y="247"/>
                    </a:lnTo>
                    <a:lnTo>
                      <a:pt x="206" y="247"/>
                    </a:lnTo>
                    <a:lnTo>
                      <a:pt x="206" y="245"/>
                    </a:lnTo>
                    <a:lnTo>
                      <a:pt x="207" y="244"/>
                    </a:lnTo>
                    <a:lnTo>
                      <a:pt x="208" y="245"/>
                    </a:lnTo>
                    <a:lnTo>
                      <a:pt x="208" y="244"/>
                    </a:lnTo>
                    <a:lnTo>
                      <a:pt x="209" y="244"/>
                    </a:lnTo>
                    <a:lnTo>
                      <a:pt x="209" y="243"/>
                    </a:lnTo>
                    <a:lnTo>
                      <a:pt x="210" y="243"/>
                    </a:lnTo>
                    <a:lnTo>
                      <a:pt x="214" y="236"/>
                    </a:lnTo>
                    <a:lnTo>
                      <a:pt x="214" y="236"/>
                    </a:lnTo>
                    <a:lnTo>
                      <a:pt x="214" y="237"/>
                    </a:lnTo>
                    <a:lnTo>
                      <a:pt x="216" y="236"/>
                    </a:lnTo>
                    <a:lnTo>
                      <a:pt x="215" y="235"/>
                    </a:lnTo>
                    <a:lnTo>
                      <a:pt x="215" y="234"/>
                    </a:lnTo>
                    <a:lnTo>
                      <a:pt x="213" y="233"/>
                    </a:lnTo>
                    <a:lnTo>
                      <a:pt x="213" y="232"/>
                    </a:lnTo>
                    <a:lnTo>
                      <a:pt x="213" y="232"/>
                    </a:lnTo>
                    <a:lnTo>
                      <a:pt x="213" y="231"/>
                    </a:lnTo>
                    <a:lnTo>
                      <a:pt x="213" y="231"/>
                    </a:lnTo>
                    <a:lnTo>
                      <a:pt x="213" y="230"/>
                    </a:lnTo>
                    <a:lnTo>
                      <a:pt x="213" y="230"/>
                    </a:lnTo>
                    <a:lnTo>
                      <a:pt x="213" y="229"/>
                    </a:lnTo>
                    <a:lnTo>
                      <a:pt x="214" y="229"/>
                    </a:lnTo>
                    <a:lnTo>
                      <a:pt x="214" y="229"/>
                    </a:lnTo>
                    <a:lnTo>
                      <a:pt x="216" y="226"/>
                    </a:lnTo>
                    <a:lnTo>
                      <a:pt x="214" y="224"/>
                    </a:lnTo>
                    <a:lnTo>
                      <a:pt x="214" y="224"/>
                    </a:lnTo>
                    <a:lnTo>
                      <a:pt x="216" y="223"/>
                    </a:lnTo>
                    <a:lnTo>
                      <a:pt x="216" y="222"/>
                    </a:lnTo>
                    <a:lnTo>
                      <a:pt x="216" y="222"/>
                    </a:lnTo>
                    <a:lnTo>
                      <a:pt x="217" y="222"/>
                    </a:lnTo>
                    <a:lnTo>
                      <a:pt x="217" y="222"/>
                    </a:lnTo>
                    <a:lnTo>
                      <a:pt x="217" y="222"/>
                    </a:lnTo>
                    <a:lnTo>
                      <a:pt x="217" y="221"/>
                    </a:lnTo>
                    <a:lnTo>
                      <a:pt x="218" y="221"/>
                    </a:lnTo>
                    <a:lnTo>
                      <a:pt x="218" y="221"/>
                    </a:lnTo>
                    <a:lnTo>
                      <a:pt x="217" y="219"/>
                    </a:lnTo>
                    <a:lnTo>
                      <a:pt x="217" y="218"/>
                    </a:lnTo>
                    <a:lnTo>
                      <a:pt x="218" y="219"/>
                    </a:lnTo>
                    <a:lnTo>
                      <a:pt x="219" y="220"/>
                    </a:lnTo>
                    <a:lnTo>
                      <a:pt x="219" y="220"/>
                    </a:lnTo>
                    <a:lnTo>
                      <a:pt x="219" y="218"/>
                    </a:lnTo>
                    <a:lnTo>
                      <a:pt x="219" y="218"/>
                    </a:lnTo>
                    <a:lnTo>
                      <a:pt x="220" y="218"/>
                    </a:lnTo>
                    <a:lnTo>
                      <a:pt x="220" y="216"/>
                    </a:lnTo>
                    <a:lnTo>
                      <a:pt x="220" y="216"/>
                    </a:lnTo>
                    <a:lnTo>
                      <a:pt x="220" y="216"/>
                    </a:lnTo>
                    <a:lnTo>
                      <a:pt x="220" y="217"/>
                    </a:lnTo>
                    <a:lnTo>
                      <a:pt x="220" y="218"/>
                    </a:lnTo>
                    <a:lnTo>
                      <a:pt x="221" y="218"/>
                    </a:lnTo>
                    <a:lnTo>
                      <a:pt x="222" y="216"/>
                    </a:lnTo>
                    <a:lnTo>
                      <a:pt x="222" y="217"/>
                    </a:lnTo>
                    <a:lnTo>
                      <a:pt x="223" y="218"/>
                    </a:lnTo>
                    <a:lnTo>
                      <a:pt x="223" y="218"/>
                    </a:lnTo>
                    <a:lnTo>
                      <a:pt x="224" y="218"/>
                    </a:lnTo>
                    <a:lnTo>
                      <a:pt x="224" y="217"/>
                    </a:lnTo>
                    <a:lnTo>
                      <a:pt x="227" y="217"/>
                    </a:lnTo>
                    <a:lnTo>
                      <a:pt x="227" y="218"/>
                    </a:lnTo>
                    <a:lnTo>
                      <a:pt x="228" y="218"/>
                    </a:lnTo>
                    <a:lnTo>
                      <a:pt x="229" y="218"/>
                    </a:lnTo>
                    <a:lnTo>
                      <a:pt x="229" y="217"/>
                    </a:lnTo>
                    <a:lnTo>
                      <a:pt x="227" y="211"/>
                    </a:lnTo>
                    <a:lnTo>
                      <a:pt x="229" y="216"/>
                    </a:lnTo>
                    <a:lnTo>
                      <a:pt x="230" y="217"/>
                    </a:lnTo>
                    <a:lnTo>
                      <a:pt x="230" y="217"/>
                    </a:lnTo>
                    <a:lnTo>
                      <a:pt x="231" y="218"/>
                    </a:lnTo>
                    <a:lnTo>
                      <a:pt x="231" y="218"/>
                    </a:lnTo>
                    <a:lnTo>
                      <a:pt x="231" y="218"/>
                    </a:lnTo>
                    <a:lnTo>
                      <a:pt x="232" y="218"/>
                    </a:lnTo>
                    <a:lnTo>
                      <a:pt x="232" y="219"/>
                    </a:lnTo>
                    <a:lnTo>
                      <a:pt x="234" y="220"/>
                    </a:lnTo>
                    <a:lnTo>
                      <a:pt x="235" y="222"/>
                    </a:lnTo>
                    <a:lnTo>
                      <a:pt x="236" y="224"/>
                    </a:lnTo>
                    <a:lnTo>
                      <a:pt x="236" y="227"/>
                    </a:lnTo>
                    <a:lnTo>
                      <a:pt x="237" y="229"/>
                    </a:lnTo>
                    <a:lnTo>
                      <a:pt x="236" y="229"/>
                    </a:lnTo>
                    <a:lnTo>
                      <a:pt x="236" y="229"/>
                    </a:lnTo>
                    <a:lnTo>
                      <a:pt x="236" y="229"/>
                    </a:lnTo>
                    <a:lnTo>
                      <a:pt x="236" y="230"/>
                    </a:lnTo>
                    <a:lnTo>
                      <a:pt x="235" y="229"/>
                    </a:lnTo>
                    <a:lnTo>
                      <a:pt x="234" y="230"/>
                    </a:lnTo>
                    <a:lnTo>
                      <a:pt x="232" y="231"/>
                    </a:lnTo>
                    <a:lnTo>
                      <a:pt x="231" y="234"/>
                    </a:lnTo>
                    <a:lnTo>
                      <a:pt x="222" y="247"/>
                    </a:lnTo>
                    <a:lnTo>
                      <a:pt x="220" y="248"/>
                    </a:lnTo>
                    <a:lnTo>
                      <a:pt x="220" y="249"/>
                    </a:lnTo>
                    <a:lnTo>
                      <a:pt x="220" y="249"/>
                    </a:lnTo>
                    <a:lnTo>
                      <a:pt x="219" y="251"/>
                    </a:lnTo>
                    <a:lnTo>
                      <a:pt x="217" y="251"/>
                    </a:lnTo>
                    <a:lnTo>
                      <a:pt x="216" y="251"/>
                    </a:lnTo>
                    <a:lnTo>
                      <a:pt x="216" y="251"/>
                    </a:lnTo>
                    <a:lnTo>
                      <a:pt x="217" y="253"/>
                    </a:lnTo>
                    <a:lnTo>
                      <a:pt x="216" y="253"/>
                    </a:lnTo>
                    <a:lnTo>
                      <a:pt x="214" y="253"/>
                    </a:lnTo>
                    <a:lnTo>
                      <a:pt x="214" y="254"/>
                    </a:lnTo>
                    <a:lnTo>
                      <a:pt x="214" y="255"/>
                    </a:lnTo>
                    <a:lnTo>
                      <a:pt x="213" y="255"/>
                    </a:lnTo>
                    <a:lnTo>
                      <a:pt x="213" y="255"/>
                    </a:lnTo>
                    <a:lnTo>
                      <a:pt x="212" y="258"/>
                    </a:lnTo>
                    <a:lnTo>
                      <a:pt x="213" y="260"/>
                    </a:lnTo>
                    <a:lnTo>
                      <a:pt x="213" y="261"/>
                    </a:lnTo>
                    <a:lnTo>
                      <a:pt x="213" y="262"/>
                    </a:lnTo>
                    <a:lnTo>
                      <a:pt x="213" y="265"/>
                    </a:lnTo>
                    <a:lnTo>
                      <a:pt x="213" y="266"/>
                    </a:lnTo>
                    <a:lnTo>
                      <a:pt x="214" y="266"/>
                    </a:lnTo>
                    <a:lnTo>
                      <a:pt x="215" y="269"/>
                    </a:lnTo>
                    <a:lnTo>
                      <a:pt x="215" y="270"/>
                    </a:lnTo>
                    <a:lnTo>
                      <a:pt x="216" y="270"/>
                    </a:lnTo>
                    <a:lnTo>
                      <a:pt x="216" y="271"/>
                    </a:lnTo>
                    <a:lnTo>
                      <a:pt x="215" y="270"/>
                    </a:lnTo>
                    <a:lnTo>
                      <a:pt x="215" y="270"/>
                    </a:lnTo>
                    <a:lnTo>
                      <a:pt x="214" y="271"/>
                    </a:lnTo>
                    <a:lnTo>
                      <a:pt x="214" y="274"/>
                    </a:lnTo>
                    <a:lnTo>
                      <a:pt x="214" y="276"/>
                    </a:lnTo>
                    <a:lnTo>
                      <a:pt x="213" y="276"/>
                    </a:lnTo>
                    <a:lnTo>
                      <a:pt x="213" y="277"/>
                    </a:lnTo>
                    <a:lnTo>
                      <a:pt x="213" y="277"/>
                    </a:lnTo>
                    <a:lnTo>
                      <a:pt x="213" y="278"/>
                    </a:lnTo>
                    <a:lnTo>
                      <a:pt x="213" y="278"/>
                    </a:lnTo>
                    <a:lnTo>
                      <a:pt x="213" y="279"/>
                    </a:lnTo>
                    <a:lnTo>
                      <a:pt x="214" y="280"/>
                    </a:lnTo>
                    <a:lnTo>
                      <a:pt x="214" y="280"/>
                    </a:lnTo>
                    <a:lnTo>
                      <a:pt x="213" y="280"/>
                    </a:lnTo>
                    <a:lnTo>
                      <a:pt x="214" y="280"/>
                    </a:lnTo>
                    <a:lnTo>
                      <a:pt x="215" y="280"/>
                    </a:lnTo>
                    <a:lnTo>
                      <a:pt x="217" y="282"/>
                    </a:lnTo>
                    <a:lnTo>
                      <a:pt x="220" y="283"/>
                    </a:lnTo>
                    <a:lnTo>
                      <a:pt x="220" y="284"/>
                    </a:lnTo>
                    <a:lnTo>
                      <a:pt x="220" y="284"/>
                    </a:lnTo>
                    <a:lnTo>
                      <a:pt x="220" y="285"/>
                    </a:lnTo>
                    <a:lnTo>
                      <a:pt x="222" y="284"/>
                    </a:lnTo>
                    <a:lnTo>
                      <a:pt x="222" y="284"/>
                    </a:lnTo>
                    <a:lnTo>
                      <a:pt x="222" y="286"/>
                    </a:lnTo>
                    <a:lnTo>
                      <a:pt x="223" y="287"/>
                    </a:lnTo>
                    <a:lnTo>
                      <a:pt x="223" y="287"/>
                    </a:lnTo>
                    <a:lnTo>
                      <a:pt x="224" y="288"/>
                    </a:lnTo>
                    <a:lnTo>
                      <a:pt x="224" y="289"/>
                    </a:lnTo>
                    <a:lnTo>
                      <a:pt x="223" y="289"/>
                    </a:lnTo>
                    <a:lnTo>
                      <a:pt x="223" y="290"/>
                    </a:lnTo>
                    <a:lnTo>
                      <a:pt x="224" y="289"/>
                    </a:lnTo>
                    <a:lnTo>
                      <a:pt x="225" y="287"/>
                    </a:lnTo>
                    <a:lnTo>
                      <a:pt x="225" y="287"/>
                    </a:lnTo>
                    <a:lnTo>
                      <a:pt x="225" y="288"/>
                    </a:lnTo>
                    <a:lnTo>
                      <a:pt x="226" y="288"/>
                    </a:lnTo>
                    <a:lnTo>
                      <a:pt x="228" y="287"/>
                    </a:lnTo>
                    <a:lnTo>
                      <a:pt x="229" y="287"/>
                    </a:lnTo>
                    <a:lnTo>
                      <a:pt x="230" y="287"/>
                    </a:lnTo>
                    <a:lnTo>
                      <a:pt x="230" y="287"/>
                    </a:lnTo>
                    <a:lnTo>
                      <a:pt x="231" y="287"/>
                    </a:lnTo>
                    <a:lnTo>
                      <a:pt x="232" y="286"/>
                    </a:lnTo>
                    <a:lnTo>
                      <a:pt x="233" y="285"/>
                    </a:lnTo>
                    <a:lnTo>
                      <a:pt x="234" y="286"/>
                    </a:lnTo>
                    <a:lnTo>
                      <a:pt x="235" y="285"/>
                    </a:lnTo>
                    <a:lnTo>
                      <a:pt x="236" y="284"/>
                    </a:lnTo>
                    <a:lnTo>
                      <a:pt x="237" y="284"/>
                    </a:lnTo>
                    <a:lnTo>
                      <a:pt x="237" y="284"/>
                    </a:lnTo>
                    <a:lnTo>
                      <a:pt x="239" y="284"/>
                    </a:lnTo>
                    <a:lnTo>
                      <a:pt x="238" y="283"/>
                    </a:lnTo>
                    <a:lnTo>
                      <a:pt x="239" y="283"/>
                    </a:lnTo>
                    <a:lnTo>
                      <a:pt x="240" y="283"/>
                    </a:lnTo>
                    <a:lnTo>
                      <a:pt x="241" y="283"/>
                    </a:lnTo>
                    <a:lnTo>
                      <a:pt x="241" y="283"/>
                    </a:lnTo>
                    <a:lnTo>
                      <a:pt x="243" y="283"/>
                    </a:lnTo>
                    <a:lnTo>
                      <a:pt x="246" y="281"/>
                    </a:lnTo>
                    <a:lnTo>
                      <a:pt x="246" y="282"/>
                    </a:lnTo>
                    <a:lnTo>
                      <a:pt x="248" y="282"/>
                    </a:lnTo>
                    <a:lnTo>
                      <a:pt x="249" y="282"/>
                    </a:lnTo>
                    <a:lnTo>
                      <a:pt x="249" y="281"/>
                    </a:lnTo>
                    <a:lnTo>
                      <a:pt x="249" y="281"/>
                    </a:lnTo>
                    <a:lnTo>
                      <a:pt x="251" y="282"/>
                    </a:lnTo>
                    <a:lnTo>
                      <a:pt x="253" y="280"/>
                    </a:lnTo>
                    <a:lnTo>
                      <a:pt x="254" y="280"/>
                    </a:lnTo>
                    <a:lnTo>
                      <a:pt x="254" y="280"/>
                    </a:lnTo>
                    <a:lnTo>
                      <a:pt x="254" y="280"/>
                    </a:lnTo>
                    <a:lnTo>
                      <a:pt x="254" y="283"/>
                    </a:lnTo>
                    <a:lnTo>
                      <a:pt x="253" y="282"/>
                    </a:lnTo>
                    <a:lnTo>
                      <a:pt x="253" y="282"/>
                    </a:lnTo>
                    <a:lnTo>
                      <a:pt x="253" y="283"/>
                    </a:lnTo>
                    <a:lnTo>
                      <a:pt x="253" y="284"/>
                    </a:lnTo>
                    <a:lnTo>
                      <a:pt x="254" y="284"/>
                    </a:lnTo>
                    <a:lnTo>
                      <a:pt x="256" y="286"/>
                    </a:lnTo>
                    <a:lnTo>
                      <a:pt x="260" y="285"/>
                    </a:lnTo>
                    <a:lnTo>
                      <a:pt x="260" y="286"/>
                    </a:lnTo>
                    <a:lnTo>
                      <a:pt x="261" y="287"/>
                    </a:lnTo>
                    <a:lnTo>
                      <a:pt x="261" y="287"/>
                    </a:lnTo>
                    <a:lnTo>
                      <a:pt x="262" y="287"/>
                    </a:lnTo>
                    <a:lnTo>
                      <a:pt x="263" y="288"/>
                    </a:lnTo>
                    <a:lnTo>
                      <a:pt x="263" y="288"/>
                    </a:lnTo>
                    <a:lnTo>
                      <a:pt x="262" y="289"/>
                    </a:lnTo>
                    <a:lnTo>
                      <a:pt x="256" y="288"/>
                    </a:lnTo>
                    <a:lnTo>
                      <a:pt x="256" y="288"/>
                    </a:lnTo>
                    <a:lnTo>
                      <a:pt x="256" y="289"/>
                    </a:lnTo>
                    <a:lnTo>
                      <a:pt x="255" y="290"/>
                    </a:lnTo>
                    <a:lnTo>
                      <a:pt x="254" y="290"/>
                    </a:lnTo>
                    <a:lnTo>
                      <a:pt x="253" y="290"/>
                    </a:lnTo>
                    <a:lnTo>
                      <a:pt x="253" y="291"/>
                    </a:lnTo>
                    <a:lnTo>
                      <a:pt x="252" y="291"/>
                    </a:lnTo>
                    <a:lnTo>
                      <a:pt x="252" y="291"/>
                    </a:lnTo>
                    <a:lnTo>
                      <a:pt x="251" y="291"/>
                    </a:lnTo>
                    <a:lnTo>
                      <a:pt x="250" y="291"/>
                    </a:lnTo>
                    <a:lnTo>
                      <a:pt x="251" y="293"/>
                    </a:lnTo>
                    <a:lnTo>
                      <a:pt x="250" y="294"/>
                    </a:lnTo>
                    <a:lnTo>
                      <a:pt x="249" y="294"/>
                    </a:lnTo>
                    <a:lnTo>
                      <a:pt x="245" y="294"/>
                    </a:lnTo>
                    <a:lnTo>
                      <a:pt x="244" y="294"/>
                    </a:lnTo>
                    <a:lnTo>
                      <a:pt x="243" y="293"/>
                    </a:lnTo>
                    <a:lnTo>
                      <a:pt x="239" y="292"/>
                    </a:lnTo>
                    <a:lnTo>
                      <a:pt x="238" y="292"/>
                    </a:lnTo>
                    <a:lnTo>
                      <a:pt x="238" y="291"/>
                    </a:lnTo>
                    <a:lnTo>
                      <a:pt x="238" y="292"/>
                    </a:lnTo>
                    <a:lnTo>
                      <a:pt x="237" y="292"/>
                    </a:lnTo>
                    <a:lnTo>
                      <a:pt x="237" y="292"/>
                    </a:lnTo>
                    <a:lnTo>
                      <a:pt x="236" y="293"/>
                    </a:lnTo>
                    <a:lnTo>
                      <a:pt x="234" y="293"/>
                    </a:lnTo>
                    <a:lnTo>
                      <a:pt x="233" y="292"/>
                    </a:lnTo>
                    <a:lnTo>
                      <a:pt x="233" y="294"/>
                    </a:lnTo>
                    <a:lnTo>
                      <a:pt x="231" y="294"/>
                    </a:lnTo>
                    <a:lnTo>
                      <a:pt x="230" y="294"/>
                    </a:lnTo>
                    <a:lnTo>
                      <a:pt x="229" y="295"/>
                    </a:lnTo>
                    <a:lnTo>
                      <a:pt x="229" y="295"/>
                    </a:lnTo>
                    <a:lnTo>
                      <a:pt x="229" y="295"/>
                    </a:lnTo>
                    <a:lnTo>
                      <a:pt x="226" y="296"/>
                    </a:lnTo>
                    <a:lnTo>
                      <a:pt x="226" y="296"/>
                    </a:lnTo>
                    <a:lnTo>
                      <a:pt x="225" y="298"/>
                    </a:lnTo>
                    <a:lnTo>
                      <a:pt x="226" y="298"/>
                    </a:lnTo>
                    <a:lnTo>
                      <a:pt x="226" y="299"/>
                    </a:lnTo>
                    <a:lnTo>
                      <a:pt x="226" y="299"/>
                    </a:lnTo>
                    <a:lnTo>
                      <a:pt x="226" y="301"/>
                    </a:lnTo>
                    <a:lnTo>
                      <a:pt x="227" y="301"/>
                    </a:lnTo>
                    <a:lnTo>
                      <a:pt x="227" y="301"/>
                    </a:lnTo>
                    <a:lnTo>
                      <a:pt x="226" y="302"/>
                    </a:lnTo>
                    <a:lnTo>
                      <a:pt x="226" y="302"/>
                    </a:lnTo>
                    <a:lnTo>
                      <a:pt x="226" y="303"/>
                    </a:lnTo>
                    <a:lnTo>
                      <a:pt x="227" y="304"/>
                    </a:lnTo>
                    <a:lnTo>
                      <a:pt x="227" y="306"/>
                    </a:lnTo>
                    <a:lnTo>
                      <a:pt x="227" y="306"/>
                    </a:lnTo>
                    <a:lnTo>
                      <a:pt x="228" y="306"/>
                    </a:lnTo>
                    <a:lnTo>
                      <a:pt x="229" y="306"/>
                    </a:lnTo>
                    <a:lnTo>
                      <a:pt x="230" y="306"/>
                    </a:lnTo>
                    <a:lnTo>
                      <a:pt x="230" y="305"/>
                    </a:lnTo>
                    <a:lnTo>
                      <a:pt x="231" y="306"/>
                    </a:lnTo>
                    <a:lnTo>
                      <a:pt x="231" y="306"/>
                    </a:lnTo>
                    <a:lnTo>
                      <a:pt x="231" y="310"/>
                    </a:lnTo>
                    <a:lnTo>
                      <a:pt x="231" y="317"/>
                    </a:lnTo>
                    <a:lnTo>
                      <a:pt x="230" y="318"/>
                    </a:lnTo>
                    <a:lnTo>
                      <a:pt x="229" y="320"/>
                    </a:lnTo>
                    <a:lnTo>
                      <a:pt x="229" y="319"/>
                    </a:lnTo>
                    <a:lnTo>
                      <a:pt x="229" y="319"/>
                    </a:lnTo>
                    <a:lnTo>
                      <a:pt x="227" y="320"/>
                    </a:lnTo>
                    <a:lnTo>
                      <a:pt x="227" y="320"/>
                    </a:lnTo>
                    <a:lnTo>
                      <a:pt x="225" y="318"/>
                    </a:lnTo>
                    <a:lnTo>
                      <a:pt x="224" y="317"/>
                    </a:lnTo>
                    <a:lnTo>
                      <a:pt x="224" y="316"/>
                    </a:lnTo>
                    <a:lnTo>
                      <a:pt x="224" y="317"/>
                    </a:lnTo>
                    <a:lnTo>
                      <a:pt x="224" y="315"/>
                    </a:lnTo>
                    <a:lnTo>
                      <a:pt x="220" y="312"/>
                    </a:lnTo>
                    <a:lnTo>
                      <a:pt x="217" y="313"/>
                    </a:lnTo>
                    <a:lnTo>
                      <a:pt x="215" y="315"/>
                    </a:lnTo>
                    <a:lnTo>
                      <a:pt x="213" y="322"/>
                    </a:lnTo>
                    <a:lnTo>
                      <a:pt x="212" y="327"/>
                    </a:lnTo>
                    <a:lnTo>
                      <a:pt x="212" y="328"/>
                    </a:lnTo>
                    <a:lnTo>
                      <a:pt x="213" y="332"/>
                    </a:lnTo>
                    <a:lnTo>
                      <a:pt x="213" y="330"/>
                    </a:lnTo>
                    <a:lnTo>
                      <a:pt x="213" y="335"/>
                    </a:lnTo>
                    <a:lnTo>
                      <a:pt x="213" y="335"/>
                    </a:lnTo>
                    <a:lnTo>
                      <a:pt x="213" y="336"/>
                    </a:lnTo>
                    <a:lnTo>
                      <a:pt x="213" y="337"/>
                    </a:lnTo>
                    <a:lnTo>
                      <a:pt x="213" y="337"/>
                    </a:lnTo>
                    <a:lnTo>
                      <a:pt x="213" y="340"/>
                    </a:lnTo>
                    <a:lnTo>
                      <a:pt x="212" y="340"/>
                    </a:lnTo>
                    <a:lnTo>
                      <a:pt x="211" y="339"/>
                    </a:lnTo>
                    <a:lnTo>
                      <a:pt x="210" y="339"/>
                    </a:lnTo>
                    <a:lnTo>
                      <a:pt x="210" y="338"/>
                    </a:lnTo>
                    <a:lnTo>
                      <a:pt x="212" y="336"/>
                    </a:lnTo>
                    <a:lnTo>
                      <a:pt x="209" y="339"/>
                    </a:lnTo>
                    <a:lnTo>
                      <a:pt x="207" y="339"/>
                    </a:lnTo>
                    <a:lnTo>
                      <a:pt x="206" y="340"/>
                    </a:lnTo>
                    <a:lnTo>
                      <a:pt x="206" y="341"/>
                    </a:lnTo>
                    <a:lnTo>
                      <a:pt x="206" y="343"/>
                    </a:lnTo>
                    <a:lnTo>
                      <a:pt x="205" y="344"/>
                    </a:lnTo>
                    <a:lnTo>
                      <a:pt x="204" y="344"/>
                    </a:lnTo>
                    <a:lnTo>
                      <a:pt x="203" y="345"/>
                    </a:lnTo>
                    <a:lnTo>
                      <a:pt x="201" y="346"/>
                    </a:lnTo>
                    <a:lnTo>
                      <a:pt x="201" y="345"/>
                    </a:lnTo>
                    <a:lnTo>
                      <a:pt x="200" y="346"/>
                    </a:lnTo>
                    <a:lnTo>
                      <a:pt x="200" y="346"/>
                    </a:lnTo>
                    <a:lnTo>
                      <a:pt x="199" y="346"/>
                    </a:lnTo>
                    <a:lnTo>
                      <a:pt x="198" y="342"/>
                    </a:lnTo>
                    <a:lnTo>
                      <a:pt x="200" y="342"/>
                    </a:lnTo>
                    <a:lnTo>
                      <a:pt x="200" y="342"/>
                    </a:lnTo>
                    <a:lnTo>
                      <a:pt x="199" y="341"/>
                    </a:lnTo>
                    <a:lnTo>
                      <a:pt x="197" y="341"/>
                    </a:lnTo>
                    <a:lnTo>
                      <a:pt x="191" y="342"/>
                    </a:lnTo>
                    <a:lnTo>
                      <a:pt x="188" y="343"/>
                    </a:lnTo>
                    <a:lnTo>
                      <a:pt x="184" y="346"/>
                    </a:lnTo>
                    <a:lnTo>
                      <a:pt x="178" y="348"/>
                    </a:lnTo>
                    <a:lnTo>
                      <a:pt x="177" y="349"/>
                    </a:lnTo>
                    <a:lnTo>
                      <a:pt x="177" y="349"/>
                    </a:lnTo>
                    <a:lnTo>
                      <a:pt x="176" y="349"/>
                    </a:lnTo>
                    <a:lnTo>
                      <a:pt x="175" y="349"/>
                    </a:lnTo>
                    <a:lnTo>
                      <a:pt x="177" y="350"/>
                    </a:lnTo>
                    <a:lnTo>
                      <a:pt x="177" y="351"/>
                    </a:lnTo>
                    <a:lnTo>
                      <a:pt x="176" y="352"/>
                    </a:lnTo>
                    <a:lnTo>
                      <a:pt x="174" y="351"/>
                    </a:lnTo>
                    <a:lnTo>
                      <a:pt x="172" y="350"/>
                    </a:lnTo>
                    <a:lnTo>
                      <a:pt x="172" y="349"/>
                    </a:lnTo>
                    <a:lnTo>
                      <a:pt x="171" y="347"/>
                    </a:lnTo>
                    <a:lnTo>
                      <a:pt x="170" y="347"/>
                    </a:lnTo>
                    <a:lnTo>
                      <a:pt x="169" y="347"/>
                    </a:lnTo>
                    <a:lnTo>
                      <a:pt x="169" y="347"/>
                    </a:lnTo>
                    <a:lnTo>
                      <a:pt x="169" y="346"/>
                    </a:lnTo>
                    <a:lnTo>
                      <a:pt x="168" y="346"/>
                    </a:lnTo>
                    <a:lnTo>
                      <a:pt x="168" y="345"/>
                    </a:lnTo>
                    <a:lnTo>
                      <a:pt x="165" y="346"/>
                    </a:lnTo>
                    <a:lnTo>
                      <a:pt x="165" y="346"/>
                    </a:lnTo>
                    <a:lnTo>
                      <a:pt x="165" y="346"/>
                    </a:lnTo>
                    <a:lnTo>
                      <a:pt x="166" y="344"/>
                    </a:lnTo>
                    <a:lnTo>
                      <a:pt x="166" y="344"/>
                    </a:lnTo>
                    <a:lnTo>
                      <a:pt x="165" y="345"/>
                    </a:lnTo>
                    <a:lnTo>
                      <a:pt x="163" y="346"/>
                    </a:lnTo>
                    <a:lnTo>
                      <a:pt x="163" y="347"/>
                    </a:lnTo>
                    <a:lnTo>
                      <a:pt x="162" y="347"/>
                    </a:lnTo>
                    <a:lnTo>
                      <a:pt x="162" y="346"/>
                    </a:lnTo>
                    <a:lnTo>
                      <a:pt x="161" y="347"/>
                    </a:lnTo>
                    <a:lnTo>
                      <a:pt x="159" y="349"/>
                    </a:lnTo>
                    <a:lnTo>
                      <a:pt x="159" y="349"/>
                    </a:lnTo>
                    <a:lnTo>
                      <a:pt x="158" y="349"/>
                    </a:lnTo>
                    <a:lnTo>
                      <a:pt x="157" y="349"/>
                    </a:lnTo>
                    <a:lnTo>
                      <a:pt x="156" y="349"/>
                    </a:lnTo>
                    <a:lnTo>
                      <a:pt x="155" y="349"/>
                    </a:lnTo>
                    <a:lnTo>
                      <a:pt x="155" y="349"/>
                    </a:lnTo>
                    <a:lnTo>
                      <a:pt x="156" y="348"/>
                    </a:lnTo>
                    <a:lnTo>
                      <a:pt x="157" y="346"/>
                    </a:lnTo>
                    <a:lnTo>
                      <a:pt x="157" y="346"/>
                    </a:lnTo>
                    <a:lnTo>
                      <a:pt x="157" y="345"/>
                    </a:lnTo>
                    <a:lnTo>
                      <a:pt x="155" y="346"/>
                    </a:lnTo>
                    <a:lnTo>
                      <a:pt x="155" y="346"/>
                    </a:lnTo>
                    <a:lnTo>
                      <a:pt x="154" y="345"/>
                    </a:lnTo>
                    <a:lnTo>
                      <a:pt x="153" y="345"/>
                    </a:lnTo>
                    <a:lnTo>
                      <a:pt x="152" y="345"/>
                    </a:lnTo>
                    <a:lnTo>
                      <a:pt x="151" y="345"/>
                    </a:lnTo>
                    <a:lnTo>
                      <a:pt x="151" y="344"/>
                    </a:lnTo>
                    <a:lnTo>
                      <a:pt x="151" y="344"/>
                    </a:lnTo>
                    <a:lnTo>
                      <a:pt x="151" y="344"/>
                    </a:lnTo>
                    <a:lnTo>
                      <a:pt x="151" y="343"/>
                    </a:lnTo>
                    <a:lnTo>
                      <a:pt x="151" y="342"/>
                    </a:lnTo>
                    <a:lnTo>
                      <a:pt x="151" y="341"/>
                    </a:lnTo>
                    <a:lnTo>
                      <a:pt x="149" y="341"/>
                    </a:lnTo>
                    <a:lnTo>
                      <a:pt x="148" y="341"/>
                    </a:lnTo>
                    <a:lnTo>
                      <a:pt x="148" y="340"/>
                    </a:lnTo>
                    <a:lnTo>
                      <a:pt x="149" y="340"/>
                    </a:lnTo>
                    <a:lnTo>
                      <a:pt x="149" y="340"/>
                    </a:lnTo>
                    <a:lnTo>
                      <a:pt x="149" y="340"/>
                    </a:lnTo>
                    <a:lnTo>
                      <a:pt x="149" y="340"/>
                    </a:lnTo>
                    <a:lnTo>
                      <a:pt x="150" y="340"/>
                    </a:lnTo>
                    <a:lnTo>
                      <a:pt x="150" y="340"/>
                    </a:lnTo>
                    <a:lnTo>
                      <a:pt x="150" y="339"/>
                    </a:lnTo>
                    <a:lnTo>
                      <a:pt x="149" y="339"/>
                    </a:lnTo>
                    <a:lnTo>
                      <a:pt x="148" y="339"/>
                    </a:lnTo>
                    <a:lnTo>
                      <a:pt x="148" y="338"/>
                    </a:lnTo>
                    <a:lnTo>
                      <a:pt x="149" y="337"/>
                    </a:lnTo>
                    <a:lnTo>
                      <a:pt x="149" y="337"/>
                    </a:lnTo>
                    <a:lnTo>
                      <a:pt x="149" y="337"/>
                    </a:lnTo>
                    <a:lnTo>
                      <a:pt x="149" y="336"/>
                    </a:lnTo>
                    <a:lnTo>
                      <a:pt x="149" y="335"/>
                    </a:lnTo>
                    <a:lnTo>
                      <a:pt x="149" y="335"/>
                    </a:lnTo>
                    <a:lnTo>
                      <a:pt x="150" y="333"/>
                    </a:lnTo>
                    <a:lnTo>
                      <a:pt x="150" y="333"/>
                    </a:lnTo>
                    <a:lnTo>
                      <a:pt x="149" y="332"/>
                    </a:lnTo>
                    <a:lnTo>
                      <a:pt x="150" y="332"/>
                    </a:lnTo>
                    <a:lnTo>
                      <a:pt x="151" y="332"/>
                    </a:lnTo>
                    <a:lnTo>
                      <a:pt x="151" y="331"/>
                    </a:lnTo>
                    <a:lnTo>
                      <a:pt x="151" y="331"/>
                    </a:lnTo>
                    <a:lnTo>
                      <a:pt x="151" y="331"/>
                    </a:lnTo>
                    <a:lnTo>
                      <a:pt x="152" y="331"/>
                    </a:lnTo>
                    <a:lnTo>
                      <a:pt x="153" y="330"/>
                    </a:lnTo>
                    <a:lnTo>
                      <a:pt x="153" y="328"/>
                    </a:lnTo>
                    <a:lnTo>
                      <a:pt x="153" y="328"/>
                    </a:lnTo>
                    <a:lnTo>
                      <a:pt x="154" y="328"/>
                    </a:lnTo>
                    <a:lnTo>
                      <a:pt x="154" y="328"/>
                    </a:lnTo>
                    <a:lnTo>
                      <a:pt x="154" y="328"/>
                    </a:lnTo>
                    <a:lnTo>
                      <a:pt x="155" y="328"/>
                    </a:lnTo>
                    <a:lnTo>
                      <a:pt x="155" y="328"/>
                    </a:lnTo>
                    <a:lnTo>
                      <a:pt x="156" y="327"/>
                    </a:lnTo>
                    <a:lnTo>
                      <a:pt x="156" y="325"/>
                    </a:lnTo>
                    <a:lnTo>
                      <a:pt x="156" y="324"/>
                    </a:lnTo>
                    <a:lnTo>
                      <a:pt x="155" y="324"/>
                    </a:lnTo>
                    <a:lnTo>
                      <a:pt x="155" y="324"/>
                    </a:lnTo>
                    <a:lnTo>
                      <a:pt x="154" y="325"/>
                    </a:lnTo>
                    <a:lnTo>
                      <a:pt x="154" y="324"/>
                    </a:lnTo>
                    <a:lnTo>
                      <a:pt x="153" y="324"/>
                    </a:lnTo>
                    <a:lnTo>
                      <a:pt x="152" y="325"/>
                    </a:lnTo>
                    <a:lnTo>
                      <a:pt x="152" y="324"/>
                    </a:lnTo>
                    <a:lnTo>
                      <a:pt x="152" y="324"/>
                    </a:lnTo>
                    <a:lnTo>
                      <a:pt x="153" y="323"/>
                    </a:lnTo>
                    <a:lnTo>
                      <a:pt x="153" y="323"/>
                    </a:lnTo>
                    <a:lnTo>
                      <a:pt x="151" y="324"/>
                    </a:lnTo>
                    <a:lnTo>
                      <a:pt x="151" y="323"/>
                    </a:lnTo>
                    <a:lnTo>
                      <a:pt x="152" y="322"/>
                    </a:lnTo>
                    <a:lnTo>
                      <a:pt x="152" y="321"/>
                    </a:lnTo>
                    <a:lnTo>
                      <a:pt x="153" y="321"/>
                    </a:lnTo>
                    <a:lnTo>
                      <a:pt x="153" y="320"/>
                    </a:lnTo>
                    <a:lnTo>
                      <a:pt x="154" y="317"/>
                    </a:lnTo>
                    <a:lnTo>
                      <a:pt x="154" y="316"/>
                    </a:lnTo>
                    <a:lnTo>
                      <a:pt x="154" y="314"/>
                    </a:lnTo>
                    <a:lnTo>
                      <a:pt x="154" y="313"/>
                    </a:lnTo>
                    <a:lnTo>
                      <a:pt x="154" y="313"/>
                    </a:lnTo>
                    <a:lnTo>
                      <a:pt x="151" y="314"/>
                    </a:lnTo>
                    <a:lnTo>
                      <a:pt x="149" y="316"/>
                    </a:lnTo>
                    <a:lnTo>
                      <a:pt x="149" y="317"/>
                    </a:lnTo>
                    <a:lnTo>
                      <a:pt x="148" y="317"/>
                    </a:lnTo>
                    <a:lnTo>
                      <a:pt x="144" y="318"/>
                    </a:lnTo>
                    <a:lnTo>
                      <a:pt x="143" y="320"/>
                    </a:lnTo>
                    <a:lnTo>
                      <a:pt x="141" y="326"/>
                    </a:lnTo>
                    <a:lnTo>
                      <a:pt x="141" y="330"/>
                    </a:lnTo>
                    <a:lnTo>
                      <a:pt x="141" y="331"/>
                    </a:lnTo>
                    <a:lnTo>
                      <a:pt x="141" y="334"/>
                    </a:lnTo>
                    <a:lnTo>
                      <a:pt x="142" y="334"/>
                    </a:lnTo>
                    <a:lnTo>
                      <a:pt x="142" y="334"/>
                    </a:lnTo>
                    <a:lnTo>
                      <a:pt x="143" y="334"/>
                    </a:lnTo>
                    <a:lnTo>
                      <a:pt x="144" y="335"/>
                    </a:lnTo>
                    <a:lnTo>
                      <a:pt x="144" y="336"/>
                    </a:lnTo>
                    <a:lnTo>
                      <a:pt x="144" y="340"/>
                    </a:lnTo>
                    <a:lnTo>
                      <a:pt x="144" y="341"/>
                    </a:lnTo>
                    <a:lnTo>
                      <a:pt x="146" y="344"/>
                    </a:lnTo>
                    <a:lnTo>
                      <a:pt x="144" y="345"/>
                    </a:lnTo>
                    <a:lnTo>
                      <a:pt x="144" y="345"/>
                    </a:lnTo>
                    <a:lnTo>
                      <a:pt x="144" y="346"/>
                    </a:lnTo>
                    <a:lnTo>
                      <a:pt x="145" y="346"/>
                    </a:lnTo>
                    <a:lnTo>
                      <a:pt x="145" y="346"/>
                    </a:lnTo>
                    <a:lnTo>
                      <a:pt x="145" y="346"/>
                    </a:lnTo>
                    <a:lnTo>
                      <a:pt x="145" y="347"/>
                    </a:lnTo>
                    <a:lnTo>
                      <a:pt x="146" y="348"/>
                    </a:lnTo>
                    <a:lnTo>
                      <a:pt x="146" y="348"/>
                    </a:lnTo>
                    <a:lnTo>
                      <a:pt x="145" y="348"/>
                    </a:lnTo>
                    <a:lnTo>
                      <a:pt x="145" y="349"/>
                    </a:lnTo>
                    <a:lnTo>
                      <a:pt x="147" y="349"/>
                    </a:lnTo>
                    <a:lnTo>
                      <a:pt x="147" y="350"/>
                    </a:lnTo>
                    <a:lnTo>
                      <a:pt x="144" y="350"/>
                    </a:lnTo>
                    <a:lnTo>
                      <a:pt x="144" y="351"/>
                    </a:lnTo>
                    <a:lnTo>
                      <a:pt x="144" y="353"/>
                    </a:lnTo>
                    <a:lnTo>
                      <a:pt x="144" y="355"/>
                    </a:lnTo>
                    <a:lnTo>
                      <a:pt x="143" y="353"/>
                    </a:lnTo>
                    <a:lnTo>
                      <a:pt x="142" y="353"/>
                    </a:lnTo>
                    <a:lnTo>
                      <a:pt x="142" y="354"/>
                    </a:lnTo>
                    <a:lnTo>
                      <a:pt x="141" y="354"/>
                    </a:lnTo>
                    <a:lnTo>
                      <a:pt x="141" y="353"/>
                    </a:lnTo>
                    <a:lnTo>
                      <a:pt x="140" y="352"/>
                    </a:lnTo>
                    <a:lnTo>
                      <a:pt x="139" y="351"/>
                    </a:lnTo>
                    <a:lnTo>
                      <a:pt x="137" y="352"/>
                    </a:lnTo>
                    <a:lnTo>
                      <a:pt x="137" y="353"/>
                    </a:lnTo>
                    <a:lnTo>
                      <a:pt x="136" y="353"/>
                    </a:lnTo>
                    <a:lnTo>
                      <a:pt x="136" y="354"/>
                    </a:lnTo>
                    <a:lnTo>
                      <a:pt x="136" y="354"/>
                    </a:lnTo>
                    <a:lnTo>
                      <a:pt x="137" y="354"/>
                    </a:lnTo>
                    <a:lnTo>
                      <a:pt x="137" y="355"/>
                    </a:lnTo>
                    <a:lnTo>
                      <a:pt x="138" y="357"/>
                    </a:lnTo>
                    <a:lnTo>
                      <a:pt x="137" y="356"/>
                    </a:lnTo>
                    <a:lnTo>
                      <a:pt x="137" y="355"/>
                    </a:lnTo>
                    <a:lnTo>
                      <a:pt x="136" y="356"/>
                    </a:lnTo>
                    <a:lnTo>
                      <a:pt x="134" y="354"/>
                    </a:lnTo>
                    <a:lnTo>
                      <a:pt x="133" y="354"/>
                    </a:lnTo>
                    <a:lnTo>
                      <a:pt x="133" y="354"/>
                    </a:lnTo>
                    <a:lnTo>
                      <a:pt x="131" y="355"/>
                    </a:lnTo>
                    <a:lnTo>
                      <a:pt x="130" y="354"/>
                    </a:lnTo>
                    <a:lnTo>
                      <a:pt x="129" y="354"/>
                    </a:lnTo>
                    <a:lnTo>
                      <a:pt x="127" y="356"/>
                    </a:lnTo>
                    <a:lnTo>
                      <a:pt x="126" y="357"/>
                    </a:lnTo>
                    <a:lnTo>
                      <a:pt x="126" y="357"/>
                    </a:lnTo>
                    <a:lnTo>
                      <a:pt x="126" y="359"/>
                    </a:lnTo>
                    <a:lnTo>
                      <a:pt x="126" y="359"/>
                    </a:lnTo>
                    <a:lnTo>
                      <a:pt x="127" y="359"/>
                    </a:lnTo>
                    <a:lnTo>
                      <a:pt x="128" y="359"/>
                    </a:lnTo>
                    <a:lnTo>
                      <a:pt x="127" y="362"/>
                    </a:lnTo>
                    <a:lnTo>
                      <a:pt x="126" y="362"/>
                    </a:lnTo>
                    <a:lnTo>
                      <a:pt x="126" y="362"/>
                    </a:lnTo>
                    <a:lnTo>
                      <a:pt x="126" y="363"/>
                    </a:lnTo>
                    <a:lnTo>
                      <a:pt x="126" y="364"/>
                    </a:lnTo>
                    <a:lnTo>
                      <a:pt x="126" y="364"/>
                    </a:lnTo>
                    <a:lnTo>
                      <a:pt x="126" y="364"/>
                    </a:lnTo>
                    <a:lnTo>
                      <a:pt x="126" y="364"/>
                    </a:lnTo>
                    <a:lnTo>
                      <a:pt x="125" y="364"/>
                    </a:lnTo>
                    <a:lnTo>
                      <a:pt x="125" y="364"/>
                    </a:lnTo>
                    <a:lnTo>
                      <a:pt x="125" y="363"/>
                    </a:lnTo>
                    <a:lnTo>
                      <a:pt x="124" y="362"/>
                    </a:lnTo>
                    <a:lnTo>
                      <a:pt x="125" y="361"/>
                    </a:lnTo>
                    <a:lnTo>
                      <a:pt x="125" y="361"/>
                    </a:lnTo>
                    <a:lnTo>
                      <a:pt x="126" y="360"/>
                    </a:lnTo>
                    <a:lnTo>
                      <a:pt x="126" y="360"/>
                    </a:lnTo>
                    <a:lnTo>
                      <a:pt x="126" y="360"/>
                    </a:lnTo>
                    <a:lnTo>
                      <a:pt x="125" y="360"/>
                    </a:lnTo>
                    <a:lnTo>
                      <a:pt x="125" y="359"/>
                    </a:lnTo>
                    <a:lnTo>
                      <a:pt x="123" y="359"/>
                    </a:lnTo>
                    <a:lnTo>
                      <a:pt x="122" y="364"/>
                    </a:lnTo>
                    <a:lnTo>
                      <a:pt x="120" y="368"/>
                    </a:lnTo>
                    <a:lnTo>
                      <a:pt x="120" y="369"/>
                    </a:lnTo>
                    <a:lnTo>
                      <a:pt x="121" y="369"/>
                    </a:lnTo>
                    <a:lnTo>
                      <a:pt x="122" y="370"/>
                    </a:lnTo>
                    <a:lnTo>
                      <a:pt x="122" y="370"/>
                    </a:lnTo>
                    <a:lnTo>
                      <a:pt x="123" y="369"/>
                    </a:lnTo>
                    <a:lnTo>
                      <a:pt x="124" y="370"/>
                    </a:lnTo>
                    <a:lnTo>
                      <a:pt x="123" y="370"/>
                    </a:lnTo>
                    <a:lnTo>
                      <a:pt x="122" y="371"/>
                    </a:lnTo>
                    <a:lnTo>
                      <a:pt x="120" y="371"/>
                    </a:lnTo>
                    <a:lnTo>
                      <a:pt x="119" y="371"/>
                    </a:lnTo>
                    <a:lnTo>
                      <a:pt x="118" y="372"/>
                    </a:lnTo>
                    <a:lnTo>
                      <a:pt x="119" y="372"/>
                    </a:lnTo>
                    <a:lnTo>
                      <a:pt x="119" y="372"/>
                    </a:lnTo>
                    <a:lnTo>
                      <a:pt x="120" y="372"/>
                    </a:lnTo>
                    <a:lnTo>
                      <a:pt x="120" y="373"/>
                    </a:lnTo>
                    <a:lnTo>
                      <a:pt x="119" y="373"/>
                    </a:lnTo>
                    <a:lnTo>
                      <a:pt x="119" y="373"/>
                    </a:lnTo>
                    <a:lnTo>
                      <a:pt x="117" y="372"/>
                    </a:lnTo>
                    <a:lnTo>
                      <a:pt x="116" y="372"/>
                    </a:lnTo>
                    <a:lnTo>
                      <a:pt x="116" y="373"/>
                    </a:lnTo>
                    <a:lnTo>
                      <a:pt x="116" y="373"/>
                    </a:lnTo>
                    <a:lnTo>
                      <a:pt x="115" y="373"/>
                    </a:lnTo>
                    <a:lnTo>
                      <a:pt x="112" y="375"/>
                    </a:lnTo>
                    <a:lnTo>
                      <a:pt x="112" y="378"/>
                    </a:lnTo>
                    <a:lnTo>
                      <a:pt x="112" y="377"/>
                    </a:lnTo>
                    <a:lnTo>
                      <a:pt x="112" y="375"/>
                    </a:lnTo>
                    <a:lnTo>
                      <a:pt x="111" y="375"/>
                    </a:lnTo>
                    <a:lnTo>
                      <a:pt x="107" y="377"/>
                    </a:lnTo>
                    <a:lnTo>
                      <a:pt x="106" y="382"/>
                    </a:lnTo>
                    <a:lnTo>
                      <a:pt x="106" y="382"/>
                    </a:lnTo>
                    <a:lnTo>
                      <a:pt x="106" y="382"/>
                    </a:lnTo>
                    <a:lnTo>
                      <a:pt x="104" y="385"/>
                    </a:lnTo>
                    <a:lnTo>
                      <a:pt x="99" y="387"/>
                    </a:lnTo>
                    <a:lnTo>
                      <a:pt x="98" y="388"/>
                    </a:lnTo>
                    <a:lnTo>
                      <a:pt x="98" y="389"/>
                    </a:lnTo>
                    <a:lnTo>
                      <a:pt x="100" y="389"/>
                    </a:lnTo>
                    <a:lnTo>
                      <a:pt x="100" y="389"/>
                    </a:lnTo>
                    <a:lnTo>
                      <a:pt x="100" y="389"/>
                    </a:lnTo>
                    <a:lnTo>
                      <a:pt x="98" y="389"/>
                    </a:lnTo>
                    <a:lnTo>
                      <a:pt x="97" y="390"/>
                    </a:lnTo>
                    <a:lnTo>
                      <a:pt x="95" y="390"/>
                    </a:lnTo>
                    <a:lnTo>
                      <a:pt x="92" y="389"/>
                    </a:lnTo>
                    <a:lnTo>
                      <a:pt x="92" y="390"/>
                    </a:lnTo>
                    <a:lnTo>
                      <a:pt x="90" y="388"/>
                    </a:lnTo>
                    <a:lnTo>
                      <a:pt x="90" y="387"/>
                    </a:lnTo>
                    <a:lnTo>
                      <a:pt x="90" y="387"/>
                    </a:lnTo>
                    <a:lnTo>
                      <a:pt x="88" y="387"/>
                    </a:lnTo>
                    <a:lnTo>
                      <a:pt x="87" y="387"/>
                    </a:lnTo>
                    <a:lnTo>
                      <a:pt x="87" y="390"/>
                    </a:lnTo>
                    <a:lnTo>
                      <a:pt x="88" y="390"/>
                    </a:lnTo>
                    <a:lnTo>
                      <a:pt x="89" y="395"/>
                    </a:lnTo>
                    <a:lnTo>
                      <a:pt x="90" y="396"/>
                    </a:lnTo>
                    <a:lnTo>
                      <a:pt x="90" y="396"/>
                    </a:lnTo>
                    <a:lnTo>
                      <a:pt x="88" y="397"/>
                    </a:lnTo>
                    <a:lnTo>
                      <a:pt x="88" y="396"/>
                    </a:lnTo>
                    <a:lnTo>
                      <a:pt x="87" y="396"/>
                    </a:lnTo>
                    <a:lnTo>
                      <a:pt x="86" y="396"/>
                    </a:lnTo>
                    <a:lnTo>
                      <a:pt x="85" y="396"/>
                    </a:lnTo>
                    <a:lnTo>
                      <a:pt x="83" y="397"/>
                    </a:lnTo>
                    <a:lnTo>
                      <a:pt x="81" y="394"/>
                    </a:lnTo>
                    <a:lnTo>
                      <a:pt x="79" y="394"/>
                    </a:lnTo>
                    <a:lnTo>
                      <a:pt x="79" y="394"/>
                    </a:lnTo>
                    <a:lnTo>
                      <a:pt x="78" y="395"/>
                    </a:lnTo>
                    <a:lnTo>
                      <a:pt x="78" y="395"/>
                    </a:lnTo>
                    <a:lnTo>
                      <a:pt x="71" y="397"/>
                    </a:lnTo>
                    <a:lnTo>
                      <a:pt x="71" y="398"/>
                    </a:lnTo>
                    <a:lnTo>
                      <a:pt x="71" y="398"/>
                    </a:lnTo>
                    <a:lnTo>
                      <a:pt x="73" y="398"/>
                    </a:lnTo>
                    <a:lnTo>
                      <a:pt x="73" y="399"/>
                    </a:lnTo>
                    <a:lnTo>
                      <a:pt x="72" y="399"/>
                    </a:lnTo>
                    <a:lnTo>
                      <a:pt x="72" y="400"/>
                    </a:lnTo>
                    <a:lnTo>
                      <a:pt x="72" y="400"/>
                    </a:lnTo>
                    <a:lnTo>
                      <a:pt x="74" y="400"/>
                    </a:lnTo>
                    <a:lnTo>
                      <a:pt x="74" y="400"/>
                    </a:lnTo>
                    <a:lnTo>
                      <a:pt x="71" y="401"/>
                    </a:lnTo>
                    <a:lnTo>
                      <a:pt x="72" y="401"/>
                    </a:lnTo>
                    <a:lnTo>
                      <a:pt x="74" y="402"/>
                    </a:lnTo>
                    <a:lnTo>
                      <a:pt x="74" y="403"/>
                    </a:lnTo>
                    <a:lnTo>
                      <a:pt x="75" y="403"/>
                    </a:lnTo>
                    <a:lnTo>
                      <a:pt x="75" y="403"/>
                    </a:lnTo>
                    <a:lnTo>
                      <a:pt x="75" y="402"/>
                    </a:lnTo>
                    <a:lnTo>
                      <a:pt x="79" y="404"/>
                    </a:lnTo>
                    <a:lnTo>
                      <a:pt x="80" y="404"/>
                    </a:lnTo>
                    <a:lnTo>
                      <a:pt x="80" y="405"/>
                    </a:lnTo>
                    <a:lnTo>
                      <a:pt x="82" y="404"/>
                    </a:lnTo>
                    <a:lnTo>
                      <a:pt x="82" y="404"/>
                    </a:lnTo>
                    <a:lnTo>
                      <a:pt x="82" y="405"/>
                    </a:lnTo>
                    <a:lnTo>
                      <a:pt x="83" y="405"/>
                    </a:lnTo>
                    <a:lnTo>
                      <a:pt x="84" y="405"/>
                    </a:lnTo>
                    <a:lnTo>
                      <a:pt x="84" y="405"/>
                    </a:lnTo>
                    <a:lnTo>
                      <a:pt x="84" y="407"/>
                    </a:lnTo>
                    <a:lnTo>
                      <a:pt x="86" y="408"/>
                    </a:lnTo>
                    <a:lnTo>
                      <a:pt x="86" y="407"/>
                    </a:lnTo>
                    <a:lnTo>
                      <a:pt x="88" y="408"/>
                    </a:lnTo>
                    <a:lnTo>
                      <a:pt x="86" y="408"/>
                    </a:lnTo>
                    <a:lnTo>
                      <a:pt x="86" y="408"/>
                    </a:lnTo>
                    <a:lnTo>
                      <a:pt x="86" y="409"/>
                    </a:lnTo>
                    <a:lnTo>
                      <a:pt x="86" y="410"/>
                    </a:lnTo>
                    <a:lnTo>
                      <a:pt x="86" y="409"/>
                    </a:lnTo>
                    <a:lnTo>
                      <a:pt x="86" y="410"/>
                    </a:lnTo>
                    <a:lnTo>
                      <a:pt x="87" y="412"/>
                    </a:lnTo>
                    <a:lnTo>
                      <a:pt x="88" y="413"/>
                    </a:lnTo>
                    <a:lnTo>
                      <a:pt x="90" y="415"/>
                    </a:lnTo>
                    <a:lnTo>
                      <a:pt x="92" y="415"/>
                    </a:lnTo>
                    <a:lnTo>
                      <a:pt x="91" y="416"/>
                    </a:lnTo>
                    <a:lnTo>
                      <a:pt x="92" y="417"/>
                    </a:lnTo>
                    <a:lnTo>
                      <a:pt x="92" y="418"/>
                    </a:lnTo>
                    <a:lnTo>
                      <a:pt x="91" y="419"/>
                    </a:lnTo>
                    <a:lnTo>
                      <a:pt x="92" y="420"/>
                    </a:lnTo>
                    <a:lnTo>
                      <a:pt x="93" y="421"/>
                    </a:lnTo>
                    <a:lnTo>
                      <a:pt x="93" y="422"/>
                    </a:lnTo>
                    <a:lnTo>
                      <a:pt x="93" y="423"/>
                    </a:lnTo>
                    <a:lnTo>
                      <a:pt x="92" y="421"/>
                    </a:lnTo>
                    <a:lnTo>
                      <a:pt x="92" y="422"/>
                    </a:lnTo>
                    <a:lnTo>
                      <a:pt x="91" y="428"/>
                    </a:lnTo>
                    <a:lnTo>
                      <a:pt x="92" y="427"/>
                    </a:lnTo>
                    <a:lnTo>
                      <a:pt x="92" y="428"/>
                    </a:lnTo>
                    <a:lnTo>
                      <a:pt x="91" y="429"/>
                    </a:lnTo>
                    <a:lnTo>
                      <a:pt x="90" y="437"/>
                    </a:lnTo>
                    <a:lnTo>
                      <a:pt x="89" y="437"/>
                    </a:lnTo>
                    <a:lnTo>
                      <a:pt x="87" y="437"/>
                    </a:lnTo>
                    <a:lnTo>
                      <a:pt x="87" y="438"/>
                    </a:lnTo>
                    <a:lnTo>
                      <a:pt x="87" y="437"/>
                    </a:lnTo>
                    <a:lnTo>
                      <a:pt x="86" y="438"/>
                    </a:lnTo>
                    <a:lnTo>
                      <a:pt x="64" y="436"/>
                    </a:lnTo>
                    <a:lnTo>
                      <a:pt x="64" y="437"/>
                    </a:lnTo>
                    <a:lnTo>
                      <a:pt x="57" y="436"/>
                    </a:lnTo>
                    <a:lnTo>
                      <a:pt x="55" y="435"/>
                    </a:lnTo>
                    <a:lnTo>
                      <a:pt x="53" y="436"/>
                    </a:lnTo>
                    <a:lnTo>
                      <a:pt x="52" y="437"/>
                    </a:lnTo>
                    <a:lnTo>
                      <a:pt x="52" y="437"/>
                    </a:lnTo>
                    <a:lnTo>
                      <a:pt x="51" y="438"/>
                    </a:lnTo>
                    <a:lnTo>
                      <a:pt x="50" y="438"/>
                    </a:lnTo>
                    <a:lnTo>
                      <a:pt x="48" y="438"/>
                    </a:lnTo>
                    <a:lnTo>
                      <a:pt x="47" y="439"/>
                    </a:lnTo>
                    <a:lnTo>
                      <a:pt x="46" y="440"/>
                    </a:lnTo>
                    <a:lnTo>
                      <a:pt x="48" y="442"/>
                    </a:lnTo>
                    <a:lnTo>
                      <a:pt x="48" y="443"/>
                    </a:lnTo>
                    <a:lnTo>
                      <a:pt x="49" y="444"/>
                    </a:lnTo>
                    <a:lnTo>
                      <a:pt x="49" y="443"/>
                    </a:lnTo>
                    <a:lnTo>
                      <a:pt x="49" y="444"/>
                    </a:lnTo>
                    <a:lnTo>
                      <a:pt x="50" y="445"/>
                    </a:lnTo>
                    <a:lnTo>
                      <a:pt x="49" y="446"/>
                    </a:lnTo>
                    <a:lnTo>
                      <a:pt x="50" y="446"/>
                    </a:lnTo>
                    <a:lnTo>
                      <a:pt x="50" y="447"/>
                    </a:lnTo>
                    <a:lnTo>
                      <a:pt x="49" y="448"/>
                    </a:lnTo>
                    <a:lnTo>
                      <a:pt x="49" y="448"/>
                    </a:lnTo>
                    <a:lnTo>
                      <a:pt x="49" y="449"/>
                    </a:lnTo>
                    <a:lnTo>
                      <a:pt x="50" y="455"/>
                    </a:lnTo>
                    <a:lnTo>
                      <a:pt x="48" y="465"/>
                    </a:lnTo>
                    <a:lnTo>
                      <a:pt x="46" y="468"/>
                    </a:lnTo>
                    <a:lnTo>
                      <a:pt x="46" y="470"/>
                    </a:lnTo>
                    <a:lnTo>
                      <a:pt x="46" y="471"/>
                    </a:lnTo>
                    <a:lnTo>
                      <a:pt x="46" y="471"/>
                    </a:lnTo>
                    <a:lnTo>
                      <a:pt x="46" y="472"/>
                    </a:lnTo>
                    <a:lnTo>
                      <a:pt x="47" y="473"/>
                    </a:lnTo>
                    <a:lnTo>
                      <a:pt x="50" y="473"/>
                    </a:lnTo>
                    <a:lnTo>
                      <a:pt x="50" y="473"/>
                    </a:lnTo>
                    <a:lnTo>
                      <a:pt x="50" y="473"/>
                    </a:lnTo>
                    <a:lnTo>
                      <a:pt x="50" y="479"/>
                    </a:lnTo>
                    <a:lnTo>
                      <a:pt x="49" y="481"/>
                    </a:lnTo>
                    <a:lnTo>
                      <a:pt x="49" y="483"/>
                    </a:lnTo>
                    <a:lnTo>
                      <a:pt x="49" y="483"/>
                    </a:lnTo>
                    <a:lnTo>
                      <a:pt x="50" y="483"/>
                    </a:lnTo>
                    <a:lnTo>
                      <a:pt x="53" y="483"/>
                    </a:lnTo>
                    <a:lnTo>
                      <a:pt x="53" y="483"/>
                    </a:lnTo>
                    <a:lnTo>
                      <a:pt x="54" y="483"/>
                    </a:lnTo>
                    <a:lnTo>
                      <a:pt x="57" y="482"/>
                    </a:lnTo>
                    <a:lnTo>
                      <a:pt x="57" y="482"/>
                    </a:lnTo>
                    <a:lnTo>
                      <a:pt x="59" y="482"/>
                    </a:lnTo>
                    <a:lnTo>
                      <a:pt x="61" y="483"/>
                    </a:lnTo>
                    <a:lnTo>
                      <a:pt x="62" y="484"/>
                    </a:lnTo>
                    <a:lnTo>
                      <a:pt x="63" y="485"/>
                    </a:lnTo>
                    <a:lnTo>
                      <a:pt x="64" y="486"/>
                    </a:lnTo>
                    <a:lnTo>
                      <a:pt x="64" y="487"/>
                    </a:lnTo>
                    <a:lnTo>
                      <a:pt x="64" y="488"/>
                    </a:lnTo>
                    <a:lnTo>
                      <a:pt x="66" y="489"/>
                    </a:lnTo>
                    <a:lnTo>
                      <a:pt x="68" y="490"/>
                    </a:lnTo>
                    <a:lnTo>
                      <a:pt x="68" y="489"/>
                    </a:lnTo>
                    <a:lnTo>
                      <a:pt x="69" y="489"/>
                    </a:lnTo>
                    <a:lnTo>
                      <a:pt x="69" y="488"/>
                    </a:lnTo>
                    <a:lnTo>
                      <a:pt x="70" y="488"/>
                    </a:lnTo>
                    <a:lnTo>
                      <a:pt x="71" y="487"/>
                    </a:lnTo>
                    <a:lnTo>
                      <a:pt x="72" y="487"/>
                    </a:lnTo>
                    <a:lnTo>
                      <a:pt x="74" y="485"/>
                    </a:lnTo>
                    <a:lnTo>
                      <a:pt x="77" y="485"/>
                    </a:lnTo>
                    <a:lnTo>
                      <a:pt x="79" y="485"/>
                    </a:lnTo>
                    <a:lnTo>
                      <a:pt x="80" y="485"/>
                    </a:lnTo>
                    <a:lnTo>
                      <a:pt x="83" y="485"/>
                    </a:lnTo>
                    <a:lnTo>
                      <a:pt x="84" y="484"/>
                    </a:lnTo>
                    <a:lnTo>
                      <a:pt x="86" y="485"/>
                    </a:lnTo>
                    <a:lnTo>
                      <a:pt x="86" y="485"/>
                    </a:lnTo>
                    <a:lnTo>
                      <a:pt x="87" y="484"/>
                    </a:lnTo>
                    <a:lnTo>
                      <a:pt x="88" y="481"/>
                    </a:lnTo>
                    <a:lnTo>
                      <a:pt x="90" y="480"/>
                    </a:lnTo>
                    <a:lnTo>
                      <a:pt x="93" y="479"/>
                    </a:lnTo>
                    <a:lnTo>
                      <a:pt x="93" y="479"/>
                    </a:lnTo>
                    <a:lnTo>
                      <a:pt x="93" y="477"/>
                    </a:lnTo>
                    <a:lnTo>
                      <a:pt x="93" y="477"/>
                    </a:lnTo>
                    <a:lnTo>
                      <a:pt x="94" y="476"/>
                    </a:lnTo>
                    <a:lnTo>
                      <a:pt x="96" y="473"/>
                    </a:lnTo>
                    <a:lnTo>
                      <a:pt x="98" y="472"/>
                    </a:lnTo>
                    <a:lnTo>
                      <a:pt x="98" y="471"/>
                    </a:lnTo>
                    <a:lnTo>
                      <a:pt x="98" y="470"/>
                    </a:lnTo>
                    <a:lnTo>
                      <a:pt x="97" y="470"/>
                    </a:lnTo>
                    <a:lnTo>
                      <a:pt x="97" y="470"/>
                    </a:lnTo>
                    <a:lnTo>
                      <a:pt x="97" y="470"/>
                    </a:lnTo>
                    <a:lnTo>
                      <a:pt x="96" y="468"/>
                    </a:lnTo>
                    <a:lnTo>
                      <a:pt x="96" y="467"/>
                    </a:lnTo>
                    <a:lnTo>
                      <a:pt x="96" y="467"/>
                    </a:lnTo>
                    <a:lnTo>
                      <a:pt x="96" y="465"/>
                    </a:lnTo>
                    <a:lnTo>
                      <a:pt x="102" y="458"/>
                    </a:lnTo>
                    <a:lnTo>
                      <a:pt x="102" y="457"/>
                    </a:lnTo>
                    <a:lnTo>
                      <a:pt x="103" y="455"/>
                    </a:lnTo>
                    <a:lnTo>
                      <a:pt x="114" y="449"/>
                    </a:lnTo>
                    <a:lnTo>
                      <a:pt x="115" y="448"/>
                    </a:lnTo>
                    <a:lnTo>
                      <a:pt x="115" y="448"/>
                    </a:lnTo>
                    <a:lnTo>
                      <a:pt x="115" y="447"/>
                    </a:lnTo>
                    <a:lnTo>
                      <a:pt x="115" y="446"/>
                    </a:lnTo>
                    <a:lnTo>
                      <a:pt x="115" y="445"/>
                    </a:lnTo>
                    <a:lnTo>
                      <a:pt x="115" y="445"/>
                    </a:lnTo>
                    <a:lnTo>
                      <a:pt x="115" y="445"/>
                    </a:lnTo>
                    <a:lnTo>
                      <a:pt x="114" y="442"/>
                    </a:lnTo>
                    <a:lnTo>
                      <a:pt x="114" y="441"/>
                    </a:lnTo>
                    <a:lnTo>
                      <a:pt x="114" y="440"/>
                    </a:lnTo>
                    <a:lnTo>
                      <a:pt x="115" y="439"/>
                    </a:lnTo>
                    <a:lnTo>
                      <a:pt x="118" y="437"/>
                    </a:lnTo>
                    <a:lnTo>
                      <a:pt x="119" y="437"/>
                    </a:lnTo>
                    <a:lnTo>
                      <a:pt x="119" y="437"/>
                    </a:lnTo>
                    <a:lnTo>
                      <a:pt x="120" y="437"/>
                    </a:lnTo>
                    <a:lnTo>
                      <a:pt x="120" y="437"/>
                    </a:lnTo>
                    <a:lnTo>
                      <a:pt x="122" y="437"/>
                    </a:lnTo>
                    <a:lnTo>
                      <a:pt x="122" y="437"/>
                    </a:lnTo>
                    <a:lnTo>
                      <a:pt x="122" y="437"/>
                    </a:lnTo>
                    <a:lnTo>
                      <a:pt x="124" y="438"/>
                    </a:lnTo>
                    <a:lnTo>
                      <a:pt x="124" y="437"/>
                    </a:lnTo>
                    <a:lnTo>
                      <a:pt x="125" y="437"/>
                    </a:lnTo>
                    <a:lnTo>
                      <a:pt x="126" y="437"/>
                    </a:lnTo>
                    <a:lnTo>
                      <a:pt x="126" y="438"/>
                    </a:lnTo>
                    <a:lnTo>
                      <a:pt x="126" y="438"/>
                    </a:lnTo>
                    <a:lnTo>
                      <a:pt x="126" y="438"/>
                    </a:lnTo>
                    <a:lnTo>
                      <a:pt x="127" y="439"/>
                    </a:lnTo>
                    <a:lnTo>
                      <a:pt x="128" y="439"/>
                    </a:lnTo>
                    <a:lnTo>
                      <a:pt x="129" y="440"/>
                    </a:lnTo>
                    <a:lnTo>
                      <a:pt x="131" y="440"/>
                    </a:lnTo>
                    <a:lnTo>
                      <a:pt x="133" y="439"/>
                    </a:lnTo>
                    <a:lnTo>
                      <a:pt x="133" y="438"/>
                    </a:lnTo>
                    <a:lnTo>
                      <a:pt x="133" y="438"/>
                    </a:lnTo>
                    <a:lnTo>
                      <a:pt x="136" y="436"/>
                    </a:lnTo>
                    <a:lnTo>
                      <a:pt x="137" y="435"/>
                    </a:lnTo>
                    <a:lnTo>
                      <a:pt x="138" y="434"/>
                    </a:lnTo>
                    <a:lnTo>
                      <a:pt x="138" y="434"/>
                    </a:lnTo>
                    <a:lnTo>
                      <a:pt x="140" y="434"/>
                    </a:lnTo>
                    <a:lnTo>
                      <a:pt x="141" y="433"/>
                    </a:lnTo>
                    <a:lnTo>
                      <a:pt x="142" y="433"/>
                    </a:lnTo>
                    <a:lnTo>
                      <a:pt x="143" y="431"/>
                    </a:lnTo>
                    <a:lnTo>
                      <a:pt x="143" y="431"/>
                    </a:lnTo>
                    <a:lnTo>
                      <a:pt x="144" y="430"/>
                    </a:lnTo>
                    <a:lnTo>
                      <a:pt x="145" y="430"/>
                    </a:lnTo>
                    <a:lnTo>
                      <a:pt x="147" y="430"/>
                    </a:lnTo>
                    <a:lnTo>
                      <a:pt x="153" y="433"/>
                    </a:lnTo>
                    <a:lnTo>
                      <a:pt x="155" y="439"/>
                    </a:lnTo>
                    <a:lnTo>
                      <a:pt x="155" y="440"/>
                    </a:lnTo>
                    <a:lnTo>
                      <a:pt x="158" y="444"/>
                    </a:lnTo>
                    <a:lnTo>
                      <a:pt x="158" y="444"/>
                    </a:lnTo>
                    <a:lnTo>
                      <a:pt x="159" y="444"/>
                    </a:lnTo>
                    <a:lnTo>
                      <a:pt x="159" y="444"/>
                    </a:lnTo>
                    <a:lnTo>
                      <a:pt x="161" y="445"/>
                    </a:lnTo>
                    <a:lnTo>
                      <a:pt x="162" y="448"/>
                    </a:lnTo>
                    <a:lnTo>
                      <a:pt x="163" y="448"/>
                    </a:lnTo>
                    <a:lnTo>
                      <a:pt x="169" y="453"/>
                    </a:lnTo>
                    <a:lnTo>
                      <a:pt x="169" y="453"/>
                    </a:lnTo>
                    <a:lnTo>
                      <a:pt x="173" y="453"/>
                    </a:lnTo>
                    <a:lnTo>
                      <a:pt x="173" y="455"/>
                    </a:lnTo>
                    <a:lnTo>
                      <a:pt x="174" y="456"/>
                    </a:lnTo>
                    <a:lnTo>
                      <a:pt x="176" y="457"/>
                    </a:lnTo>
                    <a:lnTo>
                      <a:pt x="176" y="457"/>
                    </a:lnTo>
                    <a:lnTo>
                      <a:pt x="176" y="458"/>
                    </a:lnTo>
                    <a:lnTo>
                      <a:pt x="178" y="458"/>
                    </a:lnTo>
                    <a:lnTo>
                      <a:pt x="178" y="458"/>
                    </a:lnTo>
                    <a:lnTo>
                      <a:pt x="179" y="459"/>
                    </a:lnTo>
                    <a:lnTo>
                      <a:pt x="179" y="459"/>
                    </a:lnTo>
                    <a:lnTo>
                      <a:pt x="179" y="460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81" y="462"/>
                    </a:lnTo>
                    <a:lnTo>
                      <a:pt x="182" y="462"/>
                    </a:lnTo>
                    <a:lnTo>
                      <a:pt x="183" y="462"/>
                    </a:lnTo>
                    <a:lnTo>
                      <a:pt x="186" y="470"/>
                    </a:lnTo>
                    <a:lnTo>
                      <a:pt x="184" y="472"/>
                    </a:lnTo>
                    <a:lnTo>
                      <a:pt x="184" y="473"/>
                    </a:lnTo>
                    <a:lnTo>
                      <a:pt x="183" y="475"/>
                    </a:lnTo>
                    <a:lnTo>
                      <a:pt x="183" y="476"/>
                    </a:lnTo>
                    <a:lnTo>
                      <a:pt x="184" y="477"/>
                    </a:lnTo>
                    <a:lnTo>
                      <a:pt x="184" y="477"/>
                    </a:lnTo>
                    <a:lnTo>
                      <a:pt x="184" y="477"/>
                    </a:lnTo>
                    <a:lnTo>
                      <a:pt x="185" y="477"/>
                    </a:lnTo>
                    <a:lnTo>
                      <a:pt x="185" y="477"/>
                    </a:lnTo>
                    <a:lnTo>
                      <a:pt x="187" y="474"/>
                    </a:lnTo>
                    <a:lnTo>
                      <a:pt x="187" y="474"/>
                    </a:lnTo>
                    <a:lnTo>
                      <a:pt x="188" y="473"/>
                    </a:lnTo>
                    <a:lnTo>
                      <a:pt x="188" y="473"/>
                    </a:lnTo>
                    <a:lnTo>
                      <a:pt x="188" y="471"/>
                    </a:lnTo>
                    <a:lnTo>
                      <a:pt x="188" y="470"/>
                    </a:lnTo>
                    <a:lnTo>
                      <a:pt x="190" y="470"/>
                    </a:lnTo>
                    <a:lnTo>
                      <a:pt x="191" y="470"/>
                    </a:lnTo>
                    <a:lnTo>
                      <a:pt x="191" y="470"/>
                    </a:lnTo>
                    <a:lnTo>
                      <a:pt x="191" y="466"/>
                    </a:lnTo>
                    <a:lnTo>
                      <a:pt x="190" y="466"/>
                    </a:lnTo>
                    <a:lnTo>
                      <a:pt x="189" y="465"/>
                    </a:lnTo>
                    <a:lnTo>
                      <a:pt x="189" y="465"/>
                    </a:lnTo>
                    <a:lnTo>
                      <a:pt x="188" y="464"/>
                    </a:lnTo>
                    <a:lnTo>
                      <a:pt x="188" y="461"/>
                    </a:lnTo>
                    <a:lnTo>
                      <a:pt x="190" y="459"/>
                    </a:lnTo>
                    <a:lnTo>
                      <a:pt x="191" y="459"/>
                    </a:lnTo>
                    <a:lnTo>
                      <a:pt x="193" y="459"/>
                    </a:lnTo>
                    <a:lnTo>
                      <a:pt x="195" y="461"/>
                    </a:lnTo>
                    <a:lnTo>
                      <a:pt x="196" y="462"/>
                    </a:lnTo>
                    <a:lnTo>
                      <a:pt x="198" y="463"/>
                    </a:lnTo>
                    <a:lnTo>
                      <a:pt x="198" y="463"/>
                    </a:lnTo>
                    <a:lnTo>
                      <a:pt x="198" y="462"/>
                    </a:lnTo>
                    <a:lnTo>
                      <a:pt x="195" y="457"/>
                    </a:lnTo>
                    <a:lnTo>
                      <a:pt x="191" y="455"/>
                    </a:lnTo>
                    <a:lnTo>
                      <a:pt x="191" y="455"/>
                    </a:lnTo>
                    <a:lnTo>
                      <a:pt x="185" y="451"/>
                    </a:lnTo>
                    <a:lnTo>
                      <a:pt x="184" y="451"/>
                    </a:lnTo>
                    <a:lnTo>
                      <a:pt x="184" y="451"/>
                    </a:lnTo>
                    <a:lnTo>
                      <a:pt x="184" y="451"/>
                    </a:lnTo>
                    <a:lnTo>
                      <a:pt x="185" y="450"/>
                    </a:lnTo>
                    <a:lnTo>
                      <a:pt x="185" y="448"/>
                    </a:lnTo>
                    <a:lnTo>
                      <a:pt x="185" y="448"/>
                    </a:lnTo>
                    <a:lnTo>
                      <a:pt x="184" y="448"/>
                    </a:lnTo>
                    <a:lnTo>
                      <a:pt x="184" y="448"/>
                    </a:lnTo>
                    <a:lnTo>
                      <a:pt x="180" y="448"/>
                    </a:lnTo>
                    <a:lnTo>
                      <a:pt x="180" y="449"/>
                    </a:lnTo>
                    <a:lnTo>
                      <a:pt x="178" y="447"/>
                    </a:lnTo>
                    <a:lnTo>
                      <a:pt x="177" y="447"/>
                    </a:lnTo>
                    <a:lnTo>
                      <a:pt x="177" y="446"/>
                    </a:lnTo>
                    <a:lnTo>
                      <a:pt x="177" y="446"/>
                    </a:lnTo>
                    <a:lnTo>
                      <a:pt x="174" y="444"/>
                    </a:lnTo>
                    <a:lnTo>
                      <a:pt x="173" y="440"/>
                    </a:lnTo>
                    <a:lnTo>
                      <a:pt x="173" y="440"/>
                    </a:lnTo>
                    <a:lnTo>
                      <a:pt x="171" y="436"/>
                    </a:lnTo>
                    <a:lnTo>
                      <a:pt x="171" y="435"/>
                    </a:lnTo>
                    <a:lnTo>
                      <a:pt x="170" y="435"/>
                    </a:lnTo>
                    <a:lnTo>
                      <a:pt x="170" y="435"/>
                    </a:lnTo>
                    <a:lnTo>
                      <a:pt x="166" y="433"/>
                    </a:lnTo>
                    <a:lnTo>
                      <a:pt x="165" y="430"/>
                    </a:lnTo>
                    <a:lnTo>
                      <a:pt x="164" y="430"/>
                    </a:lnTo>
                    <a:lnTo>
                      <a:pt x="165" y="426"/>
                    </a:lnTo>
                    <a:lnTo>
                      <a:pt x="165" y="426"/>
                    </a:lnTo>
                    <a:lnTo>
                      <a:pt x="166" y="425"/>
                    </a:lnTo>
                    <a:lnTo>
                      <a:pt x="165" y="425"/>
                    </a:lnTo>
                    <a:lnTo>
                      <a:pt x="164" y="424"/>
                    </a:lnTo>
                    <a:lnTo>
                      <a:pt x="164" y="422"/>
                    </a:lnTo>
                    <a:lnTo>
                      <a:pt x="164" y="422"/>
                    </a:lnTo>
                    <a:lnTo>
                      <a:pt x="166" y="421"/>
                    </a:lnTo>
                    <a:lnTo>
                      <a:pt x="166" y="421"/>
                    </a:lnTo>
                    <a:lnTo>
                      <a:pt x="166" y="422"/>
                    </a:lnTo>
                    <a:lnTo>
                      <a:pt x="169" y="419"/>
                    </a:lnTo>
                    <a:lnTo>
                      <a:pt x="170" y="419"/>
                    </a:lnTo>
                    <a:lnTo>
                      <a:pt x="171" y="419"/>
                    </a:lnTo>
                    <a:lnTo>
                      <a:pt x="172" y="419"/>
                    </a:lnTo>
                    <a:lnTo>
                      <a:pt x="172" y="420"/>
                    </a:lnTo>
                    <a:lnTo>
                      <a:pt x="172" y="421"/>
                    </a:lnTo>
                    <a:lnTo>
                      <a:pt x="172" y="421"/>
                    </a:lnTo>
                    <a:lnTo>
                      <a:pt x="171" y="421"/>
                    </a:lnTo>
                    <a:lnTo>
                      <a:pt x="171" y="423"/>
                    </a:lnTo>
                    <a:lnTo>
                      <a:pt x="173" y="426"/>
                    </a:lnTo>
                    <a:lnTo>
                      <a:pt x="173" y="426"/>
                    </a:lnTo>
                    <a:lnTo>
                      <a:pt x="173" y="426"/>
                    </a:lnTo>
                    <a:lnTo>
                      <a:pt x="176" y="422"/>
                    </a:lnTo>
                    <a:lnTo>
                      <a:pt x="177" y="423"/>
                    </a:lnTo>
                    <a:lnTo>
                      <a:pt x="177" y="424"/>
                    </a:lnTo>
                    <a:lnTo>
                      <a:pt x="178" y="424"/>
                    </a:lnTo>
                    <a:lnTo>
                      <a:pt x="178" y="425"/>
                    </a:lnTo>
                    <a:lnTo>
                      <a:pt x="179" y="426"/>
                    </a:lnTo>
                    <a:lnTo>
                      <a:pt x="179" y="427"/>
                    </a:lnTo>
                    <a:lnTo>
                      <a:pt x="180" y="429"/>
                    </a:lnTo>
                    <a:lnTo>
                      <a:pt x="181" y="430"/>
                    </a:lnTo>
                    <a:lnTo>
                      <a:pt x="180" y="430"/>
                    </a:lnTo>
                    <a:lnTo>
                      <a:pt x="180" y="431"/>
                    </a:lnTo>
                    <a:lnTo>
                      <a:pt x="180" y="431"/>
                    </a:lnTo>
                    <a:lnTo>
                      <a:pt x="181" y="433"/>
                    </a:lnTo>
                    <a:lnTo>
                      <a:pt x="184" y="435"/>
                    </a:lnTo>
                    <a:lnTo>
                      <a:pt x="184" y="437"/>
                    </a:lnTo>
                    <a:lnTo>
                      <a:pt x="188" y="437"/>
                    </a:lnTo>
                    <a:lnTo>
                      <a:pt x="193" y="440"/>
                    </a:lnTo>
                    <a:lnTo>
                      <a:pt x="193" y="440"/>
                    </a:lnTo>
                    <a:lnTo>
                      <a:pt x="193" y="440"/>
                    </a:lnTo>
                    <a:lnTo>
                      <a:pt x="192" y="440"/>
                    </a:lnTo>
                    <a:lnTo>
                      <a:pt x="191" y="440"/>
                    </a:lnTo>
                    <a:lnTo>
                      <a:pt x="191" y="440"/>
                    </a:lnTo>
                    <a:lnTo>
                      <a:pt x="192" y="440"/>
                    </a:lnTo>
                    <a:lnTo>
                      <a:pt x="194" y="441"/>
                    </a:lnTo>
                    <a:lnTo>
                      <a:pt x="195" y="442"/>
                    </a:lnTo>
                    <a:lnTo>
                      <a:pt x="198" y="444"/>
                    </a:lnTo>
                    <a:lnTo>
                      <a:pt x="202" y="447"/>
                    </a:lnTo>
                    <a:lnTo>
                      <a:pt x="202" y="448"/>
                    </a:lnTo>
                    <a:lnTo>
                      <a:pt x="203" y="448"/>
                    </a:lnTo>
                    <a:lnTo>
                      <a:pt x="204" y="449"/>
                    </a:lnTo>
                    <a:lnTo>
                      <a:pt x="204" y="449"/>
                    </a:lnTo>
                    <a:lnTo>
                      <a:pt x="203" y="452"/>
                    </a:lnTo>
                    <a:lnTo>
                      <a:pt x="204" y="454"/>
                    </a:lnTo>
                    <a:lnTo>
                      <a:pt x="204" y="455"/>
                    </a:lnTo>
                    <a:lnTo>
                      <a:pt x="204" y="455"/>
                    </a:lnTo>
                    <a:lnTo>
                      <a:pt x="203" y="455"/>
                    </a:lnTo>
                    <a:lnTo>
                      <a:pt x="203" y="457"/>
                    </a:lnTo>
                    <a:lnTo>
                      <a:pt x="203" y="459"/>
                    </a:lnTo>
                    <a:lnTo>
                      <a:pt x="202" y="459"/>
                    </a:lnTo>
                    <a:lnTo>
                      <a:pt x="204" y="462"/>
                    </a:lnTo>
                    <a:lnTo>
                      <a:pt x="206" y="462"/>
                    </a:lnTo>
                    <a:lnTo>
                      <a:pt x="206" y="463"/>
                    </a:lnTo>
                    <a:lnTo>
                      <a:pt x="207" y="464"/>
                    </a:lnTo>
                    <a:lnTo>
                      <a:pt x="208" y="465"/>
                    </a:lnTo>
                    <a:lnTo>
                      <a:pt x="208" y="465"/>
                    </a:lnTo>
                    <a:lnTo>
                      <a:pt x="208" y="465"/>
                    </a:lnTo>
                    <a:lnTo>
                      <a:pt x="208" y="465"/>
                    </a:lnTo>
                    <a:lnTo>
                      <a:pt x="209" y="466"/>
                    </a:lnTo>
                    <a:lnTo>
                      <a:pt x="209" y="467"/>
                    </a:lnTo>
                    <a:lnTo>
                      <a:pt x="211" y="470"/>
                    </a:lnTo>
                    <a:lnTo>
                      <a:pt x="211" y="469"/>
                    </a:lnTo>
                    <a:lnTo>
                      <a:pt x="213" y="470"/>
                    </a:lnTo>
                    <a:lnTo>
                      <a:pt x="213" y="470"/>
                    </a:lnTo>
                    <a:lnTo>
                      <a:pt x="212" y="470"/>
                    </a:lnTo>
                    <a:lnTo>
                      <a:pt x="211" y="470"/>
                    </a:lnTo>
                    <a:lnTo>
                      <a:pt x="213" y="474"/>
                    </a:lnTo>
                    <a:lnTo>
                      <a:pt x="213" y="474"/>
                    </a:lnTo>
                    <a:lnTo>
                      <a:pt x="214" y="473"/>
                    </a:lnTo>
                    <a:lnTo>
                      <a:pt x="214" y="473"/>
                    </a:lnTo>
                    <a:lnTo>
                      <a:pt x="216" y="474"/>
                    </a:lnTo>
                    <a:lnTo>
                      <a:pt x="217" y="474"/>
                    </a:lnTo>
                    <a:lnTo>
                      <a:pt x="219" y="474"/>
                    </a:lnTo>
                    <a:lnTo>
                      <a:pt x="220" y="474"/>
                    </a:lnTo>
                    <a:lnTo>
                      <a:pt x="221" y="474"/>
                    </a:lnTo>
                    <a:lnTo>
                      <a:pt x="221" y="473"/>
                    </a:lnTo>
                    <a:lnTo>
                      <a:pt x="223" y="475"/>
                    </a:lnTo>
                    <a:lnTo>
                      <a:pt x="224" y="475"/>
                    </a:lnTo>
                    <a:lnTo>
                      <a:pt x="224" y="476"/>
                    </a:lnTo>
                    <a:lnTo>
                      <a:pt x="223" y="477"/>
                    </a:lnTo>
                    <a:lnTo>
                      <a:pt x="224" y="477"/>
                    </a:lnTo>
                    <a:lnTo>
                      <a:pt x="227" y="477"/>
                    </a:lnTo>
                    <a:lnTo>
                      <a:pt x="227" y="478"/>
                    </a:lnTo>
                    <a:lnTo>
                      <a:pt x="229" y="479"/>
                    </a:lnTo>
                    <a:lnTo>
                      <a:pt x="229" y="475"/>
                    </a:lnTo>
                    <a:lnTo>
                      <a:pt x="228" y="474"/>
                    </a:lnTo>
                    <a:lnTo>
                      <a:pt x="227" y="474"/>
                    </a:lnTo>
                    <a:lnTo>
                      <a:pt x="226" y="473"/>
                    </a:lnTo>
                    <a:lnTo>
                      <a:pt x="225" y="473"/>
                    </a:lnTo>
                    <a:lnTo>
                      <a:pt x="225" y="472"/>
                    </a:lnTo>
                    <a:lnTo>
                      <a:pt x="224" y="472"/>
                    </a:lnTo>
                    <a:lnTo>
                      <a:pt x="221" y="470"/>
                    </a:lnTo>
                    <a:lnTo>
                      <a:pt x="220" y="470"/>
                    </a:lnTo>
                    <a:lnTo>
                      <a:pt x="223" y="470"/>
                    </a:lnTo>
                    <a:lnTo>
                      <a:pt x="223" y="470"/>
                    </a:lnTo>
                    <a:lnTo>
                      <a:pt x="223" y="468"/>
                    </a:lnTo>
                    <a:lnTo>
                      <a:pt x="223" y="467"/>
                    </a:lnTo>
                    <a:lnTo>
                      <a:pt x="224" y="467"/>
                    </a:lnTo>
                    <a:lnTo>
                      <a:pt x="224" y="468"/>
                    </a:lnTo>
                    <a:lnTo>
                      <a:pt x="224" y="469"/>
                    </a:lnTo>
                    <a:lnTo>
                      <a:pt x="224" y="469"/>
                    </a:lnTo>
                    <a:lnTo>
                      <a:pt x="225" y="469"/>
                    </a:lnTo>
                    <a:lnTo>
                      <a:pt x="224" y="466"/>
                    </a:lnTo>
                    <a:lnTo>
                      <a:pt x="223" y="465"/>
                    </a:lnTo>
                    <a:lnTo>
                      <a:pt x="222" y="463"/>
                    </a:lnTo>
                    <a:lnTo>
                      <a:pt x="221" y="462"/>
                    </a:lnTo>
                    <a:lnTo>
                      <a:pt x="221" y="459"/>
                    </a:lnTo>
                    <a:lnTo>
                      <a:pt x="223" y="458"/>
                    </a:lnTo>
                    <a:lnTo>
                      <a:pt x="223" y="459"/>
                    </a:lnTo>
                    <a:lnTo>
                      <a:pt x="223" y="459"/>
                    </a:lnTo>
                    <a:lnTo>
                      <a:pt x="225" y="461"/>
                    </a:lnTo>
                    <a:lnTo>
                      <a:pt x="225" y="462"/>
                    </a:lnTo>
                    <a:lnTo>
                      <a:pt x="227" y="462"/>
                    </a:lnTo>
                    <a:lnTo>
                      <a:pt x="227" y="462"/>
                    </a:lnTo>
                    <a:lnTo>
                      <a:pt x="226" y="462"/>
                    </a:lnTo>
                    <a:lnTo>
                      <a:pt x="226" y="461"/>
                    </a:lnTo>
                    <a:lnTo>
                      <a:pt x="226" y="461"/>
                    </a:lnTo>
                    <a:lnTo>
                      <a:pt x="227" y="461"/>
                    </a:lnTo>
                    <a:lnTo>
                      <a:pt x="228" y="462"/>
                    </a:lnTo>
                    <a:lnTo>
                      <a:pt x="228" y="462"/>
                    </a:lnTo>
                    <a:lnTo>
                      <a:pt x="227" y="461"/>
                    </a:lnTo>
                    <a:lnTo>
                      <a:pt x="227" y="459"/>
                    </a:lnTo>
                    <a:lnTo>
                      <a:pt x="229" y="460"/>
                    </a:lnTo>
                    <a:lnTo>
                      <a:pt x="231" y="461"/>
                    </a:lnTo>
                    <a:lnTo>
                      <a:pt x="230" y="460"/>
                    </a:lnTo>
                    <a:lnTo>
                      <a:pt x="229" y="459"/>
                    </a:lnTo>
                    <a:lnTo>
                      <a:pt x="227" y="459"/>
                    </a:lnTo>
                    <a:lnTo>
                      <a:pt x="227" y="458"/>
                    </a:lnTo>
                    <a:lnTo>
                      <a:pt x="228" y="457"/>
                    </a:lnTo>
                    <a:lnTo>
                      <a:pt x="230" y="457"/>
                    </a:lnTo>
                    <a:lnTo>
                      <a:pt x="231" y="455"/>
                    </a:lnTo>
                    <a:lnTo>
                      <a:pt x="232" y="456"/>
                    </a:lnTo>
                    <a:lnTo>
                      <a:pt x="233" y="456"/>
                    </a:lnTo>
                    <a:lnTo>
                      <a:pt x="235" y="455"/>
                    </a:lnTo>
                    <a:lnTo>
                      <a:pt x="239" y="456"/>
                    </a:lnTo>
                    <a:lnTo>
                      <a:pt x="240" y="457"/>
                    </a:lnTo>
                    <a:lnTo>
                      <a:pt x="240" y="458"/>
                    </a:lnTo>
                    <a:lnTo>
                      <a:pt x="241" y="458"/>
                    </a:lnTo>
                    <a:lnTo>
                      <a:pt x="245" y="458"/>
                    </a:lnTo>
                    <a:lnTo>
                      <a:pt x="244" y="459"/>
                    </a:lnTo>
                    <a:lnTo>
                      <a:pt x="241" y="459"/>
                    </a:lnTo>
                    <a:lnTo>
                      <a:pt x="241" y="462"/>
                    </a:lnTo>
                    <a:lnTo>
                      <a:pt x="242" y="461"/>
                    </a:lnTo>
                    <a:lnTo>
                      <a:pt x="242" y="460"/>
                    </a:lnTo>
                    <a:lnTo>
                      <a:pt x="249" y="455"/>
                    </a:lnTo>
                    <a:lnTo>
                      <a:pt x="254" y="455"/>
                    </a:lnTo>
                    <a:lnTo>
                      <a:pt x="255" y="455"/>
                    </a:lnTo>
                    <a:lnTo>
                      <a:pt x="256" y="455"/>
                    </a:lnTo>
                    <a:lnTo>
                      <a:pt x="256" y="454"/>
                    </a:lnTo>
                    <a:lnTo>
                      <a:pt x="256" y="453"/>
                    </a:lnTo>
                    <a:lnTo>
                      <a:pt x="256" y="453"/>
                    </a:lnTo>
                    <a:lnTo>
                      <a:pt x="253" y="451"/>
                    </a:lnTo>
                    <a:lnTo>
                      <a:pt x="251" y="450"/>
                    </a:lnTo>
                    <a:lnTo>
                      <a:pt x="251" y="449"/>
                    </a:lnTo>
                    <a:lnTo>
                      <a:pt x="251" y="448"/>
                    </a:lnTo>
                    <a:lnTo>
                      <a:pt x="251" y="448"/>
                    </a:lnTo>
                    <a:lnTo>
                      <a:pt x="249" y="444"/>
                    </a:lnTo>
                    <a:lnTo>
                      <a:pt x="249" y="444"/>
                    </a:lnTo>
                    <a:lnTo>
                      <a:pt x="248" y="444"/>
                    </a:lnTo>
                    <a:lnTo>
                      <a:pt x="249" y="443"/>
                    </a:lnTo>
                    <a:lnTo>
                      <a:pt x="249" y="442"/>
                    </a:lnTo>
                    <a:lnTo>
                      <a:pt x="250" y="442"/>
                    </a:lnTo>
                    <a:lnTo>
                      <a:pt x="250" y="439"/>
                    </a:lnTo>
                    <a:lnTo>
                      <a:pt x="252" y="437"/>
                    </a:lnTo>
                    <a:lnTo>
                      <a:pt x="253" y="437"/>
                    </a:lnTo>
                    <a:lnTo>
                      <a:pt x="254" y="436"/>
                    </a:lnTo>
                    <a:lnTo>
                      <a:pt x="254" y="434"/>
                    </a:lnTo>
                    <a:lnTo>
                      <a:pt x="255" y="429"/>
                    </a:lnTo>
                    <a:lnTo>
                      <a:pt x="256" y="430"/>
                    </a:lnTo>
                    <a:lnTo>
                      <a:pt x="258" y="426"/>
                    </a:lnTo>
                    <a:lnTo>
                      <a:pt x="259" y="426"/>
                    </a:lnTo>
                    <a:lnTo>
                      <a:pt x="260" y="426"/>
                    </a:lnTo>
                    <a:lnTo>
                      <a:pt x="260" y="422"/>
                    </a:lnTo>
                    <a:lnTo>
                      <a:pt x="260" y="422"/>
                    </a:lnTo>
                    <a:lnTo>
                      <a:pt x="260" y="422"/>
                    </a:lnTo>
                    <a:lnTo>
                      <a:pt x="260" y="419"/>
                    </a:lnTo>
                    <a:lnTo>
                      <a:pt x="260" y="419"/>
                    </a:lnTo>
                    <a:lnTo>
                      <a:pt x="260" y="419"/>
                    </a:lnTo>
                    <a:lnTo>
                      <a:pt x="260" y="420"/>
                    </a:lnTo>
                    <a:lnTo>
                      <a:pt x="260" y="419"/>
                    </a:lnTo>
                    <a:lnTo>
                      <a:pt x="261" y="419"/>
                    </a:lnTo>
                    <a:lnTo>
                      <a:pt x="262" y="419"/>
                    </a:lnTo>
                    <a:lnTo>
                      <a:pt x="263" y="419"/>
                    </a:lnTo>
                    <a:lnTo>
                      <a:pt x="264" y="417"/>
                    </a:lnTo>
                    <a:lnTo>
                      <a:pt x="264" y="415"/>
                    </a:lnTo>
                    <a:lnTo>
                      <a:pt x="263" y="415"/>
                    </a:lnTo>
                    <a:lnTo>
                      <a:pt x="263" y="414"/>
                    </a:lnTo>
                    <a:lnTo>
                      <a:pt x="263" y="415"/>
                    </a:lnTo>
                    <a:lnTo>
                      <a:pt x="264" y="415"/>
                    </a:lnTo>
                    <a:lnTo>
                      <a:pt x="264" y="415"/>
                    </a:lnTo>
                    <a:lnTo>
                      <a:pt x="265" y="415"/>
                    </a:lnTo>
                    <a:lnTo>
                      <a:pt x="266" y="414"/>
                    </a:lnTo>
                    <a:lnTo>
                      <a:pt x="266" y="413"/>
                    </a:lnTo>
                    <a:lnTo>
                      <a:pt x="269" y="412"/>
                    </a:lnTo>
                    <a:lnTo>
                      <a:pt x="271" y="411"/>
                    </a:lnTo>
                    <a:lnTo>
                      <a:pt x="271" y="412"/>
                    </a:lnTo>
                    <a:lnTo>
                      <a:pt x="272" y="411"/>
                    </a:lnTo>
                    <a:lnTo>
                      <a:pt x="272" y="411"/>
                    </a:lnTo>
                    <a:lnTo>
                      <a:pt x="274" y="412"/>
                    </a:lnTo>
                    <a:lnTo>
                      <a:pt x="275" y="413"/>
                    </a:lnTo>
                    <a:lnTo>
                      <a:pt x="275" y="413"/>
                    </a:lnTo>
                    <a:lnTo>
                      <a:pt x="275" y="413"/>
                    </a:lnTo>
                    <a:lnTo>
                      <a:pt x="272" y="413"/>
                    </a:lnTo>
                    <a:lnTo>
                      <a:pt x="271" y="413"/>
                    </a:lnTo>
                    <a:lnTo>
                      <a:pt x="271" y="414"/>
                    </a:lnTo>
                    <a:lnTo>
                      <a:pt x="273" y="414"/>
                    </a:lnTo>
                    <a:lnTo>
                      <a:pt x="274" y="414"/>
                    </a:lnTo>
                    <a:lnTo>
                      <a:pt x="272" y="415"/>
                    </a:lnTo>
                    <a:lnTo>
                      <a:pt x="272" y="415"/>
                    </a:lnTo>
                    <a:lnTo>
                      <a:pt x="273" y="415"/>
                    </a:lnTo>
                    <a:lnTo>
                      <a:pt x="274" y="415"/>
                    </a:lnTo>
                    <a:lnTo>
                      <a:pt x="275" y="416"/>
                    </a:lnTo>
                    <a:lnTo>
                      <a:pt x="276" y="417"/>
                    </a:lnTo>
                    <a:lnTo>
                      <a:pt x="279" y="416"/>
                    </a:lnTo>
                    <a:lnTo>
                      <a:pt x="279" y="416"/>
                    </a:lnTo>
                    <a:lnTo>
                      <a:pt x="280" y="415"/>
                    </a:lnTo>
                    <a:lnTo>
                      <a:pt x="280" y="416"/>
                    </a:lnTo>
                    <a:lnTo>
                      <a:pt x="281" y="417"/>
                    </a:lnTo>
                    <a:lnTo>
                      <a:pt x="282" y="416"/>
                    </a:lnTo>
                    <a:lnTo>
                      <a:pt x="282" y="416"/>
                    </a:lnTo>
                    <a:lnTo>
                      <a:pt x="282" y="417"/>
                    </a:lnTo>
                    <a:lnTo>
                      <a:pt x="283" y="418"/>
                    </a:lnTo>
                    <a:lnTo>
                      <a:pt x="282" y="418"/>
                    </a:lnTo>
                    <a:lnTo>
                      <a:pt x="279" y="419"/>
                    </a:lnTo>
                    <a:lnTo>
                      <a:pt x="276" y="421"/>
                    </a:lnTo>
                    <a:lnTo>
                      <a:pt x="276" y="422"/>
                    </a:lnTo>
                    <a:lnTo>
                      <a:pt x="276" y="422"/>
                    </a:lnTo>
                    <a:lnTo>
                      <a:pt x="278" y="422"/>
                    </a:lnTo>
                    <a:lnTo>
                      <a:pt x="280" y="423"/>
                    </a:lnTo>
                    <a:lnTo>
                      <a:pt x="280" y="423"/>
                    </a:lnTo>
                    <a:lnTo>
                      <a:pt x="281" y="424"/>
                    </a:lnTo>
                    <a:lnTo>
                      <a:pt x="282" y="425"/>
                    </a:lnTo>
                    <a:lnTo>
                      <a:pt x="282" y="427"/>
                    </a:lnTo>
                    <a:lnTo>
                      <a:pt x="281" y="428"/>
                    </a:lnTo>
                    <a:lnTo>
                      <a:pt x="282" y="430"/>
                    </a:lnTo>
                    <a:lnTo>
                      <a:pt x="282" y="430"/>
                    </a:lnTo>
                    <a:lnTo>
                      <a:pt x="284" y="430"/>
                    </a:lnTo>
                    <a:lnTo>
                      <a:pt x="286" y="429"/>
                    </a:lnTo>
                    <a:lnTo>
                      <a:pt x="286" y="429"/>
                    </a:lnTo>
                    <a:lnTo>
                      <a:pt x="286" y="428"/>
                    </a:lnTo>
                    <a:lnTo>
                      <a:pt x="286" y="428"/>
                    </a:lnTo>
                    <a:lnTo>
                      <a:pt x="287" y="427"/>
                    </a:lnTo>
                    <a:lnTo>
                      <a:pt x="288" y="427"/>
                    </a:lnTo>
                    <a:lnTo>
                      <a:pt x="287" y="426"/>
                    </a:lnTo>
                    <a:lnTo>
                      <a:pt x="289" y="426"/>
                    </a:lnTo>
                    <a:lnTo>
                      <a:pt x="289" y="426"/>
                    </a:lnTo>
                    <a:lnTo>
                      <a:pt x="293" y="424"/>
                    </a:lnTo>
                    <a:lnTo>
                      <a:pt x="296" y="425"/>
                    </a:lnTo>
                    <a:lnTo>
                      <a:pt x="296" y="425"/>
                    </a:lnTo>
                    <a:lnTo>
                      <a:pt x="298" y="424"/>
                    </a:lnTo>
                    <a:lnTo>
                      <a:pt x="298" y="422"/>
                    </a:lnTo>
                    <a:lnTo>
                      <a:pt x="298" y="422"/>
                    </a:lnTo>
                    <a:lnTo>
                      <a:pt x="298" y="422"/>
                    </a:lnTo>
                    <a:lnTo>
                      <a:pt x="297" y="421"/>
                    </a:lnTo>
                    <a:lnTo>
                      <a:pt x="295" y="422"/>
                    </a:lnTo>
                    <a:lnTo>
                      <a:pt x="295" y="422"/>
                    </a:lnTo>
                    <a:lnTo>
                      <a:pt x="294" y="422"/>
                    </a:lnTo>
                    <a:lnTo>
                      <a:pt x="293" y="422"/>
                    </a:lnTo>
                    <a:lnTo>
                      <a:pt x="293" y="422"/>
                    </a:lnTo>
                    <a:lnTo>
                      <a:pt x="292" y="422"/>
                    </a:lnTo>
                    <a:lnTo>
                      <a:pt x="290" y="422"/>
                    </a:lnTo>
                    <a:lnTo>
                      <a:pt x="290" y="422"/>
                    </a:lnTo>
                    <a:lnTo>
                      <a:pt x="289" y="420"/>
                    </a:lnTo>
                    <a:lnTo>
                      <a:pt x="289" y="419"/>
                    </a:lnTo>
                    <a:lnTo>
                      <a:pt x="288" y="419"/>
                    </a:lnTo>
                    <a:lnTo>
                      <a:pt x="288" y="419"/>
                    </a:lnTo>
                    <a:lnTo>
                      <a:pt x="288" y="419"/>
                    </a:lnTo>
                    <a:lnTo>
                      <a:pt x="287" y="419"/>
                    </a:lnTo>
                    <a:lnTo>
                      <a:pt x="287" y="419"/>
                    </a:lnTo>
                    <a:lnTo>
                      <a:pt x="287" y="418"/>
                    </a:lnTo>
                    <a:lnTo>
                      <a:pt x="287" y="418"/>
                    </a:lnTo>
                    <a:lnTo>
                      <a:pt x="286" y="417"/>
                    </a:lnTo>
                    <a:lnTo>
                      <a:pt x="286" y="417"/>
                    </a:lnTo>
                    <a:lnTo>
                      <a:pt x="286" y="418"/>
                    </a:lnTo>
                    <a:lnTo>
                      <a:pt x="285" y="418"/>
                    </a:lnTo>
                    <a:lnTo>
                      <a:pt x="285" y="418"/>
                    </a:lnTo>
                    <a:lnTo>
                      <a:pt x="285" y="417"/>
                    </a:lnTo>
                    <a:lnTo>
                      <a:pt x="285" y="416"/>
                    </a:lnTo>
                    <a:lnTo>
                      <a:pt x="284" y="416"/>
                    </a:lnTo>
                    <a:lnTo>
                      <a:pt x="284" y="416"/>
                    </a:lnTo>
                    <a:lnTo>
                      <a:pt x="283" y="415"/>
                    </a:lnTo>
                    <a:lnTo>
                      <a:pt x="282" y="415"/>
                    </a:lnTo>
                    <a:lnTo>
                      <a:pt x="285" y="416"/>
                    </a:lnTo>
                    <a:lnTo>
                      <a:pt x="285" y="415"/>
                    </a:lnTo>
                    <a:lnTo>
                      <a:pt x="285" y="415"/>
                    </a:lnTo>
                    <a:lnTo>
                      <a:pt x="286" y="415"/>
                    </a:lnTo>
                    <a:lnTo>
                      <a:pt x="286" y="415"/>
                    </a:lnTo>
                    <a:lnTo>
                      <a:pt x="286" y="416"/>
                    </a:lnTo>
                    <a:lnTo>
                      <a:pt x="287" y="416"/>
                    </a:lnTo>
                    <a:lnTo>
                      <a:pt x="287" y="416"/>
                    </a:lnTo>
                    <a:lnTo>
                      <a:pt x="287" y="417"/>
                    </a:lnTo>
                    <a:lnTo>
                      <a:pt x="287" y="417"/>
                    </a:lnTo>
                    <a:lnTo>
                      <a:pt x="287" y="416"/>
                    </a:lnTo>
                    <a:lnTo>
                      <a:pt x="288" y="416"/>
                    </a:lnTo>
                    <a:lnTo>
                      <a:pt x="289" y="416"/>
                    </a:lnTo>
                    <a:lnTo>
                      <a:pt x="288" y="417"/>
                    </a:lnTo>
                    <a:lnTo>
                      <a:pt x="289" y="418"/>
                    </a:lnTo>
                    <a:lnTo>
                      <a:pt x="289" y="419"/>
                    </a:lnTo>
                    <a:lnTo>
                      <a:pt x="289" y="419"/>
                    </a:lnTo>
                    <a:lnTo>
                      <a:pt x="289" y="416"/>
                    </a:lnTo>
                    <a:lnTo>
                      <a:pt x="290" y="415"/>
                    </a:lnTo>
                    <a:lnTo>
                      <a:pt x="290" y="413"/>
                    </a:lnTo>
                    <a:lnTo>
                      <a:pt x="291" y="413"/>
                    </a:lnTo>
                    <a:lnTo>
                      <a:pt x="291" y="415"/>
                    </a:lnTo>
                    <a:lnTo>
                      <a:pt x="291" y="415"/>
                    </a:lnTo>
                    <a:lnTo>
                      <a:pt x="290" y="415"/>
                    </a:lnTo>
                    <a:lnTo>
                      <a:pt x="290" y="416"/>
                    </a:lnTo>
                    <a:lnTo>
                      <a:pt x="291" y="416"/>
                    </a:lnTo>
                    <a:lnTo>
                      <a:pt x="292" y="414"/>
                    </a:lnTo>
                    <a:lnTo>
                      <a:pt x="293" y="414"/>
                    </a:lnTo>
                    <a:lnTo>
                      <a:pt x="294" y="412"/>
                    </a:lnTo>
                    <a:lnTo>
                      <a:pt x="295" y="412"/>
                    </a:lnTo>
                    <a:lnTo>
                      <a:pt x="296" y="411"/>
                    </a:lnTo>
                    <a:lnTo>
                      <a:pt x="296" y="412"/>
                    </a:lnTo>
                    <a:lnTo>
                      <a:pt x="296" y="411"/>
                    </a:lnTo>
                    <a:lnTo>
                      <a:pt x="299" y="411"/>
                    </a:lnTo>
                    <a:lnTo>
                      <a:pt x="300" y="411"/>
                    </a:lnTo>
                    <a:lnTo>
                      <a:pt x="300" y="410"/>
                    </a:lnTo>
                    <a:lnTo>
                      <a:pt x="302" y="409"/>
                    </a:lnTo>
                    <a:lnTo>
                      <a:pt x="303" y="409"/>
                    </a:lnTo>
                    <a:lnTo>
                      <a:pt x="304" y="408"/>
                    </a:lnTo>
                    <a:lnTo>
                      <a:pt x="307" y="408"/>
                    </a:lnTo>
                    <a:lnTo>
                      <a:pt x="309" y="408"/>
                    </a:lnTo>
                    <a:lnTo>
                      <a:pt x="310" y="408"/>
                    </a:lnTo>
                    <a:lnTo>
                      <a:pt x="311" y="407"/>
                    </a:lnTo>
                    <a:lnTo>
                      <a:pt x="312" y="407"/>
                    </a:lnTo>
                    <a:lnTo>
                      <a:pt x="312" y="407"/>
                    </a:lnTo>
                    <a:lnTo>
                      <a:pt x="312" y="408"/>
                    </a:lnTo>
                    <a:lnTo>
                      <a:pt x="313" y="408"/>
                    </a:lnTo>
                    <a:lnTo>
                      <a:pt x="314" y="408"/>
                    </a:lnTo>
                    <a:lnTo>
                      <a:pt x="314" y="408"/>
                    </a:lnTo>
                    <a:lnTo>
                      <a:pt x="312" y="408"/>
                    </a:lnTo>
                    <a:lnTo>
                      <a:pt x="308" y="410"/>
                    </a:lnTo>
                    <a:lnTo>
                      <a:pt x="308" y="411"/>
                    </a:lnTo>
                    <a:lnTo>
                      <a:pt x="309" y="411"/>
                    </a:lnTo>
                    <a:lnTo>
                      <a:pt x="308" y="411"/>
                    </a:lnTo>
                    <a:lnTo>
                      <a:pt x="307" y="411"/>
                    </a:lnTo>
                    <a:lnTo>
                      <a:pt x="305" y="411"/>
                    </a:lnTo>
                    <a:lnTo>
                      <a:pt x="304" y="412"/>
                    </a:lnTo>
                    <a:lnTo>
                      <a:pt x="306" y="413"/>
                    </a:lnTo>
                    <a:lnTo>
                      <a:pt x="307" y="414"/>
                    </a:lnTo>
                    <a:lnTo>
                      <a:pt x="309" y="416"/>
                    </a:lnTo>
                    <a:lnTo>
                      <a:pt x="308" y="416"/>
                    </a:lnTo>
                    <a:lnTo>
                      <a:pt x="307" y="416"/>
                    </a:lnTo>
                    <a:lnTo>
                      <a:pt x="307" y="417"/>
                    </a:lnTo>
                    <a:lnTo>
                      <a:pt x="306" y="417"/>
                    </a:lnTo>
                    <a:lnTo>
                      <a:pt x="303" y="422"/>
                    </a:lnTo>
                    <a:lnTo>
                      <a:pt x="300" y="422"/>
                    </a:lnTo>
                    <a:lnTo>
                      <a:pt x="300" y="422"/>
                    </a:lnTo>
                    <a:lnTo>
                      <a:pt x="300" y="422"/>
                    </a:lnTo>
                    <a:lnTo>
                      <a:pt x="299" y="423"/>
                    </a:lnTo>
                    <a:lnTo>
                      <a:pt x="301" y="425"/>
                    </a:lnTo>
                    <a:lnTo>
                      <a:pt x="302" y="426"/>
                    </a:lnTo>
                    <a:lnTo>
                      <a:pt x="303" y="427"/>
                    </a:lnTo>
                    <a:lnTo>
                      <a:pt x="304" y="427"/>
                    </a:lnTo>
                    <a:lnTo>
                      <a:pt x="304" y="427"/>
                    </a:lnTo>
                    <a:lnTo>
                      <a:pt x="306" y="429"/>
                    </a:lnTo>
                    <a:lnTo>
                      <a:pt x="311" y="431"/>
                    </a:lnTo>
                    <a:lnTo>
                      <a:pt x="313" y="433"/>
                    </a:lnTo>
                    <a:lnTo>
                      <a:pt x="315" y="435"/>
                    </a:lnTo>
                    <a:lnTo>
                      <a:pt x="315" y="435"/>
                    </a:lnTo>
                    <a:lnTo>
                      <a:pt x="316" y="437"/>
                    </a:lnTo>
                    <a:lnTo>
                      <a:pt x="318" y="438"/>
                    </a:lnTo>
                    <a:lnTo>
                      <a:pt x="322" y="440"/>
                    </a:lnTo>
                    <a:lnTo>
                      <a:pt x="324" y="441"/>
                    </a:lnTo>
                    <a:lnTo>
                      <a:pt x="325" y="442"/>
                    </a:lnTo>
                    <a:lnTo>
                      <a:pt x="325" y="446"/>
                    </a:lnTo>
                    <a:lnTo>
                      <a:pt x="326" y="447"/>
                    </a:lnTo>
                    <a:lnTo>
                      <a:pt x="326" y="450"/>
                    </a:lnTo>
                    <a:lnTo>
                      <a:pt x="325" y="450"/>
                    </a:lnTo>
                    <a:lnTo>
                      <a:pt x="325" y="451"/>
                    </a:lnTo>
                    <a:lnTo>
                      <a:pt x="325" y="451"/>
                    </a:lnTo>
                    <a:lnTo>
                      <a:pt x="319" y="455"/>
                    </a:lnTo>
                    <a:lnTo>
                      <a:pt x="317" y="455"/>
                    </a:lnTo>
                    <a:lnTo>
                      <a:pt x="314" y="455"/>
                    </a:lnTo>
                    <a:lnTo>
                      <a:pt x="307" y="455"/>
                    </a:lnTo>
                    <a:lnTo>
                      <a:pt x="304" y="455"/>
                    </a:lnTo>
                    <a:lnTo>
                      <a:pt x="304" y="455"/>
                    </a:lnTo>
                    <a:lnTo>
                      <a:pt x="300" y="453"/>
                    </a:lnTo>
                    <a:lnTo>
                      <a:pt x="297" y="453"/>
                    </a:lnTo>
                    <a:lnTo>
                      <a:pt x="296" y="450"/>
                    </a:lnTo>
                    <a:lnTo>
                      <a:pt x="294" y="451"/>
                    </a:lnTo>
                    <a:lnTo>
                      <a:pt x="292" y="449"/>
                    </a:lnTo>
                    <a:lnTo>
                      <a:pt x="291" y="448"/>
                    </a:lnTo>
                    <a:lnTo>
                      <a:pt x="291" y="448"/>
                    </a:lnTo>
                    <a:lnTo>
                      <a:pt x="290" y="447"/>
                    </a:lnTo>
                    <a:lnTo>
                      <a:pt x="289" y="447"/>
                    </a:lnTo>
                    <a:lnTo>
                      <a:pt x="289" y="448"/>
                    </a:lnTo>
                    <a:lnTo>
                      <a:pt x="281" y="448"/>
                    </a:lnTo>
                    <a:lnTo>
                      <a:pt x="276" y="449"/>
                    </a:lnTo>
                    <a:lnTo>
                      <a:pt x="274" y="451"/>
                    </a:lnTo>
                    <a:lnTo>
                      <a:pt x="273" y="451"/>
                    </a:lnTo>
                    <a:lnTo>
                      <a:pt x="271" y="453"/>
                    </a:lnTo>
                    <a:lnTo>
                      <a:pt x="270" y="454"/>
                    </a:lnTo>
                    <a:lnTo>
                      <a:pt x="268" y="455"/>
                    </a:lnTo>
                    <a:lnTo>
                      <a:pt x="266" y="455"/>
                    </a:lnTo>
                    <a:lnTo>
                      <a:pt x="266" y="455"/>
                    </a:lnTo>
                    <a:lnTo>
                      <a:pt x="264" y="454"/>
                    </a:lnTo>
                    <a:lnTo>
                      <a:pt x="260" y="454"/>
                    </a:lnTo>
                    <a:lnTo>
                      <a:pt x="259" y="454"/>
                    </a:lnTo>
                    <a:lnTo>
                      <a:pt x="258" y="454"/>
                    </a:lnTo>
                    <a:lnTo>
                      <a:pt x="258" y="453"/>
                    </a:lnTo>
                    <a:lnTo>
                      <a:pt x="257" y="455"/>
                    </a:lnTo>
                    <a:lnTo>
                      <a:pt x="257" y="455"/>
                    </a:lnTo>
                    <a:lnTo>
                      <a:pt x="258" y="456"/>
                    </a:lnTo>
                    <a:lnTo>
                      <a:pt x="258" y="456"/>
                    </a:lnTo>
                    <a:lnTo>
                      <a:pt x="258" y="456"/>
                    </a:lnTo>
                    <a:lnTo>
                      <a:pt x="260" y="457"/>
                    </a:lnTo>
                    <a:lnTo>
                      <a:pt x="260" y="456"/>
                    </a:lnTo>
                    <a:lnTo>
                      <a:pt x="261" y="457"/>
                    </a:lnTo>
                    <a:lnTo>
                      <a:pt x="261" y="457"/>
                    </a:lnTo>
                    <a:lnTo>
                      <a:pt x="256" y="458"/>
                    </a:lnTo>
                    <a:lnTo>
                      <a:pt x="256" y="458"/>
                    </a:lnTo>
                    <a:lnTo>
                      <a:pt x="256" y="459"/>
                    </a:lnTo>
                    <a:lnTo>
                      <a:pt x="256" y="459"/>
                    </a:lnTo>
                    <a:lnTo>
                      <a:pt x="257" y="459"/>
                    </a:lnTo>
                    <a:lnTo>
                      <a:pt x="251" y="459"/>
                    </a:lnTo>
                    <a:lnTo>
                      <a:pt x="251" y="459"/>
                    </a:lnTo>
                    <a:lnTo>
                      <a:pt x="250" y="459"/>
                    </a:lnTo>
                    <a:lnTo>
                      <a:pt x="249" y="459"/>
                    </a:lnTo>
                    <a:lnTo>
                      <a:pt x="250" y="459"/>
                    </a:lnTo>
                    <a:lnTo>
                      <a:pt x="249" y="460"/>
                    </a:lnTo>
                    <a:lnTo>
                      <a:pt x="248" y="459"/>
                    </a:lnTo>
                    <a:lnTo>
                      <a:pt x="247" y="459"/>
                    </a:lnTo>
                    <a:lnTo>
                      <a:pt x="246" y="459"/>
                    </a:lnTo>
                    <a:lnTo>
                      <a:pt x="244" y="459"/>
                    </a:lnTo>
                    <a:lnTo>
                      <a:pt x="242" y="462"/>
                    </a:lnTo>
                    <a:lnTo>
                      <a:pt x="242" y="462"/>
                    </a:lnTo>
                    <a:lnTo>
                      <a:pt x="241" y="463"/>
                    </a:lnTo>
                    <a:lnTo>
                      <a:pt x="241" y="465"/>
                    </a:lnTo>
                    <a:lnTo>
                      <a:pt x="241" y="466"/>
                    </a:lnTo>
                    <a:lnTo>
                      <a:pt x="245" y="466"/>
                    </a:lnTo>
                    <a:lnTo>
                      <a:pt x="245" y="466"/>
                    </a:lnTo>
                    <a:lnTo>
                      <a:pt x="244" y="466"/>
                    </a:lnTo>
                    <a:lnTo>
                      <a:pt x="244" y="468"/>
                    </a:lnTo>
                    <a:lnTo>
                      <a:pt x="245" y="469"/>
                    </a:lnTo>
                    <a:lnTo>
                      <a:pt x="245" y="469"/>
                    </a:lnTo>
                    <a:lnTo>
                      <a:pt x="246" y="470"/>
                    </a:lnTo>
                    <a:lnTo>
                      <a:pt x="246" y="470"/>
                    </a:lnTo>
                    <a:lnTo>
                      <a:pt x="245" y="471"/>
                    </a:lnTo>
                    <a:lnTo>
                      <a:pt x="245" y="472"/>
                    </a:lnTo>
                    <a:lnTo>
                      <a:pt x="245" y="473"/>
                    </a:lnTo>
                    <a:lnTo>
                      <a:pt x="246" y="473"/>
                    </a:lnTo>
                    <a:lnTo>
                      <a:pt x="246" y="473"/>
                    </a:lnTo>
                    <a:lnTo>
                      <a:pt x="244" y="473"/>
                    </a:lnTo>
                    <a:lnTo>
                      <a:pt x="244" y="473"/>
                    </a:lnTo>
                    <a:lnTo>
                      <a:pt x="243" y="472"/>
                    </a:lnTo>
                    <a:lnTo>
                      <a:pt x="242" y="472"/>
                    </a:lnTo>
                    <a:lnTo>
                      <a:pt x="242" y="472"/>
                    </a:lnTo>
                    <a:lnTo>
                      <a:pt x="242" y="473"/>
                    </a:lnTo>
                    <a:lnTo>
                      <a:pt x="242" y="473"/>
                    </a:lnTo>
                    <a:lnTo>
                      <a:pt x="242" y="474"/>
                    </a:lnTo>
                    <a:lnTo>
                      <a:pt x="242" y="474"/>
                    </a:lnTo>
                    <a:lnTo>
                      <a:pt x="242" y="475"/>
                    </a:lnTo>
                    <a:lnTo>
                      <a:pt x="243" y="475"/>
                    </a:lnTo>
                    <a:lnTo>
                      <a:pt x="244" y="475"/>
                    </a:lnTo>
                    <a:lnTo>
                      <a:pt x="245" y="476"/>
                    </a:lnTo>
                    <a:lnTo>
                      <a:pt x="246" y="476"/>
                    </a:lnTo>
                    <a:lnTo>
                      <a:pt x="246" y="477"/>
                    </a:lnTo>
                    <a:lnTo>
                      <a:pt x="247" y="477"/>
                    </a:lnTo>
                    <a:lnTo>
                      <a:pt x="246" y="478"/>
                    </a:lnTo>
                    <a:lnTo>
                      <a:pt x="246" y="478"/>
                    </a:lnTo>
                    <a:lnTo>
                      <a:pt x="246" y="479"/>
                    </a:lnTo>
                    <a:lnTo>
                      <a:pt x="247" y="479"/>
                    </a:lnTo>
                    <a:lnTo>
                      <a:pt x="248" y="479"/>
                    </a:lnTo>
                    <a:lnTo>
                      <a:pt x="248" y="479"/>
                    </a:lnTo>
                    <a:lnTo>
                      <a:pt x="247" y="480"/>
                    </a:lnTo>
                    <a:lnTo>
                      <a:pt x="247" y="480"/>
                    </a:lnTo>
                    <a:lnTo>
                      <a:pt x="248" y="480"/>
                    </a:lnTo>
                    <a:lnTo>
                      <a:pt x="249" y="481"/>
                    </a:lnTo>
                    <a:lnTo>
                      <a:pt x="247" y="483"/>
                    </a:lnTo>
                    <a:lnTo>
                      <a:pt x="248" y="483"/>
                    </a:lnTo>
                    <a:lnTo>
                      <a:pt x="253" y="483"/>
                    </a:lnTo>
                    <a:lnTo>
                      <a:pt x="253" y="484"/>
                    </a:lnTo>
                    <a:lnTo>
                      <a:pt x="252" y="484"/>
                    </a:lnTo>
                    <a:lnTo>
                      <a:pt x="252" y="484"/>
                    </a:lnTo>
                    <a:lnTo>
                      <a:pt x="251" y="484"/>
                    </a:lnTo>
                    <a:lnTo>
                      <a:pt x="249" y="484"/>
                    </a:lnTo>
                    <a:lnTo>
                      <a:pt x="249" y="485"/>
                    </a:lnTo>
                    <a:lnTo>
                      <a:pt x="248" y="486"/>
                    </a:lnTo>
                    <a:lnTo>
                      <a:pt x="252" y="484"/>
                    </a:lnTo>
                    <a:lnTo>
                      <a:pt x="252" y="485"/>
                    </a:lnTo>
                    <a:lnTo>
                      <a:pt x="251" y="486"/>
                    </a:lnTo>
                    <a:lnTo>
                      <a:pt x="252" y="486"/>
                    </a:lnTo>
                    <a:lnTo>
                      <a:pt x="253" y="485"/>
                    </a:lnTo>
                    <a:lnTo>
                      <a:pt x="253" y="484"/>
                    </a:lnTo>
                    <a:lnTo>
                      <a:pt x="254" y="484"/>
                    </a:lnTo>
                    <a:lnTo>
                      <a:pt x="254" y="484"/>
                    </a:lnTo>
                    <a:lnTo>
                      <a:pt x="255" y="485"/>
                    </a:lnTo>
                    <a:lnTo>
                      <a:pt x="256" y="486"/>
                    </a:lnTo>
                    <a:lnTo>
                      <a:pt x="256" y="486"/>
                    </a:lnTo>
                    <a:lnTo>
                      <a:pt x="256" y="485"/>
                    </a:lnTo>
                    <a:lnTo>
                      <a:pt x="256" y="485"/>
                    </a:lnTo>
                    <a:lnTo>
                      <a:pt x="257" y="485"/>
                    </a:lnTo>
                    <a:lnTo>
                      <a:pt x="257" y="488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61" y="489"/>
                    </a:lnTo>
                    <a:lnTo>
                      <a:pt x="265" y="488"/>
                    </a:lnTo>
                    <a:lnTo>
                      <a:pt x="265" y="487"/>
                    </a:lnTo>
                    <a:lnTo>
                      <a:pt x="265" y="486"/>
                    </a:lnTo>
                    <a:lnTo>
                      <a:pt x="265" y="485"/>
                    </a:lnTo>
                    <a:lnTo>
                      <a:pt x="266" y="484"/>
                    </a:lnTo>
                    <a:lnTo>
                      <a:pt x="269" y="484"/>
                    </a:lnTo>
                    <a:lnTo>
                      <a:pt x="275" y="488"/>
                    </a:lnTo>
                    <a:lnTo>
                      <a:pt x="275" y="488"/>
                    </a:lnTo>
                    <a:lnTo>
                      <a:pt x="276" y="489"/>
                    </a:lnTo>
                    <a:lnTo>
                      <a:pt x="278" y="490"/>
                    </a:lnTo>
                    <a:lnTo>
                      <a:pt x="281" y="489"/>
                    </a:lnTo>
                    <a:lnTo>
                      <a:pt x="282" y="489"/>
                    </a:lnTo>
                    <a:lnTo>
                      <a:pt x="283" y="488"/>
                    </a:lnTo>
                    <a:lnTo>
                      <a:pt x="284" y="488"/>
                    </a:lnTo>
                    <a:lnTo>
                      <a:pt x="285" y="488"/>
                    </a:lnTo>
                    <a:lnTo>
                      <a:pt x="285" y="487"/>
                    </a:lnTo>
                    <a:lnTo>
                      <a:pt x="287" y="485"/>
                    </a:lnTo>
                    <a:lnTo>
                      <a:pt x="288" y="484"/>
                    </a:lnTo>
                    <a:lnTo>
                      <a:pt x="289" y="484"/>
                    </a:lnTo>
                    <a:lnTo>
                      <a:pt x="289" y="484"/>
                    </a:lnTo>
                    <a:lnTo>
                      <a:pt x="291" y="486"/>
                    </a:lnTo>
                    <a:lnTo>
                      <a:pt x="293" y="486"/>
                    </a:lnTo>
                    <a:lnTo>
                      <a:pt x="293" y="486"/>
                    </a:lnTo>
                    <a:lnTo>
                      <a:pt x="293" y="485"/>
                    </a:lnTo>
                    <a:lnTo>
                      <a:pt x="295" y="484"/>
                    </a:lnTo>
                    <a:lnTo>
                      <a:pt x="296" y="485"/>
                    </a:lnTo>
                    <a:lnTo>
                      <a:pt x="296" y="486"/>
                    </a:lnTo>
                    <a:lnTo>
                      <a:pt x="295" y="487"/>
                    </a:lnTo>
                    <a:lnTo>
                      <a:pt x="294" y="488"/>
                    </a:lnTo>
                    <a:lnTo>
                      <a:pt x="295" y="490"/>
                    </a:lnTo>
                    <a:lnTo>
                      <a:pt x="295" y="490"/>
                    </a:lnTo>
                    <a:lnTo>
                      <a:pt x="294" y="491"/>
                    </a:lnTo>
                    <a:lnTo>
                      <a:pt x="294" y="493"/>
                    </a:lnTo>
                    <a:lnTo>
                      <a:pt x="294" y="493"/>
                    </a:lnTo>
                    <a:lnTo>
                      <a:pt x="295" y="495"/>
                    </a:lnTo>
                    <a:lnTo>
                      <a:pt x="295" y="496"/>
                    </a:lnTo>
                    <a:lnTo>
                      <a:pt x="295" y="498"/>
                    </a:lnTo>
                    <a:lnTo>
                      <a:pt x="295" y="499"/>
                    </a:lnTo>
                    <a:lnTo>
                      <a:pt x="295" y="500"/>
                    </a:lnTo>
                    <a:lnTo>
                      <a:pt x="293" y="501"/>
                    </a:lnTo>
                    <a:lnTo>
                      <a:pt x="293" y="504"/>
                    </a:lnTo>
                    <a:lnTo>
                      <a:pt x="292" y="504"/>
                    </a:lnTo>
                    <a:lnTo>
                      <a:pt x="292" y="504"/>
                    </a:lnTo>
                    <a:lnTo>
                      <a:pt x="292" y="504"/>
                    </a:lnTo>
                    <a:lnTo>
                      <a:pt x="291" y="506"/>
                    </a:lnTo>
                    <a:lnTo>
                      <a:pt x="291" y="506"/>
                    </a:lnTo>
                    <a:lnTo>
                      <a:pt x="289" y="510"/>
                    </a:lnTo>
                    <a:lnTo>
                      <a:pt x="286" y="519"/>
                    </a:lnTo>
                    <a:lnTo>
                      <a:pt x="286" y="520"/>
                    </a:lnTo>
                    <a:lnTo>
                      <a:pt x="284" y="521"/>
                    </a:lnTo>
                    <a:lnTo>
                      <a:pt x="281" y="523"/>
                    </a:lnTo>
                    <a:lnTo>
                      <a:pt x="279" y="523"/>
                    </a:lnTo>
                    <a:lnTo>
                      <a:pt x="278" y="522"/>
                    </a:lnTo>
                    <a:lnTo>
                      <a:pt x="278" y="523"/>
                    </a:lnTo>
                    <a:lnTo>
                      <a:pt x="278" y="523"/>
                    </a:lnTo>
                    <a:lnTo>
                      <a:pt x="275" y="523"/>
                    </a:lnTo>
                    <a:lnTo>
                      <a:pt x="275" y="522"/>
                    </a:lnTo>
                    <a:lnTo>
                      <a:pt x="274" y="521"/>
                    </a:lnTo>
                    <a:lnTo>
                      <a:pt x="273" y="521"/>
                    </a:lnTo>
                    <a:lnTo>
                      <a:pt x="272" y="521"/>
                    </a:lnTo>
                    <a:lnTo>
                      <a:pt x="272" y="520"/>
                    </a:lnTo>
                    <a:lnTo>
                      <a:pt x="272" y="520"/>
                    </a:lnTo>
                    <a:lnTo>
                      <a:pt x="271" y="520"/>
                    </a:lnTo>
                    <a:lnTo>
                      <a:pt x="268" y="520"/>
                    </a:lnTo>
                    <a:lnTo>
                      <a:pt x="267" y="520"/>
                    </a:lnTo>
                    <a:lnTo>
                      <a:pt x="267" y="521"/>
                    </a:lnTo>
                    <a:lnTo>
                      <a:pt x="267" y="521"/>
                    </a:lnTo>
                    <a:lnTo>
                      <a:pt x="264" y="521"/>
                    </a:lnTo>
                    <a:lnTo>
                      <a:pt x="264" y="521"/>
                    </a:lnTo>
                    <a:lnTo>
                      <a:pt x="264" y="521"/>
                    </a:lnTo>
                    <a:lnTo>
                      <a:pt x="266" y="521"/>
                    </a:lnTo>
                    <a:lnTo>
                      <a:pt x="266" y="520"/>
                    </a:lnTo>
                    <a:lnTo>
                      <a:pt x="265" y="520"/>
                    </a:lnTo>
                    <a:lnTo>
                      <a:pt x="263" y="521"/>
                    </a:lnTo>
                    <a:lnTo>
                      <a:pt x="256" y="524"/>
                    </a:lnTo>
                    <a:lnTo>
                      <a:pt x="253" y="523"/>
                    </a:lnTo>
                    <a:lnTo>
                      <a:pt x="250" y="523"/>
                    </a:lnTo>
                    <a:lnTo>
                      <a:pt x="249" y="522"/>
                    </a:lnTo>
                    <a:lnTo>
                      <a:pt x="247" y="522"/>
                    </a:lnTo>
                    <a:lnTo>
                      <a:pt x="244" y="521"/>
                    </a:lnTo>
                    <a:lnTo>
                      <a:pt x="238" y="519"/>
                    </a:lnTo>
                    <a:lnTo>
                      <a:pt x="235" y="520"/>
                    </a:lnTo>
                    <a:lnTo>
                      <a:pt x="235" y="520"/>
                    </a:lnTo>
                    <a:lnTo>
                      <a:pt x="235" y="519"/>
                    </a:lnTo>
                    <a:lnTo>
                      <a:pt x="235" y="519"/>
                    </a:lnTo>
                    <a:lnTo>
                      <a:pt x="234" y="517"/>
                    </a:lnTo>
                    <a:lnTo>
                      <a:pt x="233" y="517"/>
                    </a:lnTo>
                    <a:lnTo>
                      <a:pt x="224" y="516"/>
                    </a:lnTo>
                    <a:lnTo>
                      <a:pt x="224" y="516"/>
                    </a:lnTo>
                    <a:lnTo>
                      <a:pt x="224" y="516"/>
                    </a:lnTo>
                    <a:lnTo>
                      <a:pt x="223" y="515"/>
                    </a:lnTo>
                    <a:lnTo>
                      <a:pt x="223" y="514"/>
                    </a:lnTo>
                    <a:lnTo>
                      <a:pt x="223" y="514"/>
                    </a:lnTo>
                    <a:lnTo>
                      <a:pt x="223" y="513"/>
                    </a:lnTo>
                    <a:lnTo>
                      <a:pt x="223" y="513"/>
                    </a:lnTo>
                    <a:lnTo>
                      <a:pt x="222" y="513"/>
                    </a:lnTo>
                    <a:lnTo>
                      <a:pt x="221" y="512"/>
                    </a:lnTo>
                    <a:lnTo>
                      <a:pt x="217" y="511"/>
                    </a:lnTo>
                    <a:lnTo>
                      <a:pt x="212" y="512"/>
                    </a:lnTo>
                    <a:lnTo>
                      <a:pt x="206" y="517"/>
                    </a:lnTo>
                    <a:lnTo>
                      <a:pt x="206" y="517"/>
                    </a:lnTo>
                    <a:lnTo>
                      <a:pt x="206" y="519"/>
                    </a:lnTo>
                    <a:lnTo>
                      <a:pt x="206" y="520"/>
                    </a:lnTo>
                    <a:lnTo>
                      <a:pt x="206" y="521"/>
                    </a:lnTo>
                    <a:lnTo>
                      <a:pt x="206" y="522"/>
                    </a:lnTo>
                    <a:lnTo>
                      <a:pt x="206" y="523"/>
                    </a:lnTo>
                    <a:lnTo>
                      <a:pt x="204" y="526"/>
                    </a:lnTo>
                    <a:lnTo>
                      <a:pt x="202" y="528"/>
                    </a:lnTo>
                    <a:lnTo>
                      <a:pt x="200" y="528"/>
                    </a:lnTo>
                    <a:lnTo>
                      <a:pt x="198" y="527"/>
                    </a:lnTo>
                    <a:lnTo>
                      <a:pt x="196" y="524"/>
                    </a:lnTo>
                    <a:lnTo>
                      <a:pt x="183" y="521"/>
                    </a:lnTo>
                    <a:lnTo>
                      <a:pt x="180" y="517"/>
                    </a:lnTo>
                    <a:lnTo>
                      <a:pt x="180" y="515"/>
                    </a:lnTo>
                    <a:lnTo>
                      <a:pt x="180" y="514"/>
                    </a:lnTo>
                    <a:lnTo>
                      <a:pt x="172" y="512"/>
                    </a:lnTo>
                    <a:lnTo>
                      <a:pt x="171" y="512"/>
                    </a:lnTo>
                    <a:lnTo>
                      <a:pt x="169" y="511"/>
                    </a:lnTo>
                    <a:lnTo>
                      <a:pt x="168" y="511"/>
                    </a:lnTo>
                    <a:lnTo>
                      <a:pt x="166" y="512"/>
                    </a:lnTo>
                    <a:lnTo>
                      <a:pt x="164" y="511"/>
                    </a:lnTo>
                    <a:lnTo>
                      <a:pt x="159" y="510"/>
                    </a:lnTo>
                    <a:lnTo>
                      <a:pt x="158" y="509"/>
                    </a:lnTo>
                    <a:lnTo>
                      <a:pt x="158" y="509"/>
                    </a:lnTo>
                    <a:lnTo>
                      <a:pt x="158" y="509"/>
                    </a:lnTo>
                    <a:lnTo>
                      <a:pt x="157" y="509"/>
                    </a:lnTo>
                    <a:lnTo>
                      <a:pt x="157" y="508"/>
                    </a:lnTo>
                    <a:lnTo>
                      <a:pt x="156" y="506"/>
                    </a:lnTo>
                    <a:lnTo>
                      <a:pt x="156" y="506"/>
                    </a:lnTo>
                    <a:lnTo>
                      <a:pt x="155" y="507"/>
                    </a:lnTo>
                    <a:lnTo>
                      <a:pt x="155" y="506"/>
                    </a:lnTo>
                    <a:lnTo>
                      <a:pt x="155" y="506"/>
                    </a:lnTo>
                    <a:lnTo>
                      <a:pt x="154" y="506"/>
                    </a:lnTo>
                    <a:lnTo>
                      <a:pt x="153" y="506"/>
                    </a:lnTo>
                    <a:lnTo>
                      <a:pt x="151" y="505"/>
                    </a:lnTo>
                    <a:lnTo>
                      <a:pt x="151" y="504"/>
                    </a:lnTo>
                    <a:lnTo>
                      <a:pt x="151" y="502"/>
                    </a:lnTo>
                    <a:lnTo>
                      <a:pt x="152" y="503"/>
                    </a:lnTo>
                    <a:lnTo>
                      <a:pt x="152" y="502"/>
                    </a:lnTo>
                    <a:lnTo>
                      <a:pt x="153" y="501"/>
                    </a:lnTo>
                    <a:lnTo>
                      <a:pt x="154" y="501"/>
                    </a:lnTo>
                    <a:lnTo>
                      <a:pt x="155" y="500"/>
                    </a:lnTo>
                    <a:lnTo>
                      <a:pt x="156" y="499"/>
                    </a:lnTo>
                    <a:lnTo>
                      <a:pt x="158" y="495"/>
                    </a:lnTo>
                    <a:lnTo>
                      <a:pt x="158" y="493"/>
                    </a:lnTo>
                    <a:lnTo>
                      <a:pt x="157" y="492"/>
                    </a:lnTo>
                    <a:lnTo>
                      <a:pt x="156" y="491"/>
                    </a:lnTo>
                    <a:lnTo>
                      <a:pt x="155" y="491"/>
                    </a:lnTo>
                    <a:lnTo>
                      <a:pt x="155" y="491"/>
                    </a:lnTo>
                    <a:lnTo>
                      <a:pt x="155" y="489"/>
                    </a:lnTo>
                    <a:lnTo>
                      <a:pt x="155" y="488"/>
                    </a:lnTo>
                    <a:lnTo>
                      <a:pt x="155" y="487"/>
                    </a:lnTo>
                    <a:lnTo>
                      <a:pt x="157" y="487"/>
                    </a:lnTo>
                    <a:lnTo>
                      <a:pt x="158" y="484"/>
                    </a:lnTo>
                    <a:lnTo>
                      <a:pt x="157" y="483"/>
                    </a:lnTo>
                    <a:lnTo>
                      <a:pt x="157" y="483"/>
                    </a:lnTo>
                    <a:lnTo>
                      <a:pt x="156" y="484"/>
                    </a:lnTo>
                    <a:lnTo>
                      <a:pt x="155" y="484"/>
                    </a:lnTo>
                    <a:lnTo>
                      <a:pt x="155" y="484"/>
                    </a:lnTo>
                    <a:lnTo>
                      <a:pt x="155" y="485"/>
                    </a:lnTo>
                    <a:lnTo>
                      <a:pt x="153" y="484"/>
                    </a:lnTo>
                    <a:lnTo>
                      <a:pt x="153" y="484"/>
                    </a:lnTo>
                    <a:lnTo>
                      <a:pt x="153" y="482"/>
                    </a:lnTo>
                    <a:lnTo>
                      <a:pt x="153" y="482"/>
                    </a:lnTo>
                    <a:lnTo>
                      <a:pt x="151" y="481"/>
                    </a:lnTo>
                    <a:lnTo>
                      <a:pt x="148" y="481"/>
                    </a:lnTo>
                    <a:lnTo>
                      <a:pt x="145" y="483"/>
                    </a:lnTo>
                    <a:lnTo>
                      <a:pt x="145" y="484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42" y="484"/>
                    </a:lnTo>
                    <a:lnTo>
                      <a:pt x="141" y="484"/>
                    </a:lnTo>
                    <a:lnTo>
                      <a:pt x="140" y="484"/>
                    </a:lnTo>
                    <a:lnTo>
                      <a:pt x="139" y="484"/>
                    </a:lnTo>
                    <a:lnTo>
                      <a:pt x="137" y="483"/>
                    </a:lnTo>
                    <a:lnTo>
                      <a:pt x="137" y="484"/>
                    </a:lnTo>
                    <a:lnTo>
                      <a:pt x="135" y="484"/>
                    </a:lnTo>
                    <a:lnTo>
                      <a:pt x="134" y="484"/>
                    </a:lnTo>
                    <a:lnTo>
                      <a:pt x="134" y="484"/>
                    </a:lnTo>
                    <a:lnTo>
                      <a:pt x="132" y="483"/>
                    </a:lnTo>
                    <a:lnTo>
                      <a:pt x="131" y="484"/>
                    </a:lnTo>
                    <a:lnTo>
                      <a:pt x="126" y="485"/>
                    </a:lnTo>
                    <a:lnTo>
                      <a:pt x="125" y="485"/>
                    </a:lnTo>
                    <a:lnTo>
                      <a:pt x="124" y="484"/>
                    </a:lnTo>
                    <a:lnTo>
                      <a:pt x="119" y="484"/>
                    </a:lnTo>
                    <a:lnTo>
                      <a:pt x="117" y="484"/>
                    </a:lnTo>
                    <a:lnTo>
                      <a:pt x="116" y="485"/>
                    </a:lnTo>
                    <a:lnTo>
                      <a:pt x="115" y="484"/>
                    </a:lnTo>
                    <a:lnTo>
                      <a:pt x="115" y="484"/>
                    </a:lnTo>
                    <a:lnTo>
                      <a:pt x="114" y="484"/>
                    </a:lnTo>
                    <a:lnTo>
                      <a:pt x="111" y="486"/>
                    </a:lnTo>
                    <a:lnTo>
                      <a:pt x="105" y="486"/>
                    </a:lnTo>
                    <a:lnTo>
                      <a:pt x="101" y="488"/>
                    </a:lnTo>
                    <a:lnTo>
                      <a:pt x="100" y="488"/>
                    </a:lnTo>
                    <a:lnTo>
                      <a:pt x="99" y="489"/>
                    </a:lnTo>
                    <a:lnTo>
                      <a:pt x="97" y="491"/>
                    </a:lnTo>
                    <a:lnTo>
                      <a:pt x="97" y="491"/>
                    </a:lnTo>
                    <a:lnTo>
                      <a:pt x="95" y="491"/>
                    </a:lnTo>
                    <a:lnTo>
                      <a:pt x="94" y="491"/>
                    </a:lnTo>
                    <a:lnTo>
                      <a:pt x="93" y="491"/>
                    </a:lnTo>
                    <a:lnTo>
                      <a:pt x="93" y="491"/>
                    </a:lnTo>
                    <a:lnTo>
                      <a:pt x="91" y="492"/>
                    </a:lnTo>
                    <a:lnTo>
                      <a:pt x="90" y="495"/>
                    </a:lnTo>
                    <a:lnTo>
                      <a:pt x="86" y="496"/>
                    </a:lnTo>
                    <a:lnTo>
                      <a:pt x="86" y="496"/>
                    </a:lnTo>
                    <a:lnTo>
                      <a:pt x="84" y="496"/>
                    </a:lnTo>
                    <a:lnTo>
                      <a:pt x="83" y="496"/>
                    </a:lnTo>
                    <a:lnTo>
                      <a:pt x="82" y="496"/>
                    </a:lnTo>
                    <a:lnTo>
                      <a:pt x="80" y="495"/>
                    </a:lnTo>
                    <a:lnTo>
                      <a:pt x="80" y="495"/>
                    </a:lnTo>
                    <a:lnTo>
                      <a:pt x="75" y="495"/>
                    </a:lnTo>
                    <a:lnTo>
                      <a:pt x="73" y="496"/>
                    </a:lnTo>
                    <a:lnTo>
                      <a:pt x="72" y="495"/>
                    </a:lnTo>
                    <a:lnTo>
                      <a:pt x="68" y="492"/>
                    </a:lnTo>
                    <a:lnTo>
                      <a:pt x="68" y="491"/>
                    </a:lnTo>
                    <a:lnTo>
                      <a:pt x="65" y="491"/>
                    </a:lnTo>
                    <a:lnTo>
                      <a:pt x="65" y="492"/>
                    </a:lnTo>
                    <a:lnTo>
                      <a:pt x="59" y="504"/>
                    </a:lnTo>
                    <a:lnTo>
                      <a:pt x="51" y="508"/>
                    </a:lnTo>
                    <a:lnTo>
                      <a:pt x="46" y="513"/>
                    </a:lnTo>
                    <a:lnTo>
                      <a:pt x="47" y="514"/>
                    </a:lnTo>
                    <a:lnTo>
                      <a:pt x="46" y="517"/>
                    </a:lnTo>
                    <a:lnTo>
                      <a:pt x="45" y="517"/>
                    </a:lnTo>
                    <a:lnTo>
                      <a:pt x="45" y="517"/>
                    </a:lnTo>
                    <a:lnTo>
                      <a:pt x="43" y="521"/>
                    </a:lnTo>
                    <a:lnTo>
                      <a:pt x="42" y="525"/>
                    </a:lnTo>
                    <a:lnTo>
                      <a:pt x="44" y="527"/>
                    </a:lnTo>
                    <a:lnTo>
                      <a:pt x="44" y="529"/>
                    </a:lnTo>
                    <a:lnTo>
                      <a:pt x="41" y="534"/>
                    </a:lnTo>
                    <a:lnTo>
                      <a:pt x="40" y="535"/>
                    </a:lnTo>
                    <a:lnTo>
                      <a:pt x="39" y="535"/>
                    </a:lnTo>
                    <a:lnTo>
                      <a:pt x="39" y="537"/>
                    </a:lnTo>
                    <a:lnTo>
                      <a:pt x="37" y="537"/>
                    </a:lnTo>
                    <a:lnTo>
                      <a:pt x="33" y="541"/>
                    </a:lnTo>
                    <a:lnTo>
                      <a:pt x="26" y="542"/>
                    </a:lnTo>
                    <a:lnTo>
                      <a:pt x="25" y="544"/>
                    </a:lnTo>
                    <a:lnTo>
                      <a:pt x="25" y="544"/>
                    </a:lnTo>
                    <a:lnTo>
                      <a:pt x="23" y="550"/>
                    </a:lnTo>
                    <a:lnTo>
                      <a:pt x="19" y="552"/>
                    </a:lnTo>
                    <a:lnTo>
                      <a:pt x="17" y="553"/>
                    </a:lnTo>
                    <a:lnTo>
                      <a:pt x="16" y="560"/>
                    </a:lnTo>
                    <a:lnTo>
                      <a:pt x="11" y="567"/>
                    </a:lnTo>
                    <a:lnTo>
                      <a:pt x="10" y="568"/>
                    </a:lnTo>
                    <a:lnTo>
                      <a:pt x="8" y="572"/>
                    </a:lnTo>
                    <a:lnTo>
                      <a:pt x="8" y="572"/>
                    </a:lnTo>
                    <a:lnTo>
                      <a:pt x="6" y="576"/>
                    </a:lnTo>
                    <a:lnTo>
                      <a:pt x="5" y="577"/>
                    </a:lnTo>
                    <a:lnTo>
                      <a:pt x="4" y="579"/>
                    </a:lnTo>
                    <a:lnTo>
                      <a:pt x="3" y="584"/>
                    </a:lnTo>
                    <a:lnTo>
                      <a:pt x="3" y="584"/>
                    </a:lnTo>
                    <a:lnTo>
                      <a:pt x="3" y="584"/>
                    </a:lnTo>
                    <a:lnTo>
                      <a:pt x="5" y="583"/>
                    </a:lnTo>
                    <a:lnTo>
                      <a:pt x="6" y="586"/>
                    </a:lnTo>
                    <a:lnTo>
                      <a:pt x="6" y="586"/>
                    </a:lnTo>
                    <a:lnTo>
                      <a:pt x="6" y="586"/>
                    </a:lnTo>
                    <a:lnTo>
                      <a:pt x="8" y="589"/>
                    </a:lnTo>
                    <a:lnTo>
                      <a:pt x="8" y="591"/>
                    </a:lnTo>
                    <a:lnTo>
                      <a:pt x="7" y="593"/>
                    </a:lnTo>
                    <a:lnTo>
                      <a:pt x="7" y="593"/>
                    </a:lnTo>
                    <a:lnTo>
                      <a:pt x="6" y="593"/>
                    </a:lnTo>
                    <a:lnTo>
                      <a:pt x="6" y="593"/>
                    </a:lnTo>
                    <a:lnTo>
                      <a:pt x="8" y="596"/>
                    </a:lnTo>
                    <a:lnTo>
                      <a:pt x="9" y="604"/>
                    </a:lnTo>
                    <a:lnTo>
                      <a:pt x="6" y="612"/>
                    </a:lnTo>
                    <a:lnTo>
                      <a:pt x="6" y="615"/>
                    </a:lnTo>
                    <a:lnTo>
                      <a:pt x="4" y="618"/>
                    </a:lnTo>
                    <a:lnTo>
                      <a:pt x="2" y="619"/>
                    </a:lnTo>
                    <a:lnTo>
                      <a:pt x="1" y="619"/>
                    </a:lnTo>
                    <a:lnTo>
                      <a:pt x="0" y="619"/>
                    </a:lnTo>
                    <a:lnTo>
                      <a:pt x="0" y="620"/>
                    </a:lnTo>
                    <a:lnTo>
                      <a:pt x="0" y="620"/>
                    </a:lnTo>
                    <a:lnTo>
                      <a:pt x="1" y="621"/>
                    </a:lnTo>
                    <a:lnTo>
                      <a:pt x="1" y="620"/>
                    </a:lnTo>
                    <a:lnTo>
                      <a:pt x="1" y="620"/>
                    </a:lnTo>
                    <a:lnTo>
                      <a:pt x="2" y="620"/>
                    </a:lnTo>
                    <a:lnTo>
                      <a:pt x="2" y="621"/>
                    </a:lnTo>
                    <a:lnTo>
                      <a:pt x="3" y="622"/>
                    </a:lnTo>
                    <a:lnTo>
                      <a:pt x="3" y="623"/>
                    </a:lnTo>
                    <a:lnTo>
                      <a:pt x="4" y="623"/>
                    </a:lnTo>
                    <a:lnTo>
                      <a:pt x="4" y="624"/>
                    </a:lnTo>
                    <a:lnTo>
                      <a:pt x="5" y="625"/>
                    </a:lnTo>
                    <a:lnTo>
                      <a:pt x="6" y="626"/>
                    </a:lnTo>
                    <a:lnTo>
                      <a:pt x="6" y="627"/>
                    </a:lnTo>
                    <a:lnTo>
                      <a:pt x="6" y="627"/>
                    </a:lnTo>
                    <a:lnTo>
                      <a:pt x="5" y="627"/>
                    </a:lnTo>
                    <a:lnTo>
                      <a:pt x="5" y="627"/>
                    </a:lnTo>
                    <a:lnTo>
                      <a:pt x="5" y="628"/>
                    </a:lnTo>
                    <a:lnTo>
                      <a:pt x="4" y="628"/>
                    </a:lnTo>
                    <a:lnTo>
                      <a:pt x="4" y="630"/>
                    </a:lnTo>
                    <a:lnTo>
                      <a:pt x="4" y="630"/>
                    </a:lnTo>
                    <a:lnTo>
                      <a:pt x="5" y="630"/>
                    </a:lnTo>
                    <a:lnTo>
                      <a:pt x="4" y="633"/>
                    </a:lnTo>
                    <a:lnTo>
                      <a:pt x="5" y="633"/>
                    </a:lnTo>
                    <a:lnTo>
                      <a:pt x="5" y="633"/>
                    </a:lnTo>
                    <a:lnTo>
                      <a:pt x="5" y="633"/>
                    </a:lnTo>
                    <a:lnTo>
                      <a:pt x="4" y="633"/>
                    </a:lnTo>
                    <a:lnTo>
                      <a:pt x="5" y="634"/>
                    </a:lnTo>
                    <a:lnTo>
                      <a:pt x="7" y="635"/>
                    </a:lnTo>
                    <a:lnTo>
                      <a:pt x="7" y="636"/>
                    </a:lnTo>
                    <a:lnTo>
                      <a:pt x="8" y="637"/>
                    </a:lnTo>
                    <a:lnTo>
                      <a:pt x="9" y="637"/>
                    </a:lnTo>
                    <a:lnTo>
                      <a:pt x="10" y="637"/>
                    </a:lnTo>
                    <a:lnTo>
                      <a:pt x="10" y="637"/>
                    </a:lnTo>
                    <a:lnTo>
                      <a:pt x="10" y="637"/>
                    </a:lnTo>
                    <a:lnTo>
                      <a:pt x="10" y="637"/>
                    </a:lnTo>
                    <a:lnTo>
                      <a:pt x="12" y="637"/>
                    </a:lnTo>
                    <a:lnTo>
                      <a:pt x="15" y="636"/>
                    </a:lnTo>
                    <a:lnTo>
                      <a:pt x="15" y="637"/>
                    </a:lnTo>
                    <a:lnTo>
                      <a:pt x="13" y="637"/>
                    </a:lnTo>
                    <a:lnTo>
                      <a:pt x="12" y="637"/>
                    </a:lnTo>
                    <a:lnTo>
                      <a:pt x="13" y="638"/>
                    </a:lnTo>
                    <a:lnTo>
                      <a:pt x="12" y="640"/>
                    </a:lnTo>
                    <a:lnTo>
                      <a:pt x="12" y="640"/>
                    </a:lnTo>
                    <a:lnTo>
                      <a:pt x="13" y="641"/>
                    </a:lnTo>
                    <a:lnTo>
                      <a:pt x="13" y="641"/>
                    </a:lnTo>
                    <a:lnTo>
                      <a:pt x="14" y="641"/>
                    </a:lnTo>
                    <a:lnTo>
                      <a:pt x="13" y="641"/>
                    </a:lnTo>
                    <a:lnTo>
                      <a:pt x="14" y="641"/>
                    </a:lnTo>
                    <a:lnTo>
                      <a:pt x="14" y="642"/>
                    </a:lnTo>
                    <a:lnTo>
                      <a:pt x="14" y="642"/>
                    </a:lnTo>
                    <a:lnTo>
                      <a:pt x="14" y="642"/>
                    </a:lnTo>
                    <a:lnTo>
                      <a:pt x="15" y="642"/>
                    </a:lnTo>
                    <a:lnTo>
                      <a:pt x="15" y="641"/>
                    </a:lnTo>
                    <a:lnTo>
                      <a:pt x="16" y="641"/>
                    </a:lnTo>
                    <a:lnTo>
                      <a:pt x="16" y="641"/>
                    </a:lnTo>
                    <a:lnTo>
                      <a:pt x="16" y="643"/>
                    </a:lnTo>
                    <a:lnTo>
                      <a:pt x="17" y="643"/>
                    </a:lnTo>
                    <a:lnTo>
                      <a:pt x="17" y="643"/>
                    </a:lnTo>
                    <a:lnTo>
                      <a:pt x="17" y="644"/>
                    </a:lnTo>
                    <a:lnTo>
                      <a:pt x="17" y="645"/>
                    </a:lnTo>
                    <a:lnTo>
                      <a:pt x="18" y="646"/>
                    </a:lnTo>
                    <a:lnTo>
                      <a:pt x="21" y="648"/>
                    </a:lnTo>
                    <a:lnTo>
                      <a:pt x="21" y="648"/>
                    </a:lnTo>
                    <a:lnTo>
                      <a:pt x="21" y="649"/>
                    </a:lnTo>
                    <a:lnTo>
                      <a:pt x="22" y="650"/>
                    </a:lnTo>
                    <a:lnTo>
                      <a:pt x="23" y="650"/>
                    </a:lnTo>
                    <a:lnTo>
                      <a:pt x="23" y="651"/>
                    </a:lnTo>
                    <a:lnTo>
                      <a:pt x="23" y="651"/>
                    </a:lnTo>
                    <a:lnTo>
                      <a:pt x="23" y="651"/>
                    </a:lnTo>
                    <a:lnTo>
                      <a:pt x="23" y="651"/>
                    </a:lnTo>
                    <a:lnTo>
                      <a:pt x="24" y="652"/>
                    </a:lnTo>
                    <a:lnTo>
                      <a:pt x="24" y="652"/>
                    </a:lnTo>
                    <a:lnTo>
                      <a:pt x="24" y="652"/>
                    </a:lnTo>
                    <a:lnTo>
                      <a:pt x="24" y="652"/>
                    </a:lnTo>
                    <a:lnTo>
                      <a:pt x="24" y="653"/>
                    </a:lnTo>
                    <a:lnTo>
                      <a:pt x="24" y="653"/>
                    </a:lnTo>
                    <a:lnTo>
                      <a:pt x="24" y="654"/>
                    </a:lnTo>
                    <a:lnTo>
                      <a:pt x="24" y="655"/>
                    </a:lnTo>
                    <a:lnTo>
                      <a:pt x="24" y="655"/>
                    </a:lnTo>
                    <a:lnTo>
                      <a:pt x="24" y="655"/>
                    </a:lnTo>
                    <a:lnTo>
                      <a:pt x="24" y="655"/>
                    </a:lnTo>
                    <a:lnTo>
                      <a:pt x="24" y="655"/>
                    </a:lnTo>
                    <a:lnTo>
                      <a:pt x="24" y="655"/>
                    </a:lnTo>
                    <a:lnTo>
                      <a:pt x="24" y="655"/>
                    </a:lnTo>
                    <a:lnTo>
                      <a:pt x="24" y="655"/>
                    </a:lnTo>
                    <a:lnTo>
                      <a:pt x="24" y="656"/>
                    </a:lnTo>
                    <a:lnTo>
                      <a:pt x="24" y="657"/>
                    </a:lnTo>
                    <a:lnTo>
                      <a:pt x="25" y="657"/>
                    </a:lnTo>
                    <a:lnTo>
                      <a:pt x="26" y="657"/>
                    </a:lnTo>
                    <a:lnTo>
                      <a:pt x="26" y="658"/>
                    </a:lnTo>
                    <a:lnTo>
                      <a:pt x="26" y="658"/>
                    </a:lnTo>
                    <a:lnTo>
                      <a:pt x="26" y="659"/>
                    </a:lnTo>
                    <a:lnTo>
                      <a:pt x="28" y="660"/>
                    </a:lnTo>
                    <a:lnTo>
                      <a:pt x="28" y="661"/>
                    </a:lnTo>
                    <a:lnTo>
                      <a:pt x="28" y="661"/>
                    </a:lnTo>
                    <a:lnTo>
                      <a:pt x="34" y="663"/>
                    </a:lnTo>
                    <a:lnTo>
                      <a:pt x="34" y="663"/>
                    </a:lnTo>
                    <a:lnTo>
                      <a:pt x="33" y="663"/>
                    </a:lnTo>
                    <a:lnTo>
                      <a:pt x="34" y="663"/>
                    </a:lnTo>
                    <a:lnTo>
                      <a:pt x="34" y="664"/>
                    </a:lnTo>
                    <a:lnTo>
                      <a:pt x="35" y="664"/>
                    </a:lnTo>
                    <a:lnTo>
                      <a:pt x="35" y="665"/>
                    </a:lnTo>
                    <a:lnTo>
                      <a:pt x="35" y="665"/>
                    </a:lnTo>
                    <a:lnTo>
                      <a:pt x="35" y="666"/>
                    </a:lnTo>
                    <a:lnTo>
                      <a:pt x="36" y="666"/>
                    </a:lnTo>
                    <a:lnTo>
                      <a:pt x="37" y="667"/>
                    </a:lnTo>
                    <a:lnTo>
                      <a:pt x="39" y="668"/>
                    </a:lnTo>
                    <a:lnTo>
                      <a:pt x="50" y="677"/>
                    </a:lnTo>
                    <a:lnTo>
                      <a:pt x="52" y="677"/>
                    </a:lnTo>
                    <a:lnTo>
                      <a:pt x="53" y="677"/>
                    </a:lnTo>
                    <a:lnTo>
                      <a:pt x="55" y="677"/>
                    </a:lnTo>
                    <a:lnTo>
                      <a:pt x="55" y="678"/>
                    </a:lnTo>
                    <a:lnTo>
                      <a:pt x="57" y="678"/>
                    </a:lnTo>
                    <a:lnTo>
                      <a:pt x="74" y="674"/>
                    </a:lnTo>
                    <a:lnTo>
                      <a:pt x="79" y="674"/>
                    </a:lnTo>
                    <a:lnTo>
                      <a:pt x="80" y="674"/>
                    </a:lnTo>
                    <a:lnTo>
                      <a:pt x="80" y="674"/>
                    </a:lnTo>
                    <a:lnTo>
                      <a:pt x="86" y="676"/>
                    </a:lnTo>
                    <a:lnTo>
                      <a:pt x="88" y="675"/>
                    </a:lnTo>
                    <a:lnTo>
                      <a:pt x="89" y="674"/>
                    </a:lnTo>
                    <a:lnTo>
                      <a:pt x="98" y="670"/>
                    </a:lnTo>
                    <a:lnTo>
                      <a:pt x="101" y="670"/>
                    </a:lnTo>
                    <a:lnTo>
                      <a:pt x="101" y="670"/>
                    </a:lnTo>
                    <a:lnTo>
                      <a:pt x="102" y="670"/>
                    </a:lnTo>
                    <a:lnTo>
                      <a:pt x="104" y="669"/>
                    </a:lnTo>
                    <a:lnTo>
                      <a:pt x="104" y="669"/>
                    </a:lnTo>
                    <a:lnTo>
                      <a:pt x="108" y="667"/>
                    </a:lnTo>
                    <a:lnTo>
                      <a:pt x="107" y="667"/>
                    </a:lnTo>
                    <a:lnTo>
                      <a:pt x="112" y="667"/>
                    </a:lnTo>
                    <a:lnTo>
                      <a:pt x="120" y="667"/>
                    </a:lnTo>
                    <a:lnTo>
                      <a:pt x="123" y="668"/>
                    </a:lnTo>
                    <a:lnTo>
                      <a:pt x="124" y="670"/>
                    </a:lnTo>
                    <a:lnTo>
                      <a:pt x="124" y="670"/>
                    </a:lnTo>
                    <a:lnTo>
                      <a:pt x="125" y="670"/>
                    </a:lnTo>
                    <a:lnTo>
                      <a:pt x="125" y="670"/>
                    </a:lnTo>
                    <a:lnTo>
                      <a:pt x="126" y="671"/>
                    </a:lnTo>
                    <a:lnTo>
                      <a:pt x="126" y="672"/>
                    </a:lnTo>
                    <a:lnTo>
                      <a:pt x="126" y="672"/>
                    </a:lnTo>
                    <a:lnTo>
                      <a:pt x="126" y="672"/>
                    </a:lnTo>
                    <a:lnTo>
                      <a:pt x="126" y="673"/>
                    </a:lnTo>
                    <a:lnTo>
                      <a:pt x="126" y="676"/>
                    </a:lnTo>
                    <a:lnTo>
                      <a:pt x="128" y="677"/>
                    </a:lnTo>
                    <a:lnTo>
                      <a:pt x="129" y="677"/>
                    </a:lnTo>
                    <a:lnTo>
                      <a:pt x="129" y="678"/>
                    </a:lnTo>
                    <a:lnTo>
                      <a:pt x="129" y="678"/>
                    </a:lnTo>
                    <a:lnTo>
                      <a:pt x="130" y="678"/>
                    </a:lnTo>
                    <a:lnTo>
                      <a:pt x="131" y="679"/>
                    </a:lnTo>
                    <a:lnTo>
                      <a:pt x="133" y="678"/>
                    </a:lnTo>
                    <a:lnTo>
                      <a:pt x="133" y="678"/>
                    </a:lnTo>
                    <a:lnTo>
                      <a:pt x="133" y="677"/>
                    </a:lnTo>
                    <a:lnTo>
                      <a:pt x="133" y="678"/>
                    </a:lnTo>
                    <a:lnTo>
                      <a:pt x="134" y="678"/>
                    </a:lnTo>
                    <a:lnTo>
                      <a:pt x="134" y="678"/>
                    </a:lnTo>
                    <a:lnTo>
                      <a:pt x="135" y="677"/>
                    </a:lnTo>
                    <a:lnTo>
                      <a:pt x="135" y="677"/>
                    </a:lnTo>
                    <a:lnTo>
                      <a:pt x="136" y="677"/>
                    </a:lnTo>
                    <a:lnTo>
                      <a:pt x="136" y="677"/>
                    </a:lnTo>
                    <a:lnTo>
                      <a:pt x="138" y="677"/>
                    </a:lnTo>
                    <a:lnTo>
                      <a:pt x="141" y="677"/>
                    </a:lnTo>
                    <a:lnTo>
                      <a:pt x="142" y="676"/>
                    </a:lnTo>
                    <a:lnTo>
                      <a:pt x="142" y="675"/>
                    </a:lnTo>
                    <a:lnTo>
                      <a:pt x="143" y="675"/>
                    </a:lnTo>
                    <a:lnTo>
                      <a:pt x="143" y="676"/>
                    </a:lnTo>
                    <a:lnTo>
                      <a:pt x="143" y="676"/>
                    </a:lnTo>
                    <a:lnTo>
                      <a:pt x="143" y="677"/>
                    </a:lnTo>
                    <a:lnTo>
                      <a:pt x="144" y="677"/>
                    </a:lnTo>
                    <a:lnTo>
                      <a:pt x="144" y="677"/>
                    </a:lnTo>
                    <a:lnTo>
                      <a:pt x="145" y="677"/>
                    </a:lnTo>
                    <a:lnTo>
                      <a:pt x="146" y="680"/>
                    </a:lnTo>
                    <a:lnTo>
                      <a:pt x="148" y="681"/>
                    </a:lnTo>
                    <a:lnTo>
                      <a:pt x="148" y="680"/>
                    </a:lnTo>
                    <a:lnTo>
                      <a:pt x="149" y="680"/>
                    </a:lnTo>
                    <a:lnTo>
                      <a:pt x="149" y="680"/>
                    </a:lnTo>
                    <a:lnTo>
                      <a:pt x="150" y="680"/>
                    </a:lnTo>
                    <a:lnTo>
                      <a:pt x="150" y="681"/>
                    </a:lnTo>
                    <a:lnTo>
                      <a:pt x="150" y="681"/>
                    </a:lnTo>
                    <a:lnTo>
                      <a:pt x="149" y="681"/>
                    </a:lnTo>
                    <a:lnTo>
                      <a:pt x="149" y="681"/>
                    </a:lnTo>
                    <a:lnTo>
                      <a:pt x="150" y="682"/>
                    </a:lnTo>
                    <a:lnTo>
                      <a:pt x="150" y="683"/>
                    </a:lnTo>
                    <a:lnTo>
                      <a:pt x="151" y="684"/>
                    </a:lnTo>
                    <a:lnTo>
                      <a:pt x="151" y="684"/>
                    </a:lnTo>
                    <a:lnTo>
                      <a:pt x="150" y="690"/>
                    </a:lnTo>
                    <a:lnTo>
                      <a:pt x="150" y="691"/>
                    </a:lnTo>
                    <a:lnTo>
                      <a:pt x="149" y="692"/>
                    </a:lnTo>
                    <a:lnTo>
                      <a:pt x="149" y="693"/>
                    </a:lnTo>
                    <a:lnTo>
                      <a:pt x="148" y="695"/>
                    </a:lnTo>
                    <a:lnTo>
                      <a:pt x="149" y="696"/>
                    </a:lnTo>
                    <a:lnTo>
                      <a:pt x="149" y="696"/>
                    </a:lnTo>
                    <a:lnTo>
                      <a:pt x="149" y="696"/>
                    </a:lnTo>
                    <a:lnTo>
                      <a:pt x="149" y="696"/>
                    </a:lnTo>
                    <a:lnTo>
                      <a:pt x="149" y="698"/>
                    </a:lnTo>
                    <a:lnTo>
                      <a:pt x="149" y="699"/>
                    </a:lnTo>
                    <a:lnTo>
                      <a:pt x="148" y="699"/>
                    </a:lnTo>
                    <a:lnTo>
                      <a:pt x="148" y="699"/>
                    </a:lnTo>
                    <a:lnTo>
                      <a:pt x="148" y="699"/>
                    </a:lnTo>
                    <a:lnTo>
                      <a:pt x="150" y="701"/>
                    </a:lnTo>
                    <a:lnTo>
                      <a:pt x="151" y="701"/>
                    </a:lnTo>
                    <a:lnTo>
                      <a:pt x="151" y="701"/>
                    </a:lnTo>
                    <a:lnTo>
                      <a:pt x="151" y="702"/>
                    </a:lnTo>
                    <a:lnTo>
                      <a:pt x="149" y="702"/>
                    </a:lnTo>
                    <a:lnTo>
                      <a:pt x="148" y="701"/>
                    </a:lnTo>
                    <a:lnTo>
                      <a:pt x="148" y="700"/>
                    </a:lnTo>
                    <a:lnTo>
                      <a:pt x="148" y="700"/>
                    </a:lnTo>
                    <a:lnTo>
                      <a:pt x="148" y="704"/>
                    </a:lnTo>
                    <a:lnTo>
                      <a:pt x="146" y="706"/>
                    </a:lnTo>
                    <a:lnTo>
                      <a:pt x="145" y="706"/>
                    </a:lnTo>
                    <a:lnTo>
                      <a:pt x="148" y="713"/>
                    </a:lnTo>
                    <a:lnTo>
                      <a:pt x="157" y="722"/>
                    </a:lnTo>
                    <a:lnTo>
                      <a:pt x="158" y="724"/>
                    </a:lnTo>
                    <a:lnTo>
                      <a:pt x="158" y="724"/>
                    </a:lnTo>
                    <a:lnTo>
                      <a:pt x="162" y="728"/>
                    </a:lnTo>
                    <a:lnTo>
                      <a:pt x="162" y="730"/>
                    </a:lnTo>
                    <a:lnTo>
                      <a:pt x="163" y="730"/>
                    </a:lnTo>
                    <a:lnTo>
                      <a:pt x="163" y="733"/>
                    </a:lnTo>
                    <a:lnTo>
                      <a:pt x="164" y="734"/>
                    </a:lnTo>
                    <a:lnTo>
                      <a:pt x="165" y="735"/>
                    </a:lnTo>
                    <a:lnTo>
                      <a:pt x="164" y="735"/>
                    </a:lnTo>
                    <a:lnTo>
                      <a:pt x="164" y="736"/>
                    </a:lnTo>
                    <a:lnTo>
                      <a:pt x="164" y="736"/>
                    </a:lnTo>
                    <a:lnTo>
                      <a:pt x="167" y="740"/>
                    </a:lnTo>
                    <a:lnTo>
                      <a:pt x="169" y="746"/>
                    </a:lnTo>
                    <a:lnTo>
                      <a:pt x="169" y="747"/>
                    </a:lnTo>
                    <a:lnTo>
                      <a:pt x="169" y="750"/>
                    </a:lnTo>
                    <a:lnTo>
                      <a:pt x="169" y="752"/>
                    </a:lnTo>
                    <a:lnTo>
                      <a:pt x="169" y="753"/>
                    </a:lnTo>
                    <a:lnTo>
                      <a:pt x="169" y="757"/>
                    </a:lnTo>
                    <a:lnTo>
                      <a:pt x="170" y="757"/>
                    </a:lnTo>
                    <a:lnTo>
                      <a:pt x="171" y="759"/>
                    </a:lnTo>
                    <a:lnTo>
                      <a:pt x="172" y="760"/>
                    </a:lnTo>
                    <a:lnTo>
                      <a:pt x="173" y="762"/>
                    </a:lnTo>
                    <a:lnTo>
                      <a:pt x="172" y="763"/>
                    </a:lnTo>
                    <a:lnTo>
                      <a:pt x="172" y="765"/>
                    </a:lnTo>
                    <a:lnTo>
                      <a:pt x="172" y="765"/>
                    </a:lnTo>
                    <a:lnTo>
                      <a:pt x="172" y="767"/>
                    </a:lnTo>
                    <a:lnTo>
                      <a:pt x="171" y="769"/>
                    </a:lnTo>
                    <a:lnTo>
                      <a:pt x="169" y="772"/>
                    </a:lnTo>
                    <a:lnTo>
                      <a:pt x="167" y="772"/>
                    </a:lnTo>
                    <a:lnTo>
                      <a:pt x="167" y="774"/>
                    </a:lnTo>
                    <a:lnTo>
                      <a:pt x="166" y="775"/>
                    </a:lnTo>
                    <a:lnTo>
                      <a:pt x="165" y="777"/>
                    </a:lnTo>
                    <a:lnTo>
                      <a:pt x="165" y="778"/>
                    </a:lnTo>
                    <a:lnTo>
                      <a:pt x="165" y="778"/>
                    </a:lnTo>
                    <a:lnTo>
                      <a:pt x="165" y="779"/>
                    </a:lnTo>
                    <a:lnTo>
                      <a:pt x="162" y="790"/>
                    </a:lnTo>
                    <a:lnTo>
                      <a:pt x="161" y="790"/>
                    </a:lnTo>
                    <a:lnTo>
                      <a:pt x="161" y="794"/>
                    </a:lnTo>
                    <a:lnTo>
                      <a:pt x="161" y="794"/>
                    </a:lnTo>
                    <a:lnTo>
                      <a:pt x="160" y="794"/>
                    </a:lnTo>
                    <a:lnTo>
                      <a:pt x="161" y="798"/>
                    </a:lnTo>
                    <a:lnTo>
                      <a:pt x="161" y="801"/>
                    </a:lnTo>
                    <a:lnTo>
                      <a:pt x="161" y="802"/>
                    </a:lnTo>
                    <a:lnTo>
                      <a:pt x="161" y="803"/>
                    </a:lnTo>
                    <a:lnTo>
                      <a:pt x="162" y="806"/>
                    </a:lnTo>
                    <a:lnTo>
                      <a:pt x="163" y="806"/>
                    </a:lnTo>
                    <a:lnTo>
                      <a:pt x="173" y="823"/>
                    </a:lnTo>
                    <a:lnTo>
                      <a:pt x="173" y="823"/>
                    </a:lnTo>
                    <a:lnTo>
                      <a:pt x="176" y="829"/>
                    </a:lnTo>
                    <a:lnTo>
                      <a:pt x="176" y="839"/>
                    </a:lnTo>
                    <a:lnTo>
                      <a:pt x="178" y="844"/>
                    </a:lnTo>
                    <a:lnTo>
                      <a:pt x="178" y="848"/>
                    </a:lnTo>
                    <a:lnTo>
                      <a:pt x="179" y="850"/>
                    </a:lnTo>
                    <a:lnTo>
                      <a:pt x="179" y="852"/>
                    </a:lnTo>
                    <a:lnTo>
                      <a:pt x="180" y="858"/>
                    </a:lnTo>
                    <a:lnTo>
                      <a:pt x="187" y="866"/>
                    </a:lnTo>
                    <a:lnTo>
                      <a:pt x="187" y="866"/>
                    </a:lnTo>
                    <a:lnTo>
                      <a:pt x="188" y="866"/>
                    </a:lnTo>
                    <a:lnTo>
                      <a:pt x="188" y="867"/>
                    </a:lnTo>
                    <a:lnTo>
                      <a:pt x="188" y="867"/>
                    </a:lnTo>
                    <a:lnTo>
                      <a:pt x="188" y="868"/>
                    </a:lnTo>
                    <a:lnTo>
                      <a:pt x="197" y="887"/>
                    </a:lnTo>
                    <a:lnTo>
                      <a:pt x="197" y="891"/>
                    </a:lnTo>
                    <a:lnTo>
                      <a:pt x="196" y="892"/>
                    </a:lnTo>
                    <a:lnTo>
                      <a:pt x="195" y="892"/>
                    </a:lnTo>
                    <a:lnTo>
                      <a:pt x="195" y="892"/>
                    </a:lnTo>
                    <a:lnTo>
                      <a:pt x="195" y="894"/>
                    </a:lnTo>
                    <a:lnTo>
                      <a:pt x="195" y="894"/>
                    </a:lnTo>
                    <a:lnTo>
                      <a:pt x="195" y="894"/>
                    </a:lnTo>
                    <a:lnTo>
                      <a:pt x="196" y="895"/>
                    </a:lnTo>
                    <a:lnTo>
                      <a:pt x="195" y="895"/>
                    </a:lnTo>
                    <a:lnTo>
                      <a:pt x="196" y="896"/>
                    </a:lnTo>
                    <a:lnTo>
                      <a:pt x="196" y="896"/>
                    </a:lnTo>
                    <a:lnTo>
                      <a:pt x="198" y="899"/>
                    </a:lnTo>
                    <a:lnTo>
                      <a:pt x="198" y="899"/>
                    </a:lnTo>
                    <a:lnTo>
                      <a:pt x="198" y="900"/>
                    </a:lnTo>
                    <a:lnTo>
                      <a:pt x="198" y="902"/>
                    </a:lnTo>
                    <a:lnTo>
                      <a:pt x="198" y="903"/>
                    </a:lnTo>
                    <a:lnTo>
                      <a:pt x="198" y="903"/>
                    </a:lnTo>
                    <a:lnTo>
                      <a:pt x="198" y="901"/>
                    </a:lnTo>
                    <a:lnTo>
                      <a:pt x="198" y="901"/>
                    </a:lnTo>
                    <a:lnTo>
                      <a:pt x="200" y="901"/>
                    </a:lnTo>
                    <a:lnTo>
                      <a:pt x="200" y="903"/>
                    </a:lnTo>
                    <a:lnTo>
                      <a:pt x="200" y="903"/>
                    </a:lnTo>
                    <a:lnTo>
                      <a:pt x="202" y="903"/>
                    </a:lnTo>
                    <a:lnTo>
                      <a:pt x="202" y="903"/>
                    </a:lnTo>
                    <a:lnTo>
                      <a:pt x="202" y="904"/>
                    </a:lnTo>
                    <a:lnTo>
                      <a:pt x="204" y="905"/>
                    </a:lnTo>
                    <a:lnTo>
                      <a:pt x="205" y="905"/>
                    </a:lnTo>
                    <a:lnTo>
                      <a:pt x="206" y="905"/>
                    </a:lnTo>
                    <a:lnTo>
                      <a:pt x="206" y="905"/>
                    </a:lnTo>
                    <a:lnTo>
                      <a:pt x="208" y="905"/>
                    </a:lnTo>
                    <a:lnTo>
                      <a:pt x="209" y="903"/>
                    </a:lnTo>
                    <a:lnTo>
                      <a:pt x="210" y="903"/>
                    </a:lnTo>
                    <a:lnTo>
                      <a:pt x="211" y="903"/>
                    </a:lnTo>
                    <a:lnTo>
                      <a:pt x="212" y="903"/>
                    </a:lnTo>
                    <a:lnTo>
                      <a:pt x="213" y="903"/>
                    </a:lnTo>
                    <a:lnTo>
                      <a:pt x="214" y="903"/>
                    </a:lnTo>
                    <a:lnTo>
                      <a:pt x="216" y="903"/>
                    </a:lnTo>
                    <a:lnTo>
                      <a:pt x="217" y="903"/>
                    </a:lnTo>
                    <a:lnTo>
                      <a:pt x="217" y="902"/>
                    </a:lnTo>
                    <a:lnTo>
                      <a:pt x="218" y="901"/>
                    </a:lnTo>
                    <a:lnTo>
                      <a:pt x="219" y="901"/>
                    </a:lnTo>
                    <a:lnTo>
                      <a:pt x="221" y="900"/>
                    </a:lnTo>
                    <a:lnTo>
                      <a:pt x="224" y="901"/>
                    </a:lnTo>
                    <a:lnTo>
                      <a:pt x="224" y="901"/>
                    </a:lnTo>
                    <a:lnTo>
                      <a:pt x="225" y="900"/>
                    </a:lnTo>
                    <a:lnTo>
                      <a:pt x="227" y="900"/>
                    </a:lnTo>
                    <a:lnTo>
                      <a:pt x="233" y="902"/>
                    </a:lnTo>
                    <a:lnTo>
                      <a:pt x="234" y="900"/>
                    </a:lnTo>
                    <a:lnTo>
                      <a:pt x="235" y="900"/>
                    </a:lnTo>
                    <a:lnTo>
                      <a:pt x="238" y="901"/>
                    </a:lnTo>
                    <a:lnTo>
                      <a:pt x="238" y="900"/>
                    </a:lnTo>
                    <a:lnTo>
                      <a:pt x="238" y="899"/>
                    </a:lnTo>
                    <a:lnTo>
                      <a:pt x="238" y="899"/>
                    </a:lnTo>
                    <a:lnTo>
                      <a:pt x="244" y="899"/>
                    </a:lnTo>
                    <a:lnTo>
                      <a:pt x="271" y="868"/>
                    </a:lnTo>
                    <a:lnTo>
                      <a:pt x="272" y="867"/>
                    </a:lnTo>
                    <a:lnTo>
                      <a:pt x="274" y="866"/>
                    </a:lnTo>
                    <a:lnTo>
                      <a:pt x="275" y="864"/>
                    </a:lnTo>
                    <a:lnTo>
                      <a:pt x="278" y="854"/>
                    </a:lnTo>
                    <a:lnTo>
                      <a:pt x="273" y="854"/>
                    </a:lnTo>
                    <a:lnTo>
                      <a:pt x="278" y="854"/>
                    </a:lnTo>
                    <a:lnTo>
                      <a:pt x="278" y="850"/>
                    </a:lnTo>
                    <a:lnTo>
                      <a:pt x="278" y="851"/>
                    </a:lnTo>
                    <a:lnTo>
                      <a:pt x="277" y="851"/>
                    </a:lnTo>
                    <a:lnTo>
                      <a:pt x="275" y="849"/>
                    </a:lnTo>
                    <a:lnTo>
                      <a:pt x="275" y="849"/>
                    </a:lnTo>
                    <a:lnTo>
                      <a:pt x="278" y="846"/>
                    </a:lnTo>
                    <a:lnTo>
                      <a:pt x="289" y="841"/>
                    </a:lnTo>
                    <a:lnTo>
                      <a:pt x="291" y="838"/>
                    </a:lnTo>
                    <a:lnTo>
                      <a:pt x="292" y="837"/>
                    </a:lnTo>
                    <a:lnTo>
                      <a:pt x="291" y="837"/>
                    </a:lnTo>
                    <a:lnTo>
                      <a:pt x="290" y="838"/>
                    </a:lnTo>
                    <a:lnTo>
                      <a:pt x="290" y="837"/>
                    </a:lnTo>
                    <a:lnTo>
                      <a:pt x="292" y="826"/>
                    </a:lnTo>
                    <a:lnTo>
                      <a:pt x="292" y="826"/>
                    </a:lnTo>
                    <a:lnTo>
                      <a:pt x="291" y="826"/>
                    </a:lnTo>
                    <a:lnTo>
                      <a:pt x="289" y="820"/>
                    </a:lnTo>
                    <a:lnTo>
                      <a:pt x="289" y="819"/>
                    </a:lnTo>
                    <a:lnTo>
                      <a:pt x="289" y="819"/>
                    </a:lnTo>
                    <a:lnTo>
                      <a:pt x="289" y="819"/>
                    </a:lnTo>
                    <a:lnTo>
                      <a:pt x="287" y="817"/>
                    </a:lnTo>
                    <a:lnTo>
                      <a:pt x="287" y="816"/>
                    </a:lnTo>
                    <a:lnTo>
                      <a:pt x="287" y="813"/>
                    </a:lnTo>
                    <a:lnTo>
                      <a:pt x="289" y="813"/>
                    </a:lnTo>
                    <a:lnTo>
                      <a:pt x="293" y="808"/>
                    </a:lnTo>
                    <a:lnTo>
                      <a:pt x="294" y="808"/>
                    </a:lnTo>
                    <a:lnTo>
                      <a:pt x="295" y="806"/>
                    </a:lnTo>
                    <a:lnTo>
                      <a:pt x="295" y="807"/>
                    </a:lnTo>
                    <a:lnTo>
                      <a:pt x="296" y="807"/>
                    </a:lnTo>
                    <a:lnTo>
                      <a:pt x="298" y="804"/>
                    </a:lnTo>
                    <a:lnTo>
                      <a:pt x="297" y="804"/>
                    </a:lnTo>
                    <a:lnTo>
                      <a:pt x="298" y="804"/>
                    </a:lnTo>
                    <a:lnTo>
                      <a:pt x="299" y="803"/>
                    </a:lnTo>
                    <a:lnTo>
                      <a:pt x="300" y="803"/>
                    </a:lnTo>
                    <a:lnTo>
                      <a:pt x="300" y="802"/>
                    </a:lnTo>
                    <a:lnTo>
                      <a:pt x="308" y="797"/>
                    </a:lnTo>
                    <a:lnTo>
                      <a:pt x="310" y="797"/>
                    </a:lnTo>
                    <a:lnTo>
                      <a:pt x="311" y="797"/>
                    </a:lnTo>
                    <a:lnTo>
                      <a:pt x="311" y="795"/>
                    </a:lnTo>
                    <a:lnTo>
                      <a:pt x="315" y="794"/>
                    </a:lnTo>
                    <a:lnTo>
                      <a:pt x="315" y="793"/>
                    </a:lnTo>
                    <a:lnTo>
                      <a:pt x="315" y="792"/>
                    </a:lnTo>
                    <a:lnTo>
                      <a:pt x="316" y="791"/>
                    </a:lnTo>
                    <a:lnTo>
                      <a:pt x="317" y="790"/>
                    </a:lnTo>
                    <a:lnTo>
                      <a:pt x="318" y="788"/>
                    </a:lnTo>
                    <a:lnTo>
                      <a:pt x="319" y="788"/>
                    </a:lnTo>
                    <a:lnTo>
                      <a:pt x="319" y="786"/>
                    </a:lnTo>
                    <a:lnTo>
                      <a:pt x="318" y="786"/>
                    </a:lnTo>
                    <a:lnTo>
                      <a:pt x="320" y="785"/>
                    </a:lnTo>
                    <a:lnTo>
                      <a:pt x="321" y="783"/>
                    </a:lnTo>
                    <a:lnTo>
                      <a:pt x="321" y="783"/>
                    </a:lnTo>
                    <a:lnTo>
                      <a:pt x="320" y="782"/>
                    </a:lnTo>
                    <a:lnTo>
                      <a:pt x="319" y="782"/>
                    </a:lnTo>
                    <a:lnTo>
                      <a:pt x="320" y="781"/>
                    </a:lnTo>
                    <a:lnTo>
                      <a:pt x="320" y="780"/>
                    </a:lnTo>
                    <a:lnTo>
                      <a:pt x="319" y="781"/>
                    </a:lnTo>
                    <a:lnTo>
                      <a:pt x="319" y="780"/>
                    </a:lnTo>
                    <a:lnTo>
                      <a:pt x="319" y="779"/>
                    </a:lnTo>
                    <a:lnTo>
                      <a:pt x="319" y="774"/>
                    </a:lnTo>
                    <a:lnTo>
                      <a:pt x="318" y="774"/>
                    </a:lnTo>
                    <a:lnTo>
                      <a:pt x="318" y="773"/>
                    </a:lnTo>
                    <a:lnTo>
                      <a:pt x="319" y="772"/>
                    </a:lnTo>
                    <a:lnTo>
                      <a:pt x="318" y="767"/>
                    </a:lnTo>
                    <a:lnTo>
                      <a:pt x="321" y="762"/>
                    </a:lnTo>
                    <a:lnTo>
                      <a:pt x="321" y="761"/>
                    </a:lnTo>
                    <a:lnTo>
                      <a:pt x="321" y="761"/>
                    </a:lnTo>
                    <a:lnTo>
                      <a:pt x="321" y="760"/>
                    </a:lnTo>
                    <a:lnTo>
                      <a:pt x="320" y="760"/>
                    </a:lnTo>
                    <a:lnTo>
                      <a:pt x="318" y="761"/>
                    </a:lnTo>
                    <a:lnTo>
                      <a:pt x="320" y="760"/>
                    </a:lnTo>
                    <a:lnTo>
                      <a:pt x="320" y="759"/>
                    </a:lnTo>
                    <a:lnTo>
                      <a:pt x="319" y="759"/>
                    </a:lnTo>
                    <a:lnTo>
                      <a:pt x="319" y="759"/>
                    </a:lnTo>
                    <a:lnTo>
                      <a:pt x="318" y="758"/>
                    </a:lnTo>
                    <a:lnTo>
                      <a:pt x="318" y="757"/>
                    </a:lnTo>
                    <a:lnTo>
                      <a:pt x="316" y="757"/>
                    </a:lnTo>
                    <a:lnTo>
                      <a:pt x="316" y="756"/>
                    </a:lnTo>
                    <a:lnTo>
                      <a:pt x="316" y="756"/>
                    </a:lnTo>
                    <a:lnTo>
                      <a:pt x="316" y="755"/>
                    </a:lnTo>
                    <a:lnTo>
                      <a:pt x="316" y="754"/>
                    </a:lnTo>
                    <a:lnTo>
                      <a:pt x="315" y="754"/>
                    </a:lnTo>
                    <a:lnTo>
                      <a:pt x="315" y="754"/>
                    </a:lnTo>
                    <a:lnTo>
                      <a:pt x="315" y="753"/>
                    </a:lnTo>
                    <a:lnTo>
                      <a:pt x="314" y="750"/>
                    </a:lnTo>
                    <a:lnTo>
                      <a:pt x="315" y="750"/>
                    </a:lnTo>
                    <a:lnTo>
                      <a:pt x="315" y="750"/>
                    </a:lnTo>
                    <a:lnTo>
                      <a:pt x="314" y="750"/>
                    </a:lnTo>
                    <a:lnTo>
                      <a:pt x="313" y="747"/>
                    </a:lnTo>
                    <a:lnTo>
                      <a:pt x="314" y="746"/>
                    </a:lnTo>
                    <a:lnTo>
                      <a:pt x="314" y="746"/>
                    </a:lnTo>
                    <a:lnTo>
                      <a:pt x="314" y="746"/>
                    </a:lnTo>
                    <a:lnTo>
                      <a:pt x="314" y="745"/>
                    </a:lnTo>
                    <a:lnTo>
                      <a:pt x="314" y="745"/>
                    </a:lnTo>
                    <a:lnTo>
                      <a:pt x="314" y="744"/>
                    </a:lnTo>
                    <a:lnTo>
                      <a:pt x="314" y="742"/>
                    </a:lnTo>
                    <a:lnTo>
                      <a:pt x="315" y="742"/>
                    </a:lnTo>
                    <a:lnTo>
                      <a:pt x="315" y="741"/>
                    </a:lnTo>
                    <a:lnTo>
                      <a:pt x="315" y="741"/>
                    </a:lnTo>
                    <a:lnTo>
                      <a:pt x="314" y="739"/>
                    </a:lnTo>
                    <a:lnTo>
                      <a:pt x="311" y="737"/>
                    </a:lnTo>
                    <a:lnTo>
                      <a:pt x="311" y="735"/>
                    </a:lnTo>
                    <a:lnTo>
                      <a:pt x="313" y="727"/>
                    </a:lnTo>
                    <a:lnTo>
                      <a:pt x="315" y="727"/>
                    </a:lnTo>
                    <a:lnTo>
                      <a:pt x="319" y="716"/>
                    </a:lnTo>
                    <a:lnTo>
                      <a:pt x="322" y="715"/>
                    </a:lnTo>
                    <a:lnTo>
                      <a:pt x="322" y="714"/>
                    </a:lnTo>
                    <a:lnTo>
                      <a:pt x="322" y="713"/>
                    </a:lnTo>
                    <a:lnTo>
                      <a:pt x="323" y="713"/>
                    </a:lnTo>
                    <a:lnTo>
                      <a:pt x="324" y="713"/>
                    </a:lnTo>
                    <a:lnTo>
                      <a:pt x="325" y="711"/>
                    </a:lnTo>
                    <a:lnTo>
                      <a:pt x="325" y="711"/>
                    </a:lnTo>
                    <a:lnTo>
                      <a:pt x="331" y="705"/>
                    </a:lnTo>
                    <a:lnTo>
                      <a:pt x="331" y="704"/>
                    </a:lnTo>
                    <a:lnTo>
                      <a:pt x="331" y="704"/>
                    </a:lnTo>
                    <a:lnTo>
                      <a:pt x="332" y="703"/>
                    </a:lnTo>
                    <a:lnTo>
                      <a:pt x="331" y="703"/>
                    </a:lnTo>
                    <a:lnTo>
                      <a:pt x="331" y="703"/>
                    </a:lnTo>
                    <a:lnTo>
                      <a:pt x="331" y="703"/>
                    </a:lnTo>
                    <a:lnTo>
                      <a:pt x="332" y="703"/>
                    </a:lnTo>
                    <a:lnTo>
                      <a:pt x="333" y="703"/>
                    </a:lnTo>
                    <a:lnTo>
                      <a:pt x="345" y="692"/>
                    </a:lnTo>
                    <a:lnTo>
                      <a:pt x="347" y="691"/>
                    </a:lnTo>
                    <a:lnTo>
                      <a:pt x="351" y="688"/>
                    </a:lnTo>
                    <a:lnTo>
                      <a:pt x="352" y="686"/>
                    </a:lnTo>
                    <a:lnTo>
                      <a:pt x="352" y="686"/>
                    </a:lnTo>
                    <a:lnTo>
                      <a:pt x="359" y="680"/>
                    </a:lnTo>
                    <a:lnTo>
                      <a:pt x="359" y="680"/>
                    </a:lnTo>
                    <a:lnTo>
                      <a:pt x="362" y="676"/>
                    </a:lnTo>
                    <a:lnTo>
                      <a:pt x="362" y="675"/>
                    </a:lnTo>
                    <a:lnTo>
                      <a:pt x="362" y="674"/>
                    </a:lnTo>
                    <a:lnTo>
                      <a:pt x="364" y="673"/>
                    </a:lnTo>
                    <a:lnTo>
                      <a:pt x="365" y="672"/>
                    </a:lnTo>
                    <a:lnTo>
                      <a:pt x="365" y="672"/>
                    </a:lnTo>
                    <a:lnTo>
                      <a:pt x="365" y="672"/>
                    </a:lnTo>
                    <a:lnTo>
                      <a:pt x="365" y="671"/>
                    </a:lnTo>
                    <a:lnTo>
                      <a:pt x="371" y="660"/>
                    </a:lnTo>
                    <a:lnTo>
                      <a:pt x="371" y="659"/>
                    </a:lnTo>
                    <a:lnTo>
                      <a:pt x="371" y="658"/>
                    </a:lnTo>
                    <a:lnTo>
                      <a:pt x="373" y="657"/>
                    </a:lnTo>
                    <a:lnTo>
                      <a:pt x="373" y="657"/>
                    </a:lnTo>
                    <a:lnTo>
                      <a:pt x="375" y="653"/>
                    </a:lnTo>
                    <a:lnTo>
                      <a:pt x="376" y="652"/>
                    </a:lnTo>
                    <a:lnTo>
                      <a:pt x="376" y="651"/>
                    </a:lnTo>
                    <a:lnTo>
                      <a:pt x="376" y="651"/>
                    </a:lnTo>
                    <a:lnTo>
                      <a:pt x="376" y="651"/>
                    </a:lnTo>
                    <a:lnTo>
                      <a:pt x="376" y="645"/>
                    </a:lnTo>
                    <a:lnTo>
                      <a:pt x="376" y="645"/>
                    </a:lnTo>
                    <a:lnTo>
                      <a:pt x="377" y="645"/>
                    </a:lnTo>
                    <a:lnTo>
                      <a:pt x="378" y="645"/>
                    </a:lnTo>
                    <a:lnTo>
                      <a:pt x="379" y="645"/>
                    </a:lnTo>
                    <a:lnTo>
                      <a:pt x="379" y="645"/>
                    </a:lnTo>
                    <a:lnTo>
                      <a:pt x="379" y="645"/>
                    </a:lnTo>
                    <a:lnTo>
                      <a:pt x="379" y="645"/>
                    </a:lnTo>
                    <a:lnTo>
                      <a:pt x="378" y="644"/>
                    </a:lnTo>
                    <a:lnTo>
                      <a:pt x="378" y="644"/>
                    </a:lnTo>
                    <a:lnTo>
                      <a:pt x="378" y="644"/>
                    </a:lnTo>
                    <a:lnTo>
                      <a:pt x="378" y="645"/>
                    </a:lnTo>
                    <a:lnTo>
                      <a:pt x="377" y="645"/>
                    </a:lnTo>
                    <a:lnTo>
                      <a:pt x="377" y="644"/>
                    </a:lnTo>
                    <a:lnTo>
                      <a:pt x="378" y="644"/>
                    </a:lnTo>
                    <a:lnTo>
                      <a:pt x="378" y="644"/>
                    </a:lnTo>
                    <a:lnTo>
                      <a:pt x="378" y="643"/>
                    </a:lnTo>
                    <a:lnTo>
                      <a:pt x="378" y="642"/>
                    </a:lnTo>
                    <a:lnTo>
                      <a:pt x="378" y="641"/>
                    </a:lnTo>
                    <a:lnTo>
                      <a:pt x="378" y="641"/>
                    </a:lnTo>
                    <a:lnTo>
                      <a:pt x="377" y="641"/>
                    </a:lnTo>
                    <a:lnTo>
                      <a:pt x="377" y="640"/>
                    </a:lnTo>
                    <a:lnTo>
                      <a:pt x="378" y="639"/>
                    </a:lnTo>
                    <a:lnTo>
                      <a:pt x="378" y="638"/>
                    </a:lnTo>
                    <a:lnTo>
                      <a:pt x="378" y="637"/>
                    </a:lnTo>
                    <a:lnTo>
                      <a:pt x="379" y="637"/>
                    </a:lnTo>
                    <a:lnTo>
                      <a:pt x="378" y="637"/>
                    </a:lnTo>
                    <a:lnTo>
                      <a:pt x="377" y="637"/>
                    </a:lnTo>
                    <a:lnTo>
                      <a:pt x="376" y="637"/>
                    </a:lnTo>
                    <a:lnTo>
                      <a:pt x="376" y="637"/>
                    </a:lnTo>
                    <a:lnTo>
                      <a:pt x="375" y="637"/>
                    </a:lnTo>
                    <a:lnTo>
                      <a:pt x="374" y="637"/>
                    </a:lnTo>
                    <a:lnTo>
                      <a:pt x="373" y="638"/>
                    </a:lnTo>
                    <a:lnTo>
                      <a:pt x="369" y="639"/>
                    </a:lnTo>
                    <a:lnTo>
                      <a:pt x="369" y="639"/>
                    </a:lnTo>
                    <a:lnTo>
                      <a:pt x="368" y="639"/>
                    </a:lnTo>
                    <a:lnTo>
                      <a:pt x="365" y="640"/>
                    </a:lnTo>
                    <a:lnTo>
                      <a:pt x="364" y="640"/>
                    </a:lnTo>
                    <a:lnTo>
                      <a:pt x="362" y="641"/>
                    </a:lnTo>
                    <a:lnTo>
                      <a:pt x="359" y="641"/>
                    </a:lnTo>
                    <a:lnTo>
                      <a:pt x="358" y="641"/>
                    </a:lnTo>
                    <a:lnTo>
                      <a:pt x="357" y="641"/>
                    </a:lnTo>
                    <a:lnTo>
                      <a:pt x="356" y="641"/>
                    </a:lnTo>
                    <a:lnTo>
                      <a:pt x="356" y="642"/>
                    </a:lnTo>
                    <a:lnTo>
                      <a:pt x="354" y="642"/>
                    </a:lnTo>
                    <a:lnTo>
                      <a:pt x="354" y="643"/>
                    </a:lnTo>
                    <a:lnTo>
                      <a:pt x="352" y="643"/>
                    </a:lnTo>
                    <a:lnTo>
                      <a:pt x="351" y="643"/>
                    </a:lnTo>
                    <a:lnTo>
                      <a:pt x="350" y="643"/>
                    </a:lnTo>
                    <a:lnTo>
                      <a:pt x="350" y="642"/>
                    </a:lnTo>
                    <a:lnTo>
                      <a:pt x="349" y="642"/>
                    </a:lnTo>
                    <a:lnTo>
                      <a:pt x="349" y="642"/>
                    </a:lnTo>
                    <a:lnTo>
                      <a:pt x="348" y="642"/>
                    </a:lnTo>
                    <a:lnTo>
                      <a:pt x="348" y="642"/>
                    </a:lnTo>
                    <a:lnTo>
                      <a:pt x="348" y="643"/>
                    </a:lnTo>
                    <a:lnTo>
                      <a:pt x="344" y="644"/>
                    </a:lnTo>
                    <a:lnTo>
                      <a:pt x="342" y="644"/>
                    </a:lnTo>
                    <a:lnTo>
                      <a:pt x="341" y="644"/>
                    </a:lnTo>
                    <a:lnTo>
                      <a:pt x="340" y="644"/>
                    </a:lnTo>
                    <a:lnTo>
                      <a:pt x="340" y="644"/>
                    </a:lnTo>
                    <a:lnTo>
                      <a:pt x="336" y="639"/>
                    </a:lnTo>
                    <a:lnTo>
                      <a:pt x="335" y="639"/>
                    </a:lnTo>
                    <a:lnTo>
                      <a:pt x="335" y="639"/>
                    </a:lnTo>
                    <a:lnTo>
                      <a:pt x="335" y="638"/>
                    </a:lnTo>
                    <a:lnTo>
                      <a:pt x="334" y="638"/>
                    </a:lnTo>
                    <a:lnTo>
                      <a:pt x="334" y="638"/>
                    </a:lnTo>
                    <a:lnTo>
                      <a:pt x="333" y="638"/>
                    </a:lnTo>
                    <a:lnTo>
                      <a:pt x="333" y="638"/>
                    </a:lnTo>
                    <a:lnTo>
                      <a:pt x="332" y="638"/>
                    </a:lnTo>
                    <a:lnTo>
                      <a:pt x="332" y="639"/>
                    </a:lnTo>
                    <a:lnTo>
                      <a:pt x="332" y="639"/>
                    </a:lnTo>
                    <a:lnTo>
                      <a:pt x="331" y="639"/>
                    </a:lnTo>
                    <a:lnTo>
                      <a:pt x="331" y="638"/>
                    </a:lnTo>
                    <a:lnTo>
                      <a:pt x="331" y="638"/>
                    </a:lnTo>
                    <a:lnTo>
                      <a:pt x="332" y="638"/>
                    </a:lnTo>
                    <a:lnTo>
                      <a:pt x="332" y="638"/>
                    </a:lnTo>
                    <a:lnTo>
                      <a:pt x="332" y="638"/>
                    </a:lnTo>
                    <a:lnTo>
                      <a:pt x="333" y="637"/>
                    </a:lnTo>
                    <a:lnTo>
                      <a:pt x="333" y="637"/>
                    </a:lnTo>
                    <a:lnTo>
                      <a:pt x="333" y="637"/>
                    </a:lnTo>
                    <a:lnTo>
                      <a:pt x="333" y="637"/>
                    </a:lnTo>
                    <a:lnTo>
                      <a:pt x="335" y="636"/>
                    </a:lnTo>
                    <a:lnTo>
                      <a:pt x="336" y="636"/>
                    </a:lnTo>
                    <a:lnTo>
                      <a:pt x="336" y="635"/>
                    </a:lnTo>
                    <a:lnTo>
                      <a:pt x="335" y="633"/>
                    </a:lnTo>
                    <a:lnTo>
                      <a:pt x="335" y="633"/>
                    </a:lnTo>
                    <a:lnTo>
                      <a:pt x="334" y="632"/>
                    </a:lnTo>
                    <a:lnTo>
                      <a:pt x="333" y="632"/>
                    </a:lnTo>
                    <a:lnTo>
                      <a:pt x="333" y="631"/>
                    </a:lnTo>
                    <a:lnTo>
                      <a:pt x="333" y="630"/>
                    </a:lnTo>
                    <a:lnTo>
                      <a:pt x="333" y="631"/>
                    </a:lnTo>
                    <a:lnTo>
                      <a:pt x="332" y="630"/>
                    </a:lnTo>
                    <a:lnTo>
                      <a:pt x="332" y="630"/>
                    </a:lnTo>
                    <a:lnTo>
                      <a:pt x="332" y="630"/>
                    </a:lnTo>
                    <a:lnTo>
                      <a:pt x="332" y="630"/>
                    </a:lnTo>
                    <a:lnTo>
                      <a:pt x="330" y="630"/>
                    </a:lnTo>
                    <a:lnTo>
                      <a:pt x="330" y="629"/>
                    </a:lnTo>
                    <a:lnTo>
                      <a:pt x="329" y="628"/>
                    </a:lnTo>
                    <a:lnTo>
                      <a:pt x="329" y="627"/>
                    </a:lnTo>
                    <a:lnTo>
                      <a:pt x="329" y="627"/>
                    </a:lnTo>
                    <a:lnTo>
                      <a:pt x="329" y="627"/>
                    </a:lnTo>
                    <a:lnTo>
                      <a:pt x="328" y="626"/>
                    </a:lnTo>
                    <a:lnTo>
                      <a:pt x="328" y="626"/>
                    </a:lnTo>
                    <a:lnTo>
                      <a:pt x="328" y="626"/>
                    </a:lnTo>
                    <a:lnTo>
                      <a:pt x="327" y="626"/>
                    </a:lnTo>
                    <a:lnTo>
                      <a:pt x="326" y="625"/>
                    </a:lnTo>
                    <a:lnTo>
                      <a:pt x="326" y="625"/>
                    </a:lnTo>
                    <a:lnTo>
                      <a:pt x="326" y="625"/>
                    </a:lnTo>
                    <a:lnTo>
                      <a:pt x="326" y="625"/>
                    </a:lnTo>
                    <a:lnTo>
                      <a:pt x="324" y="622"/>
                    </a:lnTo>
                    <a:lnTo>
                      <a:pt x="323" y="621"/>
                    </a:lnTo>
                    <a:lnTo>
                      <a:pt x="322" y="621"/>
                    </a:lnTo>
                    <a:lnTo>
                      <a:pt x="322" y="621"/>
                    </a:lnTo>
                    <a:lnTo>
                      <a:pt x="321" y="620"/>
                    </a:lnTo>
                    <a:lnTo>
                      <a:pt x="321" y="620"/>
                    </a:lnTo>
                    <a:lnTo>
                      <a:pt x="320" y="619"/>
                    </a:lnTo>
                    <a:lnTo>
                      <a:pt x="320" y="619"/>
                    </a:lnTo>
                    <a:lnTo>
                      <a:pt x="319" y="619"/>
                    </a:lnTo>
                    <a:lnTo>
                      <a:pt x="319" y="619"/>
                    </a:lnTo>
                    <a:lnTo>
                      <a:pt x="318" y="619"/>
                    </a:lnTo>
                    <a:lnTo>
                      <a:pt x="318" y="619"/>
                    </a:lnTo>
                    <a:lnTo>
                      <a:pt x="318" y="619"/>
                    </a:lnTo>
                    <a:lnTo>
                      <a:pt x="318" y="619"/>
                    </a:lnTo>
                    <a:lnTo>
                      <a:pt x="317" y="618"/>
                    </a:lnTo>
                    <a:lnTo>
                      <a:pt x="317" y="618"/>
                    </a:lnTo>
                    <a:lnTo>
                      <a:pt x="317" y="617"/>
                    </a:lnTo>
                    <a:lnTo>
                      <a:pt x="317" y="617"/>
                    </a:lnTo>
                    <a:lnTo>
                      <a:pt x="317" y="616"/>
                    </a:lnTo>
                    <a:lnTo>
                      <a:pt x="316" y="616"/>
                    </a:lnTo>
                    <a:lnTo>
                      <a:pt x="316" y="616"/>
                    </a:lnTo>
                    <a:lnTo>
                      <a:pt x="315" y="616"/>
                    </a:lnTo>
                    <a:lnTo>
                      <a:pt x="315" y="617"/>
                    </a:lnTo>
                    <a:lnTo>
                      <a:pt x="316" y="618"/>
                    </a:lnTo>
                    <a:lnTo>
                      <a:pt x="316" y="618"/>
                    </a:lnTo>
                    <a:lnTo>
                      <a:pt x="315" y="618"/>
                    </a:lnTo>
                    <a:lnTo>
                      <a:pt x="315" y="618"/>
                    </a:lnTo>
                    <a:lnTo>
                      <a:pt x="315" y="618"/>
                    </a:lnTo>
                    <a:lnTo>
                      <a:pt x="315" y="617"/>
                    </a:lnTo>
                    <a:lnTo>
                      <a:pt x="315" y="617"/>
                    </a:lnTo>
                    <a:lnTo>
                      <a:pt x="315" y="615"/>
                    </a:lnTo>
                    <a:lnTo>
                      <a:pt x="315" y="615"/>
                    </a:lnTo>
                    <a:lnTo>
                      <a:pt x="314" y="615"/>
                    </a:lnTo>
                    <a:lnTo>
                      <a:pt x="314" y="615"/>
                    </a:lnTo>
                    <a:lnTo>
                      <a:pt x="314" y="615"/>
                    </a:lnTo>
                    <a:lnTo>
                      <a:pt x="314" y="615"/>
                    </a:lnTo>
                    <a:lnTo>
                      <a:pt x="314" y="614"/>
                    </a:lnTo>
                    <a:lnTo>
                      <a:pt x="312" y="613"/>
                    </a:lnTo>
                    <a:lnTo>
                      <a:pt x="311" y="604"/>
                    </a:lnTo>
                    <a:lnTo>
                      <a:pt x="309" y="601"/>
                    </a:lnTo>
                    <a:lnTo>
                      <a:pt x="308" y="601"/>
                    </a:lnTo>
                    <a:lnTo>
                      <a:pt x="308" y="601"/>
                    </a:lnTo>
                    <a:lnTo>
                      <a:pt x="307" y="601"/>
                    </a:lnTo>
                    <a:lnTo>
                      <a:pt x="307" y="600"/>
                    </a:lnTo>
                    <a:lnTo>
                      <a:pt x="307" y="600"/>
                    </a:lnTo>
                    <a:lnTo>
                      <a:pt x="306" y="599"/>
                    </a:lnTo>
                    <a:lnTo>
                      <a:pt x="306" y="598"/>
                    </a:lnTo>
                    <a:lnTo>
                      <a:pt x="303" y="597"/>
                    </a:lnTo>
                    <a:lnTo>
                      <a:pt x="302" y="597"/>
                    </a:lnTo>
                    <a:lnTo>
                      <a:pt x="301" y="583"/>
                    </a:lnTo>
                    <a:lnTo>
                      <a:pt x="301" y="583"/>
                    </a:lnTo>
                    <a:lnTo>
                      <a:pt x="301" y="583"/>
                    </a:lnTo>
                    <a:lnTo>
                      <a:pt x="300" y="581"/>
                    </a:lnTo>
                    <a:lnTo>
                      <a:pt x="300" y="579"/>
                    </a:lnTo>
                    <a:lnTo>
                      <a:pt x="298" y="577"/>
                    </a:lnTo>
                    <a:lnTo>
                      <a:pt x="297" y="576"/>
                    </a:lnTo>
                    <a:lnTo>
                      <a:pt x="296" y="575"/>
                    </a:lnTo>
                    <a:lnTo>
                      <a:pt x="293" y="574"/>
                    </a:lnTo>
                    <a:lnTo>
                      <a:pt x="293" y="572"/>
                    </a:lnTo>
                    <a:lnTo>
                      <a:pt x="292" y="571"/>
                    </a:lnTo>
                    <a:lnTo>
                      <a:pt x="292" y="568"/>
                    </a:lnTo>
                    <a:lnTo>
                      <a:pt x="292" y="567"/>
                    </a:lnTo>
                    <a:lnTo>
                      <a:pt x="292" y="567"/>
                    </a:lnTo>
                    <a:lnTo>
                      <a:pt x="292" y="567"/>
                    </a:lnTo>
                    <a:lnTo>
                      <a:pt x="293" y="567"/>
                    </a:lnTo>
                    <a:lnTo>
                      <a:pt x="293" y="567"/>
                    </a:lnTo>
                    <a:lnTo>
                      <a:pt x="293" y="566"/>
                    </a:lnTo>
                    <a:lnTo>
                      <a:pt x="293" y="566"/>
                    </a:lnTo>
                    <a:lnTo>
                      <a:pt x="290" y="564"/>
                    </a:lnTo>
                    <a:lnTo>
                      <a:pt x="281" y="545"/>
                    </a:lnTo>
                    <a:lnTo>
                      <a:pt x="281" y="542"/>
                    </a:lnTo>
                    <a:lnTo>
                      <a:pt x="280" y="542"/>
                    </a:lnTo>
                    <a:lnTo>
                      <a:pt x="278" y="539"/>
                    </a:lnTo>
                    <a:lnTo>
                      <a:pt x="276" y="535"/>
                    </a:lnTo>
                    <a:lnTo>
                      <a:pt x="276" y="535"/>
                    </a:lnTo>
                    <a:lnTo>
                      <a:pt x="276" y="533"/>
                    </a:lnTo>
                    <a:lnTo>
                      <a:pt x="275" y="532"/>
                    </a:lnTo>
                    <a:lnTo>
                      <a:pt x="275" y="532"/>
                    </a:lnTo>
                    <a:lnTo>
                      <a:pt x="275" y="531"/>
                    </a:lnTo>
                    <a:lnTo>
                      <a:pt x="275" y="531"/>
                    </a:lnTo>
                    <a:lnTo>
                      <a:pt x="275" y="530"/>
                    </a:lnTo>
                    <a:lnTo>
                      <a:pt x="276" y="529"/>
                    </a:lnTo>
                    <a:lnTo>
                      <a:pt x="276" y="530"/>
                    </a:lnTo>
                    <a:lnTo>
                      <a:pt x="276" y="530"/>
                    </a:lnTo>
                    <a:lnTo>
                      <a:pt x="276" y="531"/>
                    </a:lnTo>
                    <a:lnTo>
                      <a:pt x="277" y="532"/>
                    </a:lnTo>
                    <a:lnTo>
                      <a:pt x="279" y="537"/>
                    </a:lnTo>
                    <a:lnTo>
                      <a:pt x="279" y="538"/>
                    </a:lnTo>
                    <a:lnTo>
                      <a:pt x="284" y="543"/>
                    </a:lnTo>
                    <a:lnTo>
                      <a:pt x="285" y="543"/>
                    </a:lnTo>
                    <a:lnTo>
                      <a:pt x="286" y="543"/>
                    </a:lnTo>
                    <a:lnTo>
                      <a:pt x="286" y="542"/>
                    </a:lnTo>
                    <a:lnTo>
                      <a:pt x="286" y="542"/>
                    </a:lnTo>
                    <a:lnTo>
                      <a:pt x="286" y="541"/>
                    </a:lnTo>
                    <a:lnTo>
                      <a:pt x="289" y="534"/>
                    </a:lnTo>
                    <a:lnTo>
                      <a:pt x="289" y="534"/>
                    </a:lnTo>
                    <a:lnTo>
                      <a:pt x="289" y="533"/>
                    </a:lnTo>
                    <a:lnTo>
                      <a:pt x="289" y="534"/>
                    </a:lnTo>
                    <a:lnTo>
                      <a:pt x="295" y="535"/>
                    </a:lnTo>
                    <a:lnTo>
                      <a:pt x="289" y="534"/>
                    </a:lnTo>
                    <a:lnTo>
                      <a:pt x="289" y="533"/>
                    </a:lnTo>
                    <a:lnTo>
                      <a:pt x="289" y="535"/>
                    </a:lnTo>
                    <a:lnTo>
                      <a:pt x="289" y="535"/>
                    </a:lnTo>
                    <a:lnTo>
                      <a:pt x="288" y="539"/>
                    </a:lnTo>
                    <a:lnTo>
                      <a:pt x="287" y="542"/>
                    </a:lnTo>
                    <a:lnTo>
                      <a:pt x="287" y="541"/>
                    </a:lnTo>
                    <a:lnTo>
                      <a:pt x="288" y="541"/>
                    </a:lnTo>
                    <a:lnTo>
                      <a:pt x="288" y="541"/>
                    </a:lnTo>
                    <a:lnTo>
                      <a:pt x="289" y="541"/>
                    </a:lnTo>
                    <a:lnTo>
                      <a:pt x="290" y="542"/>
                    </a:lnTo>
                    <a:lnTo>
                      <a:pt x="293" y="547"/>
                    </a:lnTo>
                    <a:lnTo>
                      <a:pt x="293" y="547"/>
                    </a:lnTo>
                    <a:lnTo>
                      <a:pt x="294" y="549"/>
                    </a:lnTo>
                    <a:lnTo>
                      <a:pt x="295" y="550"/>
                    </a:lnTo>
                    <a:lnTo>
                      <a:pt x="296" y="550"/>
                    </a:lnTo>
                    <a:lnTo>
                      <a:pt x="296" y="553"/>
                    </a:lnTo>
                    <a:lnTo>
                      <a:pt x="298" y="554"/>
                    </a:lnTo>
                    <a:lnTo>
                      <a:pt x="298" y="555"/>
                    </a:lnTo>
                    <a:lnTo>
                      <a:pt x="298" y="556"/>
                    </a:lnTo>
                    <a:lnTo>
                      <a:pt x="299" y="556"/>
                    </a:lnTo>
                    <a:lnTo>
                      <a:pt x="301" y="561"/>
                    </a:lnTo>
                    <a:lnTo>
                      <a:pt x="301" y="561"/>
                    </a:lnTo>
                    <a:lnTo>
                      <a:pt x="301" y="562"/>
                    </a:lnTo>
                    <a:lnTo>
                      <a:pt x="302" y="564"/>
                    </a:lnTo>
                    <a:lnTo>
                      <a:pt x="303" y="564"/>
                    </a:lnTo>
                    <a:lnTo>
                      <a:pt x="303" y="564"/>
                    </a:lnTo>
                    <a:lnTo>
                      <a:pt x="304" y="564"/>
                    </a:lnTo>
                    <a:lnTo>
                      <a:pt x="304" y="564"/>
                    </a:lnTo>
                    <a:lnTo>
                      <a:pt x="305" y="564"/>
                    </a:lnTo>
                    <a:lnTo>
                      <a:pt x="305" y="565"/>
                    </a:lnTo>
                    <a:lnTo>
                      <a:pt x="305" y="565"/>
                    </a:lnTo>
                    <a:lnTo>
                      <a:pt x="307" y="568"/>
                    </a:lnTo>
                    <a:lnTo>
                      <a:pt x="311" y="573"/>
                    </a:lnTo>
                    <a:lnTo>
                      <a:pt x="311" y="574"/>
                    </a:lnTo>
                    <a:lnTo>
                      <a:pt x="311" y="576"/>
                    </a:lnTo>
                    <a:lnTo>
                      <a:pt x="311" y="578"/>
                    </a:lnTo>
                    <a:lnTo>
                      <a:pt x="311" y="579"/>
                    </a:lnTo>
                    <a:lnTo>
                      <a:pt x="311" y="579"/>
                    </a:lnTo>
                    <a:lnTo>
                      <a:pt x="311" y="579"/>
                    </a:lnTo>
                    <a:lnTo>
                      <a:pt x="313" y="586"/>
                    </a:lnTo>
                    <a:lnTo>
                      <a:pt x="315" y="587"/>
                    </a:lnTo>
                    <a:lnTo>
                      <a:pt x="316" y="588"/>
                    </a:lnTo>
                    <a:lnTo>
                      <a:pt x="317" y="588"/>
                    </a:lnTo>
                    <a:lnTo>
                      <a:pt x="319" y="590"/>
                    </a:lnTo>
                    <a:lnTo>
                      <a:pt x="322" y="595"/>
                    </a:lnTo>
                    <a:lnTo>
                      <a:pt x="322" y="596"/>
                    </a:lnTo>
                    <a:lnTo>
                      <a:pt x="323" y="597"/>
                    </a:lnTo>
                    <a:lnTo>
                      <a:pt x="324" y="598"/>
                    </a:lnTo>
                    <a:lnTo>
                      <a:pt x="326" y="602"/>
                    </a:lnTo>
                    <a:lnTo>
                      <a:pt x="327" y="603"/>
                    </a:lnTo>
                    <a:lnTo>
                      <a:pt x="329" y="604"/>
                    </a:lnTo>
                    <a:lnTo>
                      <a:pt x="329" y="606"/>
                    </a:lnTo>
                    <a:lnTo>
                      <a:pt x="330" y="607"/>
                    </a:lnTo>
                    <a:lnTo>
                      <a:pt x="330" y="607"/>
                    </a:lnTo>
                    <a:lnTo>
                      <a:pt x="332" y="609"/>
                    </a:lnTo>
                    <a:lnTo>
                      <a:pt x="332" y="610"/>
                    </a:lnTo>
                    <a:lnTo>
                      <a:pt x="332" y="611"/>
                    </a:lnTo>
                    <a:lnTo>
                      <a:pt x="332" y="611"/>
                    </a:lnTo>
                    <a:lnTo>
                      <a:pt x="332" y="611"/>
                    </a:lnTo>
                    <a:lnTo>
                      <a:pt x="332" y="614"/>
                    </a:lnTo>
                    <a:lnTo>
                      <a:pt x="332" y="614"/>
                    </a:lnTo>
                    <a:lnTo>
                      <a:pt x="332" y="615"/>
                    </a:lnTo>
                    <a:lnTo>
                      <a:pt x="332" y="615"/>
                    </a:lnTo>
                    <a:lnTo>
                      <a:pt x="332" y="616"/>
                    </a:lnTo>
                    <a:lnTo>
                      <a:pt x="332" y="616"/>
                    </a:lnTo>
                    <a:lnTo>
                      <a:pt x="332" y="617"/>
                    </a:lnTo>
                    <a:lnTo>
                      <a:pt x="332" y="617"/>
                    </a:lnTo>
                    <a:lnTo>
                      <a:pt x="331" y="617"/>
                    </a:lnTo>
                    <a:lnTo>
                      <a:pt x="332" y="617"/>
                    </a:lnTo>
                    <a:lnTo>
                      <a:pt x="333" y="619"/>
                    </a:lnTo>
                    <a:lnTo>
                      <a:pt x="334" y="625"/>
                    </a:lnTo>
                    <a:lnTo>
                      <a:pt x="334" y="626"/>
                    </a:lnTo>
                    <a:lnTo>
                      <a:pt x="335" y="629"/>
                    </a:lnTo>
                    <a:lnTo>
                      <a:pt x="336" y="630"/>
                    </a:lnTo>
                    <a:lnTo>
                      <a:pt x="336" y="632"/>
                    </a:lnTo>
                    <a:lnTo>
                      <a:pt x="337" y="632"/>
                    </a:lnTo>
                    <a:lnTo>
                      <a:pt x="338" y="632"/>
                    </a:lnTo>
                    <a:lnTo>
                      <a:pt x="339" y="632"/>
                    </a:lnTo>
                    <a:lnTo>
                      <a:pt x="340" y="632"/>
                    </a:lnTo>
                    <a:lnTo>
                      <a:pt x="341" y="632"/>
                    </a:lnTo>
                    <a:lnTo>
                      <a:pt x="344" y="632"/>
                    </a:lnTo>
                    <a:lnTo>
                      <a:pt x="347" y="630"/>
                    </a:lnTo>
                    <a:lnTo>
                      <a:pt x="347" y="629"/>
                    </a:lnTo>
                    <a:lnTo>
                      <a:pt x="349" y="628"/>
                    </a:lnTo>
                    <a:lnTo>
                      <a:pt x="352" y="628"/>
                    </a:lnTo>
                    <a:lnTo>
                      <a:pt x="353" y="628"/>
                    </a:lnTo>
                    <a:lnTo>
                      <a:pt x="354" y="628"/>
                    </a:lnTo>
                    <a:lnTo>
                      <a:pt x="358" y="626"/>
                    </a:lnTo>
                    <a:lnTo>
                      <a:pt x="358" y="626"/>
                    </a:lnTo>
                    <a:lnTo>
                      <a:pt x="360" y="625"/>
                    </a:lnTo>
                    <a:lnTo>
                      <a:pt x="364" y="625"/>
                    </a:lnTo>
                    <a:lnTo>
                      <a:pt x="364" y="625"/>
                    </a:lnTo>
                    <a:lnTo>
                      <a:pt x="366" y="623"/>
                    </a:lnTo>
                    <a:lnTo>
                      <a:pt x="367" y="622"/>
                    </a:lnTo>
                    <a:lnTo>
                      <a:pt x="380" y="617"/>
                    </a:lnTo>
                    <a:lnTo>
                      <a:pt x="381" y="616"/>
                    </a:lnTo>
                    <a:lnTo>
                      <a:pt x="383" y="615"/>
                    </a:lnTo>
                    <a:lnTo>
                      <a:pt x="384" y="615"/>
                    </a:lnTo>
                    <a:lnTo>
                      <a:pt x="384" y="615"/>
                    </a:lnTo>
                    <a:lnTo>
                      <a:pt x="384" y="615"/>
                    </a:lnTo>
                    <a:lnTo>
                      <a:pt x="384" y="615"/>
                    </a:lnTo>
                    <a:lnTo>
                      <a:pt x="384" y="614"/>
                    </a:lnTo>
                    <a:lnTo>
                      <a:pt x="385" y="612"/>
                    </a:lnTo>
                    <a:lnTo>
                      <a:pt x="386" y="612"/>
                    </a:lnTo>
                    <a:lnTo>
                      <a:pt x="388" y="610"/>
                    </a:lnTo>
                    <a:lnTo>
                      <a:pt x="394" y="608"/>
                    </a:lnTo>
                    <a:lnTo>
                      <a:pt x="398" y="608"/>
                    </a:lnTo>
                    <a:lnTo>
                      <a:pt x="398" y="608"/>
                    </a:lnTo>
                    <a:lnTo>
                      <a:pt x="399" y="608"/>
                    </a:lnTo>
                    <a:lnTo>
                      <a:pt x="400" y="607"/>
                    </a:lnTo>
                    <a:lnTo>
                      <a:pt x="401" y="606"/>
                    </a:lnTo>
                    <a:lnTo>
                      <a:pt x="401" y="604"/>
                    </a:lnTo>
                    <a:lnTo>
                      <a:pt x="402" y="603"/>
                    </a:lnTo>
                    <a:lnTo>
                      <a:pt x="406" y="602"/>
                    </a:lnTo>
                    <a:lnTo>
                      <a:pt x="407" y="602"/>
                    </a:lnTo>
                    <a:lnTo>
                      <a:pt x="408" y="601"/>
                    </a:lnTo>
                    <a:lnTo>
                      <a:pt x="409" y="598"/>
                    </a:lnTo>
                    <a:lnTo>
                      <a:pt x="409" y="597"/>
                    </a:lnTo>
                    <a:lnTo>
                      <a:pt x="410" y="597"/>
                    </a:lnTo>
                    <a:lnTo>
                      <a:pt x="411" y="597"/>
                    </a:lnTo>
                    <a:lnTo>
                      <a:pt x="411" y="596"/>
                    </a:lnTo>
                    <a:lnTo>
                      <a:pt x="412" y="596"/>
                    </a:lnTo>
                    <a:lnTo>
                      <a:pt x="414" y="596"/>
                    </a:lnTo>
                    <a:lnTo>
                      <a:pt x="415" y="596"/>
                    </a:lnTo>
                    <a:lnTo>
                      <a:pt x="415" y="595"/>
                    </a:lnTo>
                    <a:lnTo>
                      <a:pt x="415" y="594"/>
                    </a:lnTo>
                    <a:lnTo>
                      <a:pt x="414" y="593"/>
                    </a:lnTo>
                    <a:lnTo>
                      <a:pt x="414" y="592"/>
                    </a:lnTo>
                    <a:lnTo>
                      <a:pt x="414" y="590"/>
                    </a:lnTo>
                    <a:lnTo>
                      <a:pt x="414" y="590"/>
                    </a:lnTo>
                    <a:lnTo>
                      <a:pt x="416" y="587"/>
                    </a:lnTo>
                    <a:lnTo>
                      <a:pt x="417" y="586"/>
                    </a:lnTo>
                    <a:lnTo>
                      <a:pt x="417" y="587"/>
                    </a:lnTo>
                    <a:lnTo>
                      <a:pt x="417" y="587"/>
                    </a:lnTo>
                    <a:lnTo>
                      <a:pt x="417" y="588"/>
                    </a:lnTo>
                    <a:lnTo>
                      <a:pt x="418" y="588"/>
                    </a:lnTo>
                    <a:lnTo>
                      <a:pt x="419" y="587"/>
                    </a:lnTo>
                    <a:lnTo>
                      <a:pt x="421" y="583"/>
                    </a:lnTo>
                    <a:lnTo>
                      <a:pt x="423" y="582"/>
                    </a:lnTo>
                    <a:lnTo>
                      <a:pt x="425" y="578"/>
                    </a:lnTo>
                    <a:lnTo>
                      <a:pt x="426" y="575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5" y="575"/>
                    </a:lnTo>
                    <a:lnTo>
                      <a:pt x="423" y="575"/>
                    </a:lnTo>
                    <a:lnTo>
                      <a:pt x="423" y="574"/>
                    </a:lnTo>
                    <a:lnTo>
                      <a:pt x="422" y="572"/>
                    </a:lnTo>
                    <a:lnTo>
                      <a:pt x="421" y="572"/>
                    </a:lnTo>
                    <a:lnTo>
                      <a:pt x="421" y="571"/>
                    </a:lnTo>
                    <a:lnTo>
                      <a:pt x="420" y="569"/>
                    </a:lnTo>
                    <a:lnTo>
                      <a:pt x="419" y="568"/>
                    </a:lnTo>
                    <a:lnTo>
                      <a:pt x="418" y="568"/>
                    </a:lnTo>
                    <a:lnTo>
                      <a:pt x="416" y="568"/>
                    </a:lnTo>
                    <a:lnTo>
                      <a:pt x="414" y="568"/>
                    </a:lnTo>
                    <a:lnTo>
                      <a:pt x="412" y="567"/>
                    </a:lnTo>
                    <a:lnTo>
                      <a:pt x="410" y="565"/>
                    </a:lnTo>
                    <a:lnTo>
                      <a:pt x="409" y="565"/>
                    </a:lnTo>
                    <a:lnTo>
                      <a:pt x="408" y="564"/>
                    </a:lnTo>
                    <a:lnTo>
                      <a:pt x="408" y="563"/>
                    </a:lnTo>
                    <a:lnTo>
                      <a:pt x="407" y="562"/>
                    </a:lnTo>
                    <a:lnTo>
                      <a:pt x="406" y="561"/>
                    </a:lnTo>
                    <a:lnTo>
                      <a:pt x="406" y="557"/>
                    </a:lnTo>
                    <a:lnTo>
                      <a:pt x="406" y="557"/>
                    </a:lnTo>
                    <a:lnTo>
                      <a:pt x="406" y="556"/>
                    </a:lnTo>
                    <a:lnTo>
                      <a:pt x="407" y="555"/>
                    </a:lnTo>
                    <a:lnTo>
                      <a:pt x="407" y="554"/>
                    </a:lnTo>
                    <a:lnTo>
                      <a:pt x="407" y="554"/>
                    </a:lnTo>
                    <a:lnTo>
                      <a:pt x="406" y="553"/>
                    </a:lnTo>
                    <a:lnTo>
                      <a:pt x="407" y="553"/>
                    </a:lnTo>
                    <a:lnTo>
                      <a:pt x="407" y="553"/>
                    </a:lnTo>
                    <a:lnTo>
                      <a:pt x="407" y="553"/>
                    </a:lnTo>
                    <a:lnTo>
                      <a:pt x="406" y="553"/>
                    </a:lnTo>
                    <a:lnTo>
                      <a:pt x="405" y="553"/>
                    </a:lnTo>
                    <a:lnTo>
                      <a:pt x="405" y="554"/>
                    </a:lnTo>
                    <a:lnTo>
                      <a:pt x="405" y="555"/>
                    </a:lnTo>
                    <a:lnTo>
                      <a:pt x="404" y="556"/>
                    </a:lnTo>
                    <a:lnTo>
                      <a:pt x="402" y="557"/>
                    </a:lnTo>
                    <a:lnTo>
                      <a:pt x="402" y="557"/>
                    </a:lnTo>
                    <a:lnTo>
                      <a:pt x="402" y="557"/>
                    </a:lnTo>
                    <a:lnTo>
                      <a:pt x="402" y="557"/>
                    </a:lnTo>
                    <a:lnTo>
                      <a:pt x="402" y="558"/>
                    </a:lnTo>
                    <a:lnTo>
                      <a:pt x="402" y="558"/>
                    </a:lnTo>
                    <a:lnTo>
                      <a:pt x="402" y="558"/>
                    </a:lnTo>
                    <a:lnTo>
                      <a:pt x="402" y="558"/>
                    </a:lnTo>
                    <a:lnTo>
                      <a:pt x="401" y="559"/>
                    </a:lnTo>
                    <a:lnTo>
                      <a:pt x="401" y="559"/>
                    </a:lnTo>
                    <a:lnTo>
                      <a:pt x="400" y="560"/>
                    </a:lnTo>
                    <a:lnTo>
                      <a:pt x="399" y="561"/>
                    </a:lnTo>
                    <a:lnTo>
                      <a:pt x="399" y="561"/>
                    </a:lnTo>
                    <a:lnTo>
                      <a:pt x="398" y="561"/>
                    </a:lnTo>
                    <a:lnTo>
                      <a:pt x="398" y="561"/>
                    </a:lnTo>
                    <a:lnTo>
                      <a:pt x="398" y="562"/>
                    </a:lnTo>
                    <a:lnTo>
                      <a:pt x="398" y="562"/>
                    </a:lnTo>
                    <a:lnTo>
                      <a:pt x="397" y="563"/>
                    </a:lnTo>
                    <a:lnTo>
                      <a:pt x="397" y="563"/>
                    </a:lnTo>
                    <a:lnTo>
                      <a:pt x="397" y="563"/>
                    </a:lnTo>
                    <a:lnTo>
                      <a:pt x="397" y="564"/>
                    </a:lnTo>
                    <a:lnTo>
                      <a:pt x="396" y="564"/>
                    </a:lnTo>
                    <a:lnTo>
                      <a:pt x="396" y="564"/>
                    </a:lnTo>
                    <a:lnTo>
                      <a:pt x="396" y="564"/>
                    </a:lnTo>
                    <a:lnTo>
                      <a:pt x="396" y="564"/>
                    </a:lnTo>
                    <a:lnTo>
                      <a:pt x="396" y="564"/>
                    </a:lnTo>
                    <a:lnTo>
                      <a:pt x="395" y="564"/>
                    </a:lnTo>
                    <a:lnTo>
                      <a:pt x="395" y="564"/>
                    </a:lnTo>
                    <a:lnTo>
                      <a:pt x="394" y="565"/>
                    </a:lnTo>
                    <a:lnTo>
                      <a:pt x="394" y="565"/>
                    </a:lnTo>
                    <a:lnTo>
                      <a:pt x="394" y="566"/>
                    </a:lnTo>
                    <a:lnTo>
                      <a:pt x="391" y="566"/>
                    </a:lnTo>
                    <a:lnTo>
                      <a:pt x="390" y="566"/>
                    </a:lnTo>
                    <a:lnTo>
                      <a:pt x="390" y="566"/>
                    </a:lnTo>
                    <a:lnTo>
                      <a:pt x="389" y="565"/>
                    </a:lnTo>
                    <a:lnTo>
                      <a:pt x="387" y="565"/>
                    </a:lnTo>
                    <a:lnTo>
                      <a:pt x="386" y="566"/>
                    </a:lnTo>
                    <a:lnTo>
                      <a:pt x="385" y="566"/>
                    </a:lnTo>
                    <a:lnTo>
                      <a:pt x="384" y="566"/>
                    </a:lnTo>
                    <a:lnTo>
                      <a:pt x="382" y="566"/>
                    </a:lnTo>
                    <a:lnTo>
                      <a:pt x="381" y="566"/>
                    </a:lnTo>
                    <a:lnTo>
                      <a:pt x="381" y="564"/>
                    </a:lnTo>
                    <a:lnTo>
                      <a:pt x="381" y="564"/>
                    </a:lnTo>
                    <a:lnTo>
                      <a:pt x="380" y="565"/>
                    </a:lnTo>
                    <a:lnTo>
                      <a:pt x="380" y="565"/>
                    </a:lnTo>
                    <a:lnTo>
                      <a:pt x="380" y="564"/>
                    </a:lnTo>
                    <a:lnTo>
                      <a:pt x="380" y="564"/>
                    </a:lnTo>
                    <a:lnTo>
                      <a:pt x="380" y="564"/>
                    </a:lnTo>
                    <a:lnTo>
                      <a:pt x="380" y="564"/>
                    </a:lnTo>
                    <a:lnTo>
                      <a:pt x="380" y="563"/>
                    </a:lnTo>
                    <a:lnTo>
                      <a:pt x="380" y="563"/>
                    </a:lnTo>
                    <a:lnTo>
                      <a:pt x="380" y="562"/>
                    </a:lnTo>
                    <a:lnTo>
                      <a:pt x="377" y="563"/>
                    </a:lnTo>
                    <a:lnTo>
                      <a:pt x="380" y="562"/>
                    </a:lnTo>
                    <a:lnTo>
                      <a:pt x="380" y="562"/>
                    </a:lnTo>
                    <a:lnTo>
                      <a:pt x="380" y="561"/>
                    </a:lnTo>
                    <a:lnTo>
                      <a:pt x="380" y="561"/>
                    </a:lnTo>
                    <a:lnTo>
                      <a:pt x="380" y="561"/>
                    </a:lnTo>
                    <a:lnTo>
                      <a:pt x="380" y="559"/>
                    </a:lnTo>
                    <a:lnTo>
                      <a:pt x="380" y="558"/>
                    </a:lnTo>
                    <a:lnTo>
                      <a:pt x="380" y="557"/>
                    </a:lnTo>
                    <a:lnTo>
                      <a:pt x="380" y="557"/>
                    </a:lnTo>
                    <a:lnTo>
                      <a:pt x="380" y="557"/>
                    </a:lnTo>
                    <a:lnTo>
                      <a:pt x="380" y="556"/>
                    </a:lnTo>
                    <a:lnTo>
                      <a:pt x="380" y="555"/>
                    </a:lnTo>
                    <a:lnTo>
                      <a:pt x="380" y="555"/>
                    </a:lnTo>
                    <a:lnTo>
                      <a:pt x="380" y="555"/>
                    </a:lnTo>
                    <a:lnTo>
                      <a:pt x="380" y="554"/>
                    </a:lnTo>
                    <a:lnTo>
                      <a:pt x="380" y="554"/>
                    </a:lnTo>
                    <a:lnTo>
                      <a:pt x="380" y="554"/>
                    </a:lnTo>
                    <a:lnTo>
                      <a:pt x="379" y="553"/>
                    </a:lnTo>
                    <a:lnTo>
                      <a:pt x="378" y="553"/>
                    </a:lnTo>
                    <a:lnTo>
                      <a:pt x="378" y="553"/>
                    </a:lnTo>
                    <a:lnTo>
                      <a:pt x="377" y="554"/>
                    </a:lnTo>
                    <a:lnTo>
                      <a:pt x="376" y="557"/>
                    </a:lnTo>
                    <a:lnTo>
                      <a:pt x="376" y="557"/>
                    </a:lnTo>
                    <a:lnTo>
                      <a:pt x="376" y="558"/>
                    </a:lnTo>
                    <a:lnTo>
                      <a:pt x="376" y="559"/>
                    </a:lnTo>
                    <a:lnTo>
                      <a:pt x="376" y="559"/>
                    </a:lnTo>
                    <a:lnTo>
                      <a:pt x="376" y="560"/>
                    </a:lnTo>
                    <a:lnTo>
                      <a:pt x="376" y="561"/>
                    </a:lnTo>
                    <a:lnTo>
                      <a:pt x="376" y="561"/>
                    </a:lnTo>
                    <a:lnTo>
                      <a:pt x="376" y="561"/>
                    </a:lnTo>
                    <a:lnTo>
                      <a:pt x="376" y="561"/>
                    </a:lnTo>
                    <a:lnTo>
                      <a:pt x="376" y="562"/>
                    </a:lnTo>
                    <a:lnTo>
                      <a:pt x="376" y="562"/>
                    </a:lnTo>
                    <a:lnTo>
                      <a:pt x="376" y="561"/>
                    </a:lnTo>
                    <a:lnTo>
                      <a:pt x="376" y="561"/>
                    </a:lnTo>
                    <a:lnTo>
                      <a:pt x="376" y="561"/>
                    </a:lnTo>
                    <a:lnTo>
                      <a:pt x="375" y="560"/>
                    </a:lnTo>
                    <a:lnTo>
                      <a:pt x="375" y="558"/>
                    </a:lnTo>
                    <a:lnTo>
                      <a:pt x="373" y="555"/>
                    </a:lnTo>
                    <a:lnTo>
                      <a:pt x="373" y="554"/>
                    </a:lnTo>
                    <a:lnTo>
                      <a:pt x="373" y="553"/>
                    </a:lnTo>
                    <a:lnTo>
                      <a:pt x="373" y="553"/>
                    </a:lnTo>
                    <a:lnTo>
                      <a:pt x="373" y="553"/>
                    </a:lnTo>
                    <a:lnTo>
                      <a:pt x="372" y="551"/>
                    </a:lnTo>
                    <a:lnTo>
                      <a:pt x="372" y="550"/>
                    </a:lnTo>
                    <a:lnTo>
                      <a:pt x="372" y="550"/>
                    </a:lnTo>
                    <a:lnTo>
                      <a:pt x="369" y="547"/>
                    </a:lnTo>
                    <a:lnTo>
                      <a:pt x="368" y="547"/>
                    </a:lnTo>
                    <a:lnTo>
                      <a:pt x="368" y="546"/>
                    </a:lnTo>
                    <a:lnTo>
                      <a:pt x="368" y="546"/>
                    </a:lnTo>
                    <a:lnTo>
                      <a:pt x="368" y="546"/>
                    </a:lnTo>
                    <a:lnTo>
                      <a:pt x="368" y="546"/>
                    </a:lnTo>
                    <a:lnTo>
                      <a:pt x="366" y="544"/>
                    </a:lnTo>
                    <a:lnTo>
                      <a:pt x="365" y="543"/>
                    </a:lnTo>
                    <a:lnTo>
                      <a:pt x="365" y="543"/>
                    </a:lnTo>
                    <a:lnTo>
                      <a:pt x="362" y="539"/>
                    </a:lnTo>
                    <a:lnTo>
                      <a:pt x="362" y="537"/>
                    </a:lnTo>
                    <a:lnTo>
                      <a:pt x="362" y="537"/>
                    </a:lnTo>
                    <a:lnTo>
                      <a:pt x="362" y="534"/>
                    </a:lnTo>
                    <a:lnTo>
                      <a:pt x="361" y="534"/>
                    </a:lnTo>
                    <a:lnTo>
                      <a:pt x="359" y="534"/>
                    </a:lnTo>
                    <a:lnTo>
                      <a:pt x="359" y="533"/>
                    </a:lnTo>
                    <a:lnTo>
                      <a:pt x="361" y="532"/>
                    </a:lnTo>
                    <a:lnTo>
                      <a:pt x="362" y="532"/>
                    </a:lnTo>
                    <a:lnTo>
                      <a:pt x="362" y="531"/>
                    </a:lnTo>
                    <a:lnTo>
                      <a:pt x="362" y="531"/>
                    </a:lnTo>
                    <a:lnTo>
                      <a:pt x="362" y="531"/>
                    </a:lnTo>
                    <a:lnTo>
                      <a:pt x="361" y="530"/>
                    </a:lnTo>
                    <a:lnTo>
                      <a:pt x="361" y="530"/>
                    </a:lnTo>
                    <a:lnTo>
                      <a:pt x="361" y="529"/>
                    </a:lnTo>
                    <a:lnTo>
                      <a:pt x="361" y="529"/>
                    </a:lnTo>
                    <a:lnTo>
                      <a:pt x="362" y="529"/>
                    </a:lnTo>
                    <a:lnTo>
                      <a:pt x="362" y="529"/>
                    </a:lnTo>
                    <a:lnTo>
                      <a:pt x="363" y="530"/>
                    </a:lnTo>
                    <a:lnTo>
                      <a:pt x="364" y="529"/>
                    </a:lnTo>
                    <a:lnTo>
                      <a:pt x="364" y="529"/>
                    </a:lnTo>
                    <a:lnTo>
                      <a:pt x="365" y="528"/>
                    </a:lnTo>
                    <a:lnTo>
                      <a:pt x="365" y="528"/>
                    </a:lnTo>
                    <a:lnTo>
                      <a:pt x="365" y="528"/>
                    </a:lnTo>
                    <a:lnTo>
                      <a:pt x="365" y="527"/>
                    </a:lnTo>
                    <a:lnTo>
                      <a:pt x="365" y="526"/>
                    </a:lnTo>
                    <a:lnTo>
                      <a:pt x="365" y="526"/>
                    </a:lnTo>
                    <a:lnTo>
                      <a:pt x="366" y="526"/>
                    </a:lnTo>
                    <a:lnTo>
                      <a:pt x="367" y="527"/>
                    </a:lnTo>
                    <a:lnTo>
                      <a:pt x="367" y="528"/>
                    </a:lnTo>
                    <a:lnTo>
                      <a:pt x="368" y="528"/>
                    </a:lnTo>
                    <a:lnTo>
                      <a:pt x="369" y="529"/>
                    </a:lnTo>
                    <a:lnTo>
                      <a:pt x="369" y="529"/>
                    </a:lnTo>
                    <a:lnTo>
                      <a:pt x="369" y="530"/>
                    </a:lnTo>
                    <a:lnTo>
                      <a:pt x="369" y="530"/>
                    </a:lnTo>
                    <a:lnTo>
                      <a:pt x="370" y="529"/>
                    </a:lnTo>
                    <a:lnTo>
                      <a:pt x="371" y="528"/>
                    </a:lnTo>
                    <a:lnTo>
                      <a:pt x="372" y="529"/>
                    </a:lnTo>
                    <a:lnTo>
                      <a:pt x="373" y="530"/>
                    </a:lnTo>
                    <a:lnTo>
                      <a:pt x="373" y="531"/>
                    </a:lnTo>
                    <a:lnTo>
                      <a:pt x="373" y="532"/>
                    </a:lnTo>
                    <a:lnTo>
                      <a:pt x="374" y="532"/>
                    </a:lnTo>
                    <a:lnTo>
                      <a:pt x="375" y="535"/>
                    </a:lnTo>
                    <a:lnTo>
                      <a:pt x="377" y="536"/>
                    </a:lnTo>
                    <a:lnTo>
                      <a:pt x="379" y="542"/>
                    </a:lnTo>
                    <a:lnTo>
                      <a:pt x="380" y="543"/>
                    </a:lnTo>
                    <a:lnTo>
                      <a:pt x="381" y="543"/>
                    </a:lnTo>
                    <a:lnTo>
                      <a:pt x="383" y="543"/>
                    </a:lnTo>
                    <a:lnTo>
                      <a:pt x="385" y="545"/>
                    </a:lnTo>
                    <a:lnTo>
                      <a:pt x="386" y="546"/>
                    </a:lnTo>
                    <a:lnTo>
                      <a:pt x="386" y="546"/>
                    </a:lnTo>
                    <a:lnTo>
                      <a:pt x="387" y="547"/>
                    </a:lnTo>
                    <a:lnTo>
                      <a:pt x="391" y="549"/>
                    </a:lnTo>
                    <a:lnTo>
                      <a:pt x="391" y="550"/>
                    </a:lnTo>
                    <a:lnTo>
                      <a:pt x="391" y="550"/>
                    </a:lnTo>
                    <a:lnTo>
                      <a:pt x="391" y="550"/>
                    </a:lnTo>
                    <a:lnTo>
                      <a:pt x="394" y="550"/>
                    </a:lnTo>
                    <a:lnTo>
                      <a:pt x="395" y="550"/>
                    </a:lnTo>
                    <a:lnTo>
                      <a:pt x="396" y="551"/>
                    </a:lnTo>
                    <a:lnTo>
                      <a:pt x="398" y="551"/>
                    </a:lnTo>
                    <a:lnTo>
                      <a:pt x="398" y="551"/>
                    </a:lnTo>
                    <a:lnTo>
                      <a:pt x="400" y="550"/>
                    </a:lnTo>
                    <a:lnTo>
                      <a:pt x="401" y="550"/>
                    </a:lnTo>
                    <a:lnTo>
                      <a:pt x="402" y="550"/>
                    </a:lnTo>
                    <a:lnTo>
                      <a:pt x="402" y="549"/>
                    </a:lnTo>
                    <a:lnTo>
                      <a:pt x="406" y="547"/>
                    </a:lnTo>
                    <a:lnTo>
                      <a:pt x="407" y="547"/>
                    </a:lnTo>
                    <a:lnTo>
                      <a:pt x="410" y="549"/>
                    </a:lnTo>
                    <a:lnTo>
                      <a:pt x="413" y="556"/>
                    </a:lnTo>
                    <a:lnTo>
                      <a:pt x="420" y="557"/>
                    </a:lnTo>
                    <a:lnTo>
                      <a:pt x="422" y="558"/>
                    </a:lnTo>
                    <a:lnTo>
                      <a:pt x="422" y="557"/>
                    </a:lnTo>
                    <a:lnTo>
                      <a:pt x="423" y="557"/>
                    </a:lnTo>
                    <a:lnTo>
                      <a:pt x="429" y="558"/>
                    </a:lnTo>
                    <a:lnTo>
                      <a:pt x="430" y="558"/>
                    </a:lnTo>
                    <a:lnTo>
                      <a:pt x="431" y="559"/>
                    </a:lnTo>
                    <a:lnTo>
                      <a:pt x="435" y="560"/>
                    </a:lnTo>
                    <a:lnTo>
                      <a:pt x="435" y="560"/>
                    </a:lnTo>
                    <a:lnTo>
                      <a:pt x="436" y="560"/>
                    </a:lnTo>
                    <a:lnTo>
                      <a:pt x="436" y="560"/>
                    </a:lnTo>
                    <a:lnTo>
                      <a:pt x="437" y="561"/>
                    </a:lnTo>
                    <a:lnTo>
                      <a:pt x="437" y="560"/>
                    </a:lnTo>
                    <a:lnTo>
                      <a:pt x="438" y="560"/>
                    </a:lnTo>
                    <a:lnTo>
                      <a:pt x="438" y="559"/>
                    </a:lnTo>
                    <a:lnTo>
                      <a:pt x="439" y="560"/>
                    </a:lnTo>
                    <a:lnTo>
                      <a:pt x="441" y="559"/>
                    </a:lnTo>
                    <a:lnTo>
                      <a:pt x="446" y="559"/>
                    </a:lnTo>
                    <a:lnTo>
                      <a:pt x="447" y="558"/>
                    </a:lnTo>
                    <a:lnTo>
                      <a:pt x="449" y="558"/>
                    </a:lnTo>
                    <a:lnTo>
                      <a:pt x="450" y="559"/>
                    </a:lnTo>
                    <a:lnTo>
                      <a:pt x="452" y="559"/>
                    </a:lnTo>
                    <a:lnTo>
                      <a:pt x="452" y="560"/>
                    </a:lnTo>
                    <a:lnTo>
                      <a:pt x="453" y="558"/>
                    </a:lnTo>
                    <a:lnTo>
                      <a:pt x="456" y="559"/>
                    </a:lnTo>
                    <a:lnTo>
                      <a:pt x="457" y="558"/>
                    </a:lnTo>
                    <a:lnTo>
                      <a:pt x="462" y="558"/>
                    </a:lnTo>
                    <a:lnTo>
                      <a:pt x="463" y="559"/>
                    </a:lnTo>
                    <a:lnTo>
                      <a:pt x="463" y="559"/>
                    </a:lnTo>
                    <a:lnTo>
                      <a:pt x="463" y="559"/>
                    </a:lnTo>
                    <a:lnTo>
                      <a:pt x="464" y="561"/>
                    </a:lnTo>
                    <a:lnTo>
                      <a:pt x="466" y="562"/>
                    </a:lnTo>
                    <a:lnTo>
                      <a:pt x="466" y="562"/>
                    </a:lnTo>
                    <a:lnTo>
                      <a:pt x="467" y="563"/>
                    </a:lnTo>
                    <a:lnTo>
                      <a:pt x="467" y="566"/>
                    </a:lnTo>
                    <a:lnTo>
                      <a:pt x="468" y="566"/>
                    </a:lnTo>
                    <a:lnTo>
                      <a:pt x="468" y="567"/>
                    </a:lnTo>
                    <a:lnTo>
                      <a:pt x="468" y="568"/>
                    </a:lnTo>
                    <a:lnTo>
                      <a:pt x="470" y="568"/>
                    </a:lnTo>
                    <a:lnTo>
                      <a:pt x="471" y="568"/>
                    </a:lnTo>
                    <a:lnTo>
                      <a:pt x="471" y="568"/>
                    </a:lnTo>
                    <a:lnTo>
                      <a:pt x="471" y="569"/>
                    </a:lnTo>
                    <a:lnTo>
                      <a:pt x="472" y="569"/>
                    </a:lnTo>
                    <a:lnTo>
                      <a:pt x="473" y="570"/>
                    </a:lnTo>
                    <a:lnTo>
                      <a:pt x="475" y="573"/>
                    </a:lnTo>
                    <a:lnTo>
                      <a:pt x="476" y="573"/>
                    </a:lnTo>
                    <a:lnTo>
                      <a:pt x="480" y="573"/>
                    </a:lnTo>
                    <a:lnTo>
                      <a:pt x="483" y="572"/>
                    </a:lnTo>
                    <a:lnTo>
                      <a:pt x="483" y="572"/>
                    </a:lnTo>
                    <a:lnTo>
                      <a:pt x="484" y="572"/>
                    </a:lnTo>
                    <a:lnTo>
                      <a:pt x="484" y="572"/>
                    </a:lnTo>
                    <a:lnTo>
                      <a:pt x="483" y="574"/>
                    </a:lnTo>
                    <a:lnTo>
                      <a:pt x="481" y="575"/>
                    </a:lnTo>
                    <a:lnTo>
                      <a:pt x="478" y="576"/>
                    </a:lnTo>
                    <a:lnTo>
                      <a:pt x="477" y="575"/>
                    </a:lnTo>
                    <a:lnTo>
                      <a:pt x="476" y="576"/>
                    </a:lnTo>
                    <a:lnTo>
                      <a:pt x="476" y="578"/>
                    </a:lnTo>
                    <a:lnTo>
                      <a:pt x="484" y="586"/>
                    </a:lnTo>
                    <a:lnTo>
                      <a:pt x="487" y="586"/>
                    </a:lnTo>
                    <a:lnTo>
                      <a:pt x="489" y="585"/>
                    </a:lnTo>
                    <a:lnTo>
                      <a:pt x="490" y="584"/>
                    </a:lnTo>
                    <a:lnTo>
                      <a:pt x="490" y="584"/>
                    </a:lnTo>
                    <a:lnTo>
                      <a:pt x="492" y="583"/>
                    </a:lnTo>
                    <a:lnTo>
                      <a:pt x="493" y="582"/>
                    </a:lnTo>
                    <a:lnTo>
                      <a:pt x="494" y="576"/>
                    </a:lnTo>
                    <a:lnTo>
                      <a:pt x="494" y="576"/>
                    </a:lnTo>
                    <a:lnTo>
                      <a:pt x="494" y="576"/>
                    </a:lnTo>
                    <a:lnTo>
                      <a:pt x="497" y="576"/>
                    </a:lnTo>
                    <a:lnTo>
                      <a:pt x="497" y="577"/>
                    </a:lnTo>
                    <a:lnTo>
                      <a:pt x="497" y="578"/>
                    </a:lnTo>
                    <a:lnTo>
                      <a:pt x="496" y="578"/>
                    </a:lnTo>
                    <a:lnTo>
                      <a:pt x="496" y="579"/>
                    </a:lnTo>
                    <a:lnTo>
                      <a:pt x="496" y="579"/>
                    </a:lnTo>
                    <a:lnTo>
                      <a:pt x="496" y="580"/>
                    </a:lnTo>
                    <a:lnTo>
                      <a:pt x="496" y="580"/>
                    </a:lnTo>
                    <a:lnTo>
                      <a:pt x="496" y="581"/>
                    </a:lnTo>
                    <a:lnTo>
                      <a:pt x="496" y="582"/>
                    </a:lnTo>
                    <a:lnTo>
                      <a:pt x="496" y="583"/>
                    </a:lnTo>
                    <a:lnTo>
                      <a:pt x="496" y="583"/>
                    </a:lnTo>
                    <a:lnTo>
                      <a:pt x="496" y="583"/>
                    </a:lnTo>
                    <a:lnTo>
                      <a:pt x="496" y="584"/>
                    </a:lnTo>
                    <a:lnTo>
                      <a:pt x="497" y="588"/>
                    </a:lnTo>
                    <a:lnTo>
                      <a:pt x="496" y="590"/>
                    </a:lnTo>
                    <a:lnTo>
                      <a:pt x="496" y="593"/>
                    </a:lnTo>
                    <a:lnTo>
                      <a:pt x="496" y="594"/>
                    </a:lnTo>
                    <a:lnTo>
                      <a:pt x="497" y="596"/>
                    </a:lnTo>
                    <a:lnTo>
                      <a:pt x="497" y="595"/>
                    </a:lnTo>
                    <a:lnTo>
                      <a:pt x="497" y="595"/>
                    </a:lnTo>
                    <a:lnTo>
                      <a:pt x="498" y="595"/>
                    </a:lnTo>
                    <a:lnTo>
                      <a:pt x="498" y="596"/>
                    </a:lnTo>
                    <a:lnTo>
                      <a:pt x="497" y="597"/>
                    </a:lnTo>
                    <a:lnTo>
                      <a:pt x="497" y="599"/>
                    </a:lnTo>
                    <a:lnTo>
                      <a:pt x="498" y="601"/>
                    </a:lnTo>
                    <a:lnTo>
                      <a:pt x="498" y="601"/>
                    </a:lnTo>
                    <a:lnTo>
                      <a:pt x="498" y="602"/>
                    </a:lnTo>
                    <a:lnTo>
                      <a:pt x="498" y="602"/>
                    </a:lnTo>
                    <a:lnTo>
                      <a:pt x="500" y="612"/>
                    </a:lnTo>
                    <a:lnTo>
                      <a:pt x="500" y="612"/>
                    </a:lnTo>
                    <a:lnTo>
                      <a:pt x="501" y="614"/>
                    </a:lnTo>
                    <a:lnTo>
                      <a:pt x="502" y="615"/>
                    </a:lnTo>
                    <a:lnTo>
                      <a:pt x="503" y="616"/>
                    </a:lnTo>
                    <a:lnTo>
                      <a:pt x="503" y="616"/>
                    </a:lnTo>
                    <a:lnTo>
                      <a:pt x="503" y="616"/>
                    </a:lnTo>
                    <a:lnTo>
                      <a:pt x="503" y="616"/>
                    </a:lnTo>
                    <a:lnTo>
                      <a:pt x="503" y="616"/>
                    </a:lnTo>
                    <a:lnTo>
                      <a:pt x="503" y="617"/>
                    </a:lnTo>
                    <a:lnTo>
                      <a:pt x="503" y="619"/>
                    </a:lnTo>
                    <a:lnTo>
                      <a:pt x="504" y="620"/>
                    </a:lnTo>
                    <a:lnTo>
                      <a:pt x="505" y="621"/>
                    </a:lnTo>
                    <a:lnTo>
                      <a:pt x="510" y="634"/>
                    </a:lnTo>
                    <a:lnTo>
                      <a:pt x="514" y="638"/>
                    </a:lnTo>
                    <a:lnTo>
                      <a:pt x="518" y="651"/>
                    </a:lnTo>
                    <a:lnTo>
                      <a:pt x="518" y="651"/>
                    </a:lnTo>
                    <a:lnTo>
                      <a:pt x="522" y="657"/>
                    </a:lnTo>
                    <a:lnTo>
                      <a:pt x="524" y="657"/>
                    </a:lnTo>
                    <a:lnTo>
                      <a:pt x="525" y="656"/>
                    </a:lnTo>
                    <a:lnTo>
                      <a:pt x="525" y="656"/>
                    </a:lnTo>
                    <a:lnTo>
                      <a:pt x="525" y="656"/>
                    </a:lnTo>
                    <a:lnTo>
                      <a:pt x="526" y="655"/>
                    </a:lnTo>
                    <a:lnTo>
                      <a:pt x="526" y="655"/>
                    </a:lnTo>
                    <a:lnTo>
                      <a:pt x="526" y="654"/>
                    </a:lnTo>
                    <a:lnTo>
                      <a:pt x="527" y="652"/>
                    </a:lnTo>
                    <a:lnTo>
                      <a:pt x="529" y="652"/>
                    </a:lnTo>
                    <a:lnTo>
                      <a:pt x="531" y="651"/>
                    </a:lnTo>
                    <a:lnTo>
                      <a:pt x="531" y="649"/>
                    </a:lnTo>
                    <a:lnTo>
                      <a:pt x="533" y="645"/>
                    </a:lnTo>
                    <a:lnTo>
                      <a:pt x="534" y="645"/>
                    </a:lnTo>
                    <a:lnTo>
                      <a:pt x="535" y="645"/>
                    </a:lnTo>
                    <a:lnTo>
                      <a:pt x="536" y="645"/>
                    </a:lnTo>
                    <a:lnTo>
                      <a:pt x="536" y="637"/>
                    </a:lnTo>
                    <a:lnTo>
                      <a:pt x="539" y="630"/>
                    </a:lnTo>
                    <a:lnTo>
                      <a:pt x="538" y="628"/>
                    </a:lnTo>
                    <a:lnTo>
                      <a:pt x="538" y="627"/>
                    </a:lnTo>
                    <a:lnTo>
                      <a:pt x="538" y="627"/>
                    </a:lnTo>
                    <a:lnTo>
                      <a:pt x="537" y="626"/>
                    </a:lnTo>
                    <a:lnTo>
                      <a:pt x="538" y="626"/>
                    </a:lnTo>
                    <a:lnTo>
                      <a:pt x="538" y="626"/>
                    </a:lnTo>
                    <a:lnTo>
                      <a:pt x="537" y="623"/>
                    </a:lnTo>
                    <a:lnTo>
                      <a:pt x="537" y="623"/>
                    </a:lnTo>
                    <a:lnTo>
                      <a:pt x="537" y="621"/>
                    </a:lnTo>
                    <a:lnTo>
                      <a:pt x="537" y="621"/>
                    </a:lnTo>
                    <a:lnTo>
                      <a:pt x="537" y="617"/>
                    </a:lnTo>
                    <a:lnTo>
                      <a:pt x="539" y="615"/>
                    </a:lnTo>
                    <a:lnTo>
                      <a:pt x="540" y="614"/>
                    </a:lnTo>
                    <a:lnTo>
                      <a:pt x="540" y="614"/>
                    </a:lnTo>
                    <a:lnTo>
                      <a:pt x="541" y="615"/>
                    </a:lnTo>
                    <a:lnTo>
                      <a:pt x="542" y="615"/>
                    </a:lnTo>
                    <a:lnTo>
                      <a:pt x="543" y="612"/>
                    </a:lnTo>
                    <a:lnTo>
                      <a:pt x="549" y="610"/>
                    </a:lnTo>
                    <a:lnTo>
                      <a:pt x="549" y="609"/>
                    </a:lnTo>
                    <a:lnTo>
                      <a:pt x="549" y="608"/>
                    </a:lnTo>
                    <a:lnTo>
                      <a:pt x="550" y="608"/>
                    </a:lnTo>
                    <a:lnTo>
                      <a:pt x="559" y="600"/>
                    </a:lnTo>
                    <a:lnTo>
                      <a:pt x="559" y="600"/>
                    </a:lnTo>
                    <a:lnTo>
                      <a:pt x="560" y="600"/>
                    </a:lnTo>
                    <a:lnTo>
                      <a:pt x="564" y="594"/>
                    </a:lnTo>
                    <a:lnTo>
                      <a:pt x="572" y="590"/>
                    </a:lnTo>
                    <a:lnTo>
                      <a:pt x="572" y="590"/>
                    </a:lnTo>
                    <a:lnTo>
                      <a:pt x="574" y="588"/>
                    </a:lnTo>
                    <a:lnTo>
                      <a:pt x="574" y="587"/>
                    </a:lnTo>
                    <a:lnTo>
                      <a:pt x="576" y="586"/>
                    </a:lnTo>
                    <a:lnTo>
                      <a:pt x="575" y="584"/>
                    </a:lnTo>
                    <a:lnTo>
                      <a:pt x="576" y="582"/>
                    </a:lnTo>
                    <a:lnTo>
                      <a:pt x="580" y="579"/>
                    </a:lnTo>
                    <a:lnTo>
                      <a:pt x="581" y="579"/>
                    </a:lnTo>
                    <a:lnTo>
                      <a:pt x="581" y="578"/>
                    </a:lnTo>
                    <a:lnTo>
                      <a:pt x="582" y="578"/>
                    </a:lnTo>
                    <a:lnTo>
                      <a:pt x="582" y="580"/>
                    </a:lnTo>
                    <a:lnTo>
                      <a:pt x="582" y="580"/>
                    </a:lnTo>
                    <a:lnTo>
                      <a:pt x="582" y="580"/>
                    </a:lnTo>
                    <a:lnTo>
                      <a:pt x="582" y="580"/>
                    </a:lnTo>
                    <a:lnTo>
                      <a:pt x="583" y="581"/>
                    </a:lnTo>
                    <a:lnTo>
                      <a:pt x="583" y="581"/>
                    </a:lnTo>
                    <a:lnTo>
                      <a:pt x="584" y="581"/>
                    </a:lnTo>
                    <a:lnTo>
                      <a:pt x="584" y="581"/>
                    </a:lnTo>
                    <a:lnTo>
                      <a:pt x="584" y="580"/>
                    </a:lnTo>
                    <a:lnTo>
                      <a:pt x="584" y="579"/>
                    </a:lnTo>
                    <a:lnTo>
                      <a:pt x="585" y="580"/>
                    </a:lnTo>
                    <a:lnTo>
                      <a:pt x="585" y="581"/>
                    </a:lnTo>
                    <a:lnTo>
                      <a:pt x="586" y="581"/>
                    </a:lnTo>
                    <a:lnTo>
                      <a:pt x="587" y="581"/>
                    </a:lnTo>
                    <a:lnTo>
                      <a:pt x="587" y="580"/>
                    </a:lnTo>
                    <a:lnTo>
                      <a:pt x="587" y="580"/>
                    </a:lnTo>
                    <a:lnTo>
                      <a:pt x="587" y="580"/>
                    </a:lnTo>
                    <a:lnTo>
                      <a:pt x="588" y="580"/>
                    </a:lnTo>
                    <a:lnTo>
                      <a:pt x="588" y="579"/>
                    </a:lnTo>
                    <a:lnTo>
                      <a:pt x="589" y="580"/>
                    </a:lnTo>
                    <a:lnTo>
                      <a:pt x="590" y="579"/>
                    </a:lnTo>
                    <a:lnTo>
                      <a:pt x="590" y="580"/>
                    </a:lnTo>
                    <a:lnTo>
                      <a:pt x="591" y="579"/>
                    </a:lnTo>
                    <a:lnTo>
                      <a:pt x="591" y="579"/>
                    </a:lnTo>
                    <a:lnTo>
                      <a:pt x="592" y="578"/>
                    </a:lnTo>
                    <a:lnTo>
                      <a:pt x="592" y="579"/>
                    </a:lnTo>
                    <a:lnTo>
                      <a:pt x="592" y="576"/>
                    </a:lnTo>
                    <a:lnTo>
                      <a:pt x="592" y="577"/>
                    </a:lnTo>
                    <a:lnTo>
                      <a:pt x="593" y="576"/>
                    </a:lnTo>
                    <a:lnTo>
                      <a:pt x="593" y="575"/>
                    </a:lnTo>
                    <a:lnTo>
                      <a:pt x="592" y="574"/>
                    </a:lnTo>
                    <a:lnTo>
                      <a:pt x="592" y="574"/>
                    </a:lnTo>
                    <a:lnTo>
                      <a:pt x="592" y="573"/>
                    </a:lnTo>
                    <a:lnTo>
                      <a:pt x="592" y="573"/>
                    </a:lnTo>
                    <a:lnTo>
                      <a:pt x="593" y="574"/>
                    </a:lnTo>
                    <a:lnTo>
                      <a:pt x="594" y="574"/>
                    </a:lnTo>
                    <a:lnTo>
                      <a:pt x="596" y="574"/>
                    </a:lnTo>
                    <a:lnTo>
                      <a:pt x="597" y="574"/>
                    </a:lnTo>
                    <a:lnTo>
                      <a:pt x="598" y="577"/>
                    </a:lnTo>
                    <a:lnTo>
                      <a:pt x="601" y="585"/>
                    </a:lnTo>
                    <a:lnTo>
                      <a:pt x="601" y="585"/>
                    </a:lnTo>
                    <a:lnTo>
                      <a:pt x="602" y="587"/>
                    </a:lnTo>
                    <a:lnTo>
                      <a:pt x="603" y="588"/>
                    </a:lnTo>
                    <a:lnTo>
                      <a:pt x="603" y="588"/>
                    </a:lnTo>
                    <a:lnTo>
                      <a:pt x="604" y="589"/>
                    </a:lnTo>
                    <a:lnTo>
                      <a:pt x="605" y="589"/>
                    </a:lnTo>
                    <a:lnTo>
                      <a:pt x="605" y="590"/>
                    </a:lnTo>
                    <a:lnTo>
                      <a:pt x="609" y="592"/>
                    </a:lnTo>
                    <a:lnTo>
                      <a:pt x="609" y="593"/>
                    </a:lnTo>
                    <a:lnTo>
                      <a:pt x="609" y="593"/>
                    </a:lnTo>
                    <a:lnTo>
                      <a:pt x="609" y="593"/>
                    </a:lnTo>
                    <a:lnTo>
                      <a:pt x="609" y="594"/>
                    </a:lnTo>
                    <a:lnTo>
                      <a:pt x="608" y="593"/>
                    </a:lnTo>
                    <a:lnTo>
                      <a:pt x="608" y="594"/>
                    </a:lnTo>
                    <a:lnTo>
                      <a:pt x="609" y="596"/>
                    </a:lnTo>
                    <a:lnTo>
                      <a:pt x="609" y="597"/>
                    </a:lnTo>
                    <a:lnTo>
                      <a:pt x="610" y="595"/>
                    </a:lnTo>
                    <a:lnTo>
                      <a:pt x="612" y="600"/>
                    </a:lnTo>
                    <a:lnTo>
                      <a:pt x="612" y="601"/>
                    </a:lnTo>
                    <a:lnTo>
                      <a:pt x="612" y="601"/>
                    </a:lnTo>
                    <a:lnTo>
                      <a:pt x="613" y="606"/>
                    </a:lnTo>
                    <a:lnTo>
                      <a:pt x="612" y="611"/>
                    </a:lnTo>
                    <a:lnTo>
                      <a:pt x="612" y="613"/>
                    </a:lnTo>
                    <a:lnTo>
                      <a:pt x="612" y="613"/>
                    </a:lnTo>
                    <a:lnTo>
                      <a:pt x="613" y="612"/>
                    </a:lnTo>
                    <a:lnTo>
                      <a:pt x="613" y="613"/>
                    </a:lnTo>
                    <a:lnTo>
                      <a:pt x="613" y="614"/>
                    </a:lnTo>
                    <a:lnTo>
                      <a:pt x="616" y="615"/>
                    </a:lnTo>
                    <a:lnTo>
                      <a:pt x="616" y="614"/>
                    </a:lnTo>
                    <a:lnTo>
                      <a:pt x="616" y="614"/>
                    </a:lnTo>
                    <a:lnTo>
                      <a:pt x="617" y="614"/>
                    </a:lnTo>
                    <a:lnTo>
                      <a:pt x="618" y="615"/>
                    </a:lnTo>
                    <a:lnTo>
                      <a:pt x="625" y="609"/>
                    </a:lnTo>
                    <a:lnTo>
                      <a:pt x="625" y="605"/>
                    </a:lnTo>
                    <a:lnTo>
                      <a:pt x="627" y="608"/>
                    </a:lnTo>
                    <a:lnTo>
                      <a:pt x="627" y="608"/>
                    </a:lnTo>
                    <a:lnTo>
                      <a:pt x="627" y="608"/>
                    </a:lnTo>
                    <a:lnTo>
                      <a:pt x="630" y="610"/>
                    </a:lnTo>
                    <a:lnTo>
                      <a:pt x="630" y="610"/>
                    </a:lnTo>
                    <a:lnTo>
                      <a:pt x="634" y="626"/>
                    </a:lnTo>
                    <a:lnTo>
                      <a:pt x="634" y="626"/>
                    </a:lnTo>
                    <a:lnTo>
                      <a:pt x="634" y="626"/>
                    </a:lnTo>
                    <a:lnTo>
                      <a:pt x="636" y="633"/>
                    </a:lnTo>
                    <a:lnTo>
                      <a:pt x="636" y="634"/>
                    </a:lnTo>
                    <a:lnTo>
                      <a:pt x="636" y="636"/>
                    </a:lnTo>
                    <a:lnTo>
                      <a:pt x="635" y="635"/>
                    </a:lnTo>
                    <a:lnTo>
                      <a:pt x="635" y="636"/>
                    </a:lnTo>
                    <a:lnTo>
                      <a:pt x="637" y="637"/>
                    </a:lnTo>
                    <a:lnTo>
                      <a:pt x="635" y="645"/>
                    </a:lnTo>
                    <a:lnTo>
                      <a:pt x="636" y="646"/>
                    </a:lnTo>
                    <a:lnTo>
                      <a:pt x="636" y="645"/>
                    </a:lnTo>
                    <a:lnTo>
                      <a:pt x="637" y="644"/>
                    </a:lnTo>
                    <a:lnTo>
                      <a:pt x="638" y="642"/>
                    </a:lnTo>
                    <a:lnTo>
                      <a:pt x="638" y="641"/>
                    </a:lnTo>
                    <a:lnTo>
                      <a:pt x="634" y="655"/>
                    </a:lnTo>
                    <a:lnTo>
                      <a:pt x="634" y="657"/>
                    </a:lnTo>
                    <a:lnTo>
                      <a:pt x="636" y="656"/>
                    </a:lnTo>
                    <a:lnTo>
                      <a:pt x="638" y="659"/>
                    </a:lnTo>
                    <a:lnTo>
                      <a:pt x="639" y="659"/>
                    </a:lnTo>
                    <a:lnTo>
                      <a:pt x="641" y="663"/>
                    </a:lnTo>
                    <a:lnTo>
                      <a:pt x="642" y="663"/>
                    </a:lnTo>
                    <a:lnTo>
                      <a:pt x="645" y="666"/>
                    </a:lnTo>
                    <a:lnTo>
                      <a:pt x="645" y="666"/>
                    </a:lnTo>
                    <a:lnTo>
                      <a:pt x="646" y="675"/>
                    </a:lnTo>
                    <a:lnTo>
                      <a:pt x="647" y="675"/>
                    </a:lnTo>
                    <a:lnTo>
                      <a:pt x="647" y="678"/>
                    </a:lnTo>
                    <a:lnTo>
                      <a:pt x="648" y="679"/>
                    </a:lnTo>
                    <a:lnTo>
                      <a:pt x="648" y="680"/>
                    </a:lnTo>
                    <a:lnTo>
                      <a:pt x="651" y="684"/>
                    </a:lnTo>
                    <a:lnTo>
                      <a:pt x="651" y="686"/>
                    </a:lnTo>
                    <a:lnTo>
                      <a:pt x="662" y="694"/>
                    </a:lnTo>
                    <a:lnTo>
                      <a:pt x="663" y="694"/>
                    </a:lnTo>
                    <a:lnTo>
                      <a:pt x="663" y="694"/>
                    </a:lnTo>
                    <a:lnTo>
                      <a:pt x="663" y="694"/>
                    </a:lnTo>
                    <a:lnTo>
                      <a:pt x="663" y="693"/>
                    </a:lnTo>
                    <a:lnTo>
                      <a:pt x="664" y="693"/>
                    </a:lnTo>
                    <a:lnTo>
                      <a:pt x="666" y="693"/>
                    </a:lnTo>
                    <a:lnTo>
                      <a:pt x="667" y="694"/>
                    </a:lnTo>
                    <a:lnTo>
                      <a:pt x="667" y="693"/>
                    </a:lnTo>
                    <a:lnTo>
                      <a:pt x="667" y="692"/>
                    </a:lnTo>
                    <a:lnTo>
                      <a:pt x="665" y="688"/>
                    </a:lnTo>
                    <a:lnTo>
                      <a:pt x="663" y="686"/>
                    </a:lnTo>
                    <a:lnTo>
                      <a:pt x="663" y="674"/>
                    </a:lnTo>
                    <a:lnTo>
                      <a:pt x="660" y="671"/>
                    </a:lnTo>
                    <a:lnTo>
                      <a:pt x="656" y="668"/>
                    </a:lnTo>
                    <a:lnTo>
                      <a:pt x="656" y="668"/>
                    </a:lnTo>
                    <a:lnTo>
                      <a:pt x="652" y="664"/>
                    </a:lnTo>
                    <a:lnTo>
                      <a:pt x="649" y="663"/>
                    </a:lnTo>
                    <a:lnTo>
                      <a:pt x="647" y="662"/>
                    </a:lnTo>
                    <a:lnTo>
                      <a:pt x="647" y="662"/>
                    </a:lnTo>
                    <a:lnTo>
                      <a:pt x="645" y="657"/>
                    </a:lnTo>
                    <a:lnTo>
                      <a:pt x="644" y="655"/>
                    </a:lnTo>
                    <a:lnTo>
                      <a:pt x="643" y="652"/>
                    </a:lnTo>
                    <a:lnTo>
                      <a:pt x="643" y="651"/>
                    </a:lnTo>
                    <a:lnTo>
                      <a:pt x="641" y="651"/>
                    </a:lnTo>
                    <a:lnTo>
                      <a:pt x="641" y="652"/>
                    </a:lnTo>
                    <a:lnTo>
                      <a:pt x="640" y="651"/>
                    </a:lnTo>
                    <a:lnTo>
                      <a:pt x="639" y="651"/>
                    </a:lnTo>
                    <a:lnTo>
                      <a:pt x="639" y="645"/>
                    </a:lnTo>
                    <a:lnTo>
                      <a:pt x="640" y="644"/>
                    </a:lnTo>
                    <a:lnTo>
                      <a:pt x="640" y="643"/>
                    </a:lnTo>
                    <a:lnTo>
                      <a:pt x="640" y="642"/>
                    </a:lnTo>
                    <a:lnTo>
                      <a:pt x="641" y="641"/>
                    </a:lnTo>
                    <a:lnTo>
                      <a:pt x="641" y="641"/>
                    </a:lnTo>
                    <a:lnTo>
                      <a:pt x="643" y="635"/>
                    </a:lnTo>
                    <a:lnTo>
                      <a:pt x="644" y="630"/>
                    </a:lnTo>
                    <a:lnTo>
                      <a:pt x="643" y="627"/>
                    </a:lnTo>
                    <a:lnTo>
                      <a:pt x="645" y="627"/>
                    </a:lnTo>
                    <a:lnTo>
                      <a:pt x="646" y="627"/>
                    </a:lnTo>
                    <a:lnTo>
                      <a:pt x="649" y="627"/>
                    </a:lnTo>
                    <a:lnTo>
                      <a:pt x="649" y="628"/>
                    </a:lnTo>
                    <a:lnTo>
                      <a:pt x="649" y="631"/>
                    </a:lnTo>
                    <a:lnTo>
                      <a:pt x="649" y="632"/>
                    </a:lnTo>
                    <a:lnTo>
                      <a:pt x="649" y="632"/>
                    </a:lnTo>
                    <a:lnTo>
                      <a:pt x="649" y="632"/>
                    </a:lnTo>
                    <a:lnTo>
                      <a:pt x="654" y="632"/>
                    </a:lnTo>
                    <a:lnTo>
                      <a:pt x="656" y="634"/>
                    </a:lnTo>
                    <a:lnTo>
                      <a:pt x="657" y="635"/>
                    </a:lnTo>
                    <a:lnTo>
                      <a:pt x="658" y="635"/>
                    </a:lnTo>
                    <a:lnTo>
                      <a:pt x="658" y="635"/>
                    </a:lnTo>
                    <a:lnTo>
                      <a:pt x="659" y="637"/>
                    </a:lnTo>
                    <a:lnTo>
                      <a:pt x="659" y="637"/>
                    </a:lnTo>
                    <a:lnTo>
                      <a:pt x="659" y="638"/>
                    </a:lnTo>
                    <a:lnTo>
                      <a:pt x="660" y="639"/>
                    </a:lnTo>
                    <a:lnTo>
                      <a:pt x="660" y="640"/>
                    </a:lnTo>
                    <a:lnTo>
                      <a:pt x="660" y="639"/>
                    </a:lnTo>
                    <a:lnTo>
                      <a:pt x="660" y="639"/>
                    </a:lnTo>
                    <a:lnTo>
                      <a:pt x="661" y="642"/>
                    </a:lnTo>
                    <a:lnTo>
                      <a:pt x="662" y="641"/>
                    </a:lnTo>
                    <a:lnTo>
                      <a:pt x="663" y="641"/>
                    </a:lnTo>
                    <a:lnTo>
                      <a:pt x="663" y="641"/>
                    </a:lnTo>
                    <a:lnTo>
                      <a:pt x="663" y="641"/>
                    </a:lnTo>
                    <a:lnTo>
                      <a:pt x="663" y="642"/>
                    </a:lnTo>
                    <a:lnTo>
                      <a:pt x="663" y="643"/>
                    </a:lnTo>
                    <a:lnTo>
                      <a:pt x="663" y="644"/>
                    </a:lnTo>
                    <a:lnTo>
                      <a:pt x="664" y="644"/>
                    </a:lnTo>
                    <a:lnTo>
                      <a:pt x="665" y="644"/>
                    </a:lnTo>
                    <a:lnTo>
                      <a:pt x="667" y="644"/>
                    </a:lnTo>
                    <a:lnTo>
                      <a:pt x="667" y="644"/>
                    </a:lnTo>
                    <a:lnTo>
                      <a:pt x="667" y="644"/>
                    </a:lnTo>
                    <a:lnTo>
                      <a:pt x="668" y="644"/>
                    </a:lnTo>
                    <a:lnTo>
                      <a:pt x="669" y="645"/>
                    </a:lnTo>
                    <a:lnTo>
                      <a:pt x="670" y="646"/>
                    </a:lnTo>
                    <a:lnTo>
                      <a:pt x="671" y="647"/>
                    </a:lnTo>
                    <a:lnTo>
                      <a:pt x="670" y="648"/>
                    </a:lnTo>
                    <a:lnTo>
                      <a:pt x="670" y="651"/>
                    </a:lnTo>
                    <a:lnTo>
                      <a:pt x="670" y="652"/>
                    </a:lnTo>
                    <a:lnTo>
                      <a:pt x="670" y="654"/>
                    </a:lnTo>
                    <a:lnTo>
                      <a:pt x="670" y="654"/>
                    </a:lnTo>
                    <a:lnTo>
                      <a:pt x="670" y="655"/>
                    </a:lnTo>
                    <a:lnTo>
                      <a:pt x="671" y="655"/>
                    </a:lnTo>
                    <a:lnTo>
                      <a:pt x="674" y="652"/>
                    </a:lnTo>
                    <a:lnTo>
                      <a:pt x="676" y="651"/>
                    </a:lnTo>
                    <a:lnTo>
                      <a:pt x="677" y="651"/>
                    </a:lnTo>
                    <a:lnTo>
                      <a:pt x="677" y="650"/>
                    </a:lnTo>
                    <a:lnTo>
                      <a:pt x="677" y="649"/>
                    </a:lnTo>
                    <a:lnTo>
                      <a:pt x="678" y="649"/>
                    </a:lnTo>
                    <a:lnTo>
                      <a:pt x="679" y="649"/>
                    </a:lnTo>
                    <a:lnTo>
                      <a:pt x="679" y="648"/>
                    </a:lnTo>
                    <a:lnTo>
                      <a:pt x="679" y="648"/>
                    </a:lnTo>
                    <a:lnTo>
                      <a:pt x="679" y="647"/>
                    </a:lnTo>
                    <a:lnTo>
                      <a:pt x="680" y="647"/>
                    </a:lnTo>
                    <a:lnTo>
                      <a:pt x="680" y="646"/>
                    </a:lnTo>
                    <a:lnTo>
                      <a:pt x="680" y="646"/>
                    </a:lnTo>
                    <a:lnTo>
                      <a:pt x="680" y="645"/>
                    </a:lnTo>
                    <a:lnTo>
                      <a:pt x="681" y="645"/>
                    </a:lnTo>
                    <a:lnTo>
                      <a:pt x="681" y="644"/>
                    </a:lnTo>
                    <a:lnTo>
                      <a:pt x="682" y="644"/>
                    </a:lnTo>
                    <a:lnTo>
                      <a:pt x="683" y="644"/>
                    </a:lnTo>
                    <a:lnTo>
                      <a:pt x="684" y="644"/>
                    </a:lnTo>
                    <a:lnTo>
                      <a:pt x="687" y="643"/>
                    </a:lnTo>
                    <a:lnTo>
                      <a:pt x="688" y="641"/>
                    </a:lnTo>
                    <a:lnTo>
                      <a:pt x="691" y="641"/>
                    </a:lnTo>
                    <a:lnTo>
                      <a:pt x="692" y="640"/>
                    </a:lnTo>
                    <a:lnTo>
                      <a:pt x="692" y="640"/>
                    </a:lnTo>
                    <a:lnTo>
                      <a:pt x="693" y="638"/>
                    </a:lnTo>
                    <a:lnTo>
                      <a:pt x="694" y="637"/>
                    </a:lnTo>
                    <a:lnTo>
                      <a:pt x="694" y="637"/>
                    </a:lnTo>
                    <a:lnTo>
                      <a:pt x="693" y="637"/>
                    </a:lnTo>
                    <a:lnTo>
                      <a:pt x="694" y="636"/>
                    </a:lnTo>
                    <a:lnTo>
                      <a:pt x="694" y="636"/>
                    </a:lnTo>
                    <a:lnTo>
                      <a:pt x="693" y="633"/>
                    </a:lnTo>
                    <a:lnTo>
                      <a:pt x="693" y="633"/>
                    </a:lnTo>
                    <a:lnTo>
                      <a:pt x="694" y="633"/>
                    </a:lnTo>
                    <a:lnTo>
                      <a:pt x="694" y="632"/>
                    </a:lnTo>
                    <a:lnTo>
                      <a:pt x="694" y="632"/>
                    </a:lnTo>
                    <a:lnTo>
                      <a:pt x="695" y="632"/>
                    </a:lnTo>
                    <a:lnTo>
                      <a:pt x="695" y="630"/>
                    </a:lnTo>
                    <a:lnTo>
                      <a:pt x="694" y="630"/>
                    </a:lnTo>
                    <a:lnTo>
                      <a:pt x="692" y="617"/>
                    </a:lnTo>
                    <a:lnTo>
                      <a:pt x="688" y="614"/>
                    </a:lnTo>
                    <a:lnTo>
                      <a:pt x="688" y="612"/>
                    </a:lnTo>
                    <a:lnTo>
                      <a:pt x="688" y="613"/>
                    </a:lnTo>
                    <a:lnTo>
                      <a:pt x="688" y="613"/>
                    </a:lnTo>
                    <a:lnTo>
                      <a:pt x="688" y="612"/>
                    </a:lnTo>
                    <a:lnTo>
                      <a:pt x="688" y="612"/>
                    </a:lnTo>
                    <a:lnTo>
                      <a:pt x="685" y="611"/>
                    </a:lnTo>
                    <a:lnTo>
                      <a:pt x="678" y="604"/>
                    </a:lnTo>
                    <a:lnTo>
                      <a:pt x="678" y="601"/>
                    </a:lnTo>
                    <a:lnTo>
                      <a:pt x="674" y="598"/>
                    </a:lnTo>
                    <a:lnTo>
                      <a:pt x="674" y="597"/>
                    </a:lnTo>
                    <a:lnTo>
                      <a:pt x="676" y="591"/>
                    </a:lnTo>
                    <a:lnTo>
                      <a:pt x="679" y="588"/>
                    </a:lnTo>
                    <a:lnTo>
                      <a:pt x="679" y="588"/>
                    </a:lnTo>
                    <a:lnTo>
                      <a:pt x="680" y="586"/>
                    </a:lnTo>
                    <a:lnTo>
                      <a:pt x="681" y="585"/>
                    </a:lnTo>
                    <a:lnTo>
                      <a:pt x="683" y="584"/>
                    </a:lnTo>
                    <a:lnTo>
                      <a:pt x="684" y="583"/>
                    </a:lnTo>
                    <a:lnTo>
                      <a:pt x="684" y="582"/>
                    </a:lnTo>
                    <a:lnTo>
                      <a:pt x="686" y="582"/>
                    </a:lnTo>
                    <a:lnTo>
                      <a:pt x="687" y="582"/>
                    </a:lnTo>
                    <a:lnTo>
                      <a:pt x="687" y="582"/>
                    </a:lnTo>
                    <a:lnTo>
                      <a:pt x="687" y="582"/>
                    </a:lnTo>
                    <a:lnTo>
                      <a:pt x="688" y="581"/>
                    </a:lnTo>
                    <a:lnTo>
                      <a:pt x="688" y="582"/>
                    </a:lnTo>
                    <a:lnTo>
                      <a:pt x="688" y="581"/>
                    </a:lnTo>
                    <a:lnTo>
                      <a:pt x="689" y="581"/>
                    </a:lnTo>
                    <a:lnTo>
                      <a:pt x="690" y="580"/>
                    </a:lnTo>
                    <a:lnTo>
                      <a:pt x="690" y="580"/>
                    </a:lnTo>
                    <a:lnTo>
                      <a:pt x="693" y="581"/>
                    </a:lnTo>
                    <a:lnTo>
                      <a:pt x="693" y="582"/>
                    </a:lnTo>
                    <a:lnTo>
                      <a:pt x="694" y="582"/>
                    </a:lnTo>
                    <a:lnTo>
                      <a:pt x="695" y="582"/>
                    </a:lnTo>
                    <a:lnTo>
                      <a:pt x="696" y="581"/>
                    </a:lnTo>
                    <a:lnTo>
                      <a:pt x="697" y="582"/>
                    </a:lnTo>
                    <a:lnTo>
                      <a:pt x="696" y="584"/>
                    </a:lnTo>
                    <a:lnTo>
                      <a:pt x="698" y="588"/>
                    </a:lnTo>
                    <a:lnTo>
                      <a:pt x="699" y="589"/>
                    </a:lnTo>
                    <a:lnTo>
                      <a:pt x="700" y="588"/>
                    </a:lnTo>
                    <a:lnTo>
                      <a:pt x="700" y="586"/>
                    </a:lnTo>
                    <a:lnTo>
                      <a:pt x="699" y="585"/>
                    </a:lnTo>
                    <a:lnTo>
                      <a:pt x="700" y="582"/>
                    </a:lnTo>
                    <a:lnTo>
                      <a:pt x="701" y="582"/>
                    </a:lnTo>
                    <a:lnTo>
                      <a:pt x="703" y="582"/>
                    </a:lnTo>
                    <a:lnTo>
                      <a:pt x="704" y="581"/>
                    </a:lnTo>
                    <a:lnTo>
                      <a:pt x="707" y="581"/>
                    </a:lnTo>
                    <a:lnTo>
                      <a:pt x="708" y="580"/>
                    </a:lnTo>
                    <a:lnTo>
                      <a:pt x="710" y="579"/>
                    </a:lnTo>
                    <a:lnTo>
                      <a:pt x="710" y="580"/>
                    </a:lnTo>
                    <a:lnTo>
                      <a:pt x="710" y="580"/>
                    </a:lnTo>
                    <a:lnTo>
                      <a:pt x="711" y="579"/>
                    </a:lnTo>
                    <a:lnTo>
                      <a:pt x="712" y="579"/>
                    </a:lnTo>
                    <a:lnTo>
                      <a:pt x="714" y="579"/>
                    </a:lnTo>
                    <a:lnTo>
                      <a:pt x="714" y="579"/>
                    </a:lnTo>
                    <a:lnTo>
                      <a:pt x="714" y="579"/>
                    </a:lnTo>
                    <a:lnTo>
                      <a:pt x="714" y="577"/>
                    </a:lnTo>
                    <a:lnTo>
                      <a:pt x="715" y="575"/>
                    </a:lnTo>
                    <a:lnTo>
                      <a:pt x="715" y="575"/>
                    </a:lnTo>
                    <a:lnTo>
                      <a:pt x="717" y="577"/>
                    </a:lnTo>
                    <a:lnTo>
                      <a:pt x="717" y="577"/>
                    </a:lnTo>
                    <a:lnTo>
                      <a:pt x="717" y="577"/>
                    </a:lnTo>
                    <a:lnTo>
                      <a:pt x="717" y="573"/>
                    </a:lnTo>
                    <a:lnTo>
                      <a:pt x="718" y="574"/>
                    </a:lnTo>
                    <a:lnTo>
                      <a:pt x="719" y="575"/>
                    </a:lnTo>
                    <a:lnTo>
                      <a:pt x="720" y="575"/>
                    </a:lnTo>
                    <a:lnTo>
                      <a:pt x="720" y="575"/>
                    </a:lnTo>
                    <a:lnTo>
                      <a:pt x="720" y="575"/>
                    </a:lnTo>
                    <a:lnTo>
                      <a:pt x="720" y="576"/>
                    </a:lnTo>
                    <a:lnTo>
                      <a:pt x="722" y="576"/>
                    </a:lnTo>
                    <a:lnTo>
                      <a:pt x="721" y="575"/>
                    </a:lnTo>
                    <a:lnTo>
                      <a:pt x="721" y="575"/>
                    </a:lnTo>
                    <a:lnTo>
                      <a:pt x="722" y="575"/>
                    </a:lnTo>
                    <a:lnTo>
                      <a:pt x="723" y="575"/>
                    </a:lnTo>
                    <a:lnTo>
                      <a:pt x="723" y="575"/>
                    </a:lnTo>
                    <a:lnTo>
                      <a:pt x="723" y="575"/>
                    </a:lnTo>
                    <a:lnTo>
                      <a:pt x="724" y="575"/>
                    </a:lnTo>
                    <a:lnTo>
                      <a:pt x="724" y="575"/>
                    </a:lnTo>
                    <a:lnTo>
                      <a:pt x="724" y="574"/>
                    </a:lnTo>
                    <a:lnTo>
                      <a:pt x="725" y="574"/>
                    </a:lnTo>
                    <a:lnTo>
                      <a:pt x="725" y="574"/>
                    </a:lnTo>
                    <a:lnTo>
                      <a:pt x="725" y="575"/>
                    </a:lnTo>
                    <a:lnTo>
                      <a:pt x="725" y="575"/>
                    </a:lnTo>
                    <a:lnTo>
                      <a:pt x="726" y="574"/>
                    </a:lnTo>
                    <a:lnTo>
                      <a:pt x="727" y="573"/>
                    </a:lnTo>
                    <a:lnTo>
                      <a:pt x="728" y="574"/>
                    </a:lnTo>
                    <a:lnTo>
                      <a:pt x="728" y="574"/>
                    </a:lnTo>
                    <a:lnTo>
                      <a:pt x="728" y="575"/>
                    </a:lnTo>
                    <a:lnTo>
                      <a:pt x="728" y="574"/>
                    </a:lnTo>
                    <a:lnTo>
                      <a:pt x="729" y="574"/>
                    </a:lnTo>
                    <a:lnTo>
                      <a:pt x="729" y="573"/>
                    </a:lnTo>
                    <a:lnTo>
                      <a:pt x="731" y="574"/>
                    </a:lnTo>
                    <a:lnTo>
                      <a:pt x="735" y="572"/>
                    </a:lnTo>
                    <a:lnTo>
                      <a:pt x="736" y="569"/>
                    </a:lnTo>
                    <a:lnTo>
                      <a:pt x="737" y="569"/>
                    </a:lnTo>
                    <a:lnTo>
                      <a:pt x="738" y="569"/>
                    </a:lnTo>
                    <a:lnTo>
                      <a:pt x="739" y="568"/>
                    </a:lnTo>
                    <a:lnTo>
                      <a:pt x="739" y="568"/>
                    </a:lnTo>
                    <a:lnTo>
                      <a:pt x="739" y="568"/>
                    </a:lnTo>
                    <a:lnTo>
                      <a:pt x="739" y="568"/>
                    </a:lnTo>
                    <a:lnTo>
                      <a:pt x="740" y="567"/>
                    </a:lnTo>
                    <a:lnTo>
                      <a:pt x="740" y="568"/>
                    </a:lnTo>
                    <a:lnTo>
                      <a:pt x="740" y="567"/>
                    </a:lnTo>
                    <a:lnTo>
                      <a:pt x="741" y="567"/>
                    </a:lnTo>
                    <a:lnTo>
                      <a:pt x="743" y="565"/>
                    </a:lnTo>
                    <a:lnTo>
                      <a:pt x="743" y="564"/>
                    </a:lnTo>
                    <a:lnTo>
                      <a:pt x="743" y="564"/>
                    </a:lnTo>
                    <a:lnTo>
                      <a:pt x="743" y="564"/>
                    </a:lnTo>
                    <a:lnTo>
                      <a:pt x="743" y="563"/>
                    </a:lnTo>
                    <a:lnTo>
                      <a:pt x="744" y="563"/>
                    </a:lnTo>
                    <a:lnTo>
                      <a:pt x="746" y="563"/>
                    </a:lnTo>
                    <a:lnTo>
                      <a:pt x="746" y="562"/>
                    </a:lnTo>
                    <a:lnTo>
                      <a:pt x="747" y="561"/>
                    </a:lnTo>
                    <a:lnTo>
                      <a:pt x="747" y="561"/>
                    </a:lnTo>
                    <a:lnTo>
                      <a:pt x="747" y="559"/>
                    </a:lnTo>
                    <a:lnTo>
                      <a:pt x="748" y="559"/>
                    </a:lnTo>
                    <a:lnTo>
                      <a:pt x="749" y="560"/>
                    </a:lnTo>
                    <a:lnTo>
                      <a:pt x="749" y="559"/>
                    </a:lnTo>
                    <a:lnTo>
                      <a:pt x="749" y="558"/>
                    </a:lnTo>
                    <a:lnTo>
                      <a:pt x="749" y="557"/>
                    </a:lnTo>
                    <a:lnTo>
                      <a:pt x="750" y="557"/>
                    </a:lnTo>
                    <a:lnTo>
                      <a:pt x="750" y="558"/>
                    </a:lnTo>
                    <a:lnTo>
                      <a:pt x="750" y="557"/>
                    </a:lnTo>
                    <a:lnTo>
                      <a:pt x="750" y="557"/>
                    </a:lnTo>
                    <a:lnTo>
                      <a:pt x="750" y="556"/>
                    </a:lnTo>
                    <a:lnTo>
                      <a:pt x="750" y="556"/>
                    </a:lnTo>
                    <a:lnTo>
                      <a:pt x="751" y="555"/>
                    </a:lnTo>
                    <a:lnTo>
                      <a:pt x="751" y="554"/>
                    </a:lnTo>
                    <a:lnTo>
                      <a:pt x="751" y="554"/>
                    </a:lnTo>
                    <a:lnTo>
                      <a:pt x="752" y="553"/>
                    </a:lnTo>
                    <a:lnTo>
                      <a:pt x="752" y="552"/>
                    </a:lnTo>
                    <a:lnTo>
                      <a:pt x="751" y="550"/>
                    </a:lnTo>
                    <a:lnTo>
                      <a:pt x="752" y="550"/>
                    </a:lnTo>
                    <a:lnTo>
                      <a:pt x="753" y="550"/>
                    </a:lnTo>
                    <a:lnTo>
                      <a:pt x="753" y="551"/>
                    </a:lnTo>
                    <a:lnTo>
                      <a:pt x="753" y="551"/>
                    </a:lnTo>
                    <a:lnTo>
                      <a:pt x="754" y="550"/>
                    </a:lnTo>
                    <a:lnTo>
                      <a:pt x="754" y="549"/>
                    </a:lnTo>
                    <a:lnTo>
                      <a:pt x="755" y="548"/>
                    </a:lnTo>
                    <a:lnTo>
                      <a:pt x="756" y="546"/>
                    </a:lnTo>
                    <a:lnTo>
                      <a:pt x="757" y="544"/>
                    </a:lnTo>
                    <a:lnTo>
                      <a:pt x="759" y="541"/>
                    </a:lnTo>
                    <a:lnTo>
                      <a:pt x="760" y="540"/>
                    </a:lnTo>
                    <a:lnTo>
                      <a:pt x="761" y="541"/>
                    </a:lnTo>
                    <a:lnTo>
                      <a:pt x="761" y="541"/>
                    </a:lnTo>
                    <a:lnTo>
                      <a:pt x="761" y="540"/>
                    </a:lnTo>
                    <a:lnTo>
                      <a:pt x="761" y="538"/>
                    </a:lnTo>
                    <a:lnTo>
                      <a:pt x="761" y="538"/>
                    </a:lnTo>
                    <a:lnTo>
                      <a:pt x="762" y="536"/>
                    </a:lnTo>
                    <a:lnTo>
                      <a:pt x="761" y="535"/>
                    </a:lnTo>
                    <a:lnTo>
                      <a:pt x="761" y="535"/>
                    </a:lnTo>
                    <a:lnTo>
                      <a:pt x="763" y="535"/>
                    </a:lnTo>
                    <a:lnTo>
                      <a:pt x="763" y="534"/>
                    </a:lnTo>
                    <a:lnTo>
                      <a:pt x="764" y="535"/>
                    </a:lnTo>
                    <a:lnTo>
                      <a:pt x="764" y="532"/>
                    </a:lnTo>
                    <a:lnTo>
                      <a:pt x="762" y="533"/>
                    </a:lnTo>
                    <a:lnTo>
                      <a:pt x="761" y="533"/>
                    </a:lnTo>
                    <a:lnTo>
                      <a:pt x="762" y="532"/>
                    </a:lnTo>
                    <a:lnTo>
                      <a:pt x="765" y="531"/>
                    </a:lnTo>
                    <a:lnTo>
                      <a:pt x="764" y="530"/>
                    </a:lnTo>
                    <a:lnTo>
                      <a:pt x="763" y="530"/>
                    </a:lnTo>
                    <a:lnTo>
                      <a:pt x="762" y="530"/>
                    </a:lnTo>
                    <a:lnTo>
                      <a:pt x="761" y="529"/>
                    </a:lnTo>
                    <a:lnTo>
                      <a:pt x="761" y="528"/>
                    </a:lnTo>
                    <a:lnTo>
                      <a:pt x="760" y="528"/>
                    </a:lnTo>
                    <a:lnTo>
                      <a:pt x="757" y="529"/>
                    </a:lnTo>
                    <a:lnTo>
                      <a:pt x="755" y="528"/>
                    </a:lnTo>
                    <a:lnTo>
                      <a:pt x="754" y="528"/>
                    </a:lnTo>
                    <a:lnTo>
                      <a:pt x="755" y="528"/>
                    </a:lnTo>
                    <a:lnTo>
                      <a:pt x="758" y="528"/>
                    </a:lnTo>
                    <a:lnTo>
                      <a:pt x="759" y="527"/>
                    </a:lnTo>
                    <a:lnTo>
                      <a:pt x="760" y="526"/>
                    </a:lnTo>
                    <a:lnTo>
                      <a:pt x="761" y="525"/>
                    </a:lnTo>
                    <a:lnTo>
                      <a:pt x="762" y="524"/>
                    </a:lnTo>
                    <a:lnTo>
                      <a:pt x="764" y="524"/>
                    </a:lnTo>
                    <a:lnTo>
                      <a:pt x="764" y="524"/>
                    </a:lnTo>
                    <a:lnTo>
                      <a:pt x="762" y="521"/>
                    </a:lnTo>
                    <a:lnTo>
                      <a:pt x="761" y="521"/>
                    </a:lnTo>
                    <a:lnTo>
                      <a:pt x="760" y="519"/>
                    </a:lnTo>
                    <a:lnTo>
                      <a:pt x="759" y="518"/>
                    </a:lnTo>
                    <a:lnTo>
                      <a:pt x="757" y="518"/>
                    </a:lnTo>
                    <a:lnTo>
                      <a:pt x="757" y="517"/>
                    </a:lnTo>
                    <a:lnTo>
                      <a:pt x="757" y="517"/>
                    </a:lnTo>
                    <a:lnTo>
                      <a:pt x="754" y="517"/>
                    </a:lnTo>
                    <a:lnTo>
                      <a:pt x="754" y="517"/>
                    </a:lnTo>
                    <a:lnTo>
                      <a:pt x="757" y="517"/>
                    </a:lnTo>
                    <a:lnTo>
                      <a:pt x="764" y="519"/>
                    </a:lnTo>
                    <a:lnTo>
                      <a:pt x="764" y="519"/>
                    </a:lnTo>
                    <a:lnTo>
                      <a:pt x="761" y="516"/>
                    </a:lnTo>
                    <a:lnTo>
                      <a:pt x="761" y="514"/>
                    </a:lnTo>
                    <a:lnTo>
                      <a:pt x="760" y="513"/>
                    </a:lnTo>
                    <a:lnTo>
                      <a:pt x="758" y="513"/>
                    </a:lnTo>
                    <a:lnTo>
                      <a:pt x="757" y="506"/>
                    </a:lnTo>
                    <a:lnTo>
                      <a:pt x="756" y="504"/>
                    </a:lnTo>
                    <a:lnTo>
                      <a:pt x="755" y="502"/>
                    </a:lnTo>
                    <a:lnTo>
                      <a:pt x="754" y="502"/>
                    </a:lnTo>
                    <a:lnTo>
                      <a:pt x="750" y="499"/>
                    </a:lnTo>
                    <a:lnTo>
                      <a:pt x="749" y="499"/>
                    </a:lnTo>
                    <a:lnTo>
                      <a:pt x="752" y="494"/>
                    </a:lnTo>
                    <a:lnTo>
                      <a:pt x="754" y="492"/>
                    </a:lnTo>
                    <a:lnTo>
                      <a:pt x="754" y="491"/>
                    </a:lnTo>
                    <a:lnTo>
                      <a:pt x="754" y="490"/>
                    </a:lnTo>
                    <a:lnTo>
                      <a:pt x="754" y="489"/>
                    </a:lnTo>
                    <a:lnTo>
                      <a:pt x="756" y="489"/>
                    </a:lnTo>
                    <a:lnTo>
                      <a:pt x="756" y="490"/>
                    </a:lnTo>
                    <a:lnTo>
                      <a:pt x="757" y="490"/>
                    </a:lnTo>
                    <a:lnTo>
                      <a:pt x="757" y="488"/>
                    </a:lnTo>
                    <a:lnTo>
                      <a:pt x="758" y="488"/>
                    </a:lnTo>
                    <a:lnTo>
                      <a:pt x="758" y="488"/>
                    </a:lnTo>
                    <a:lnTo>
                      <a:pt x="758" y="487"/>
                    </a:lnTo>
                    <a:lnTo>
                      <a:pt x="759" y="487"/>
                    </a:lnTo>
                    <a:lnTo>
                      <a:pt x="761" y="486"/>
                    </a:lnTo>
                    <a:lnTo>
                      <a:pt x="763" y="485"/>
                    </a:lnTo>
                    <a:lnTo>
                      <a:pt x="764" y="484"/>
                    </a:lnTo>
                    <a:lnTo>
                      <a:pt x="765" y="484"/>
                    </a:lnTo>
                    <a:lnTo>
                      <a:pt x="765" y="484"/>
                    </a:lnTo>
                    <a:lnTo>
                      <a:pt x="765" y="484"/>
                    </a:lnTo>
                    <a:lnTo>
                      <a:pt x="766" y="484"/>
                    </a:lnTo>
                    <a:lnTo>
                      <a:pt x="766" y="485"/>
                    </a:lnTo>
                    <a:lnTo>
                      <a:pt x="767" y="484"/>
                    </a:lnTo>
                    <a:lnTo>
                      <a:pt x="767" y="484"/>
                    </a:lnTo>
                    <a:lnTo>
                      <a:pt x="768" y="483"/>
                    </a:lnTo>
                    <a:lnTo>
                      <a:pt x="768" y="481"/>
                    </a:lnTo>
                    <a:lnTo>
                      <a:pt x="768" y="481"/>
                    </a:lnTo>
                    <a:lnTo>
                      <a:pt x="766" y="480"/>
                    </a:lnTo>
                    <a:lnTo>
                      <a:pt x="765" y="480"/>
                    </a:lnTo>
                    <a:lnTo>
                      <a:pt x="764" y="480"/>
                    </a:lnTo>
                    <a:lnTo>
                      <a:pt x="762" y="480"/>
                    </a:lnTo>
                    <a:lnTo>
                      <a:pt x="761" y="480"/>
                    </a:lnTo>
                    <a:lnTo>
                      <a:pt x="761" y="480"/>
                    </a:lnTo>
                    <a:lnTo>
                      <a:pt x="758" y="478"/>
                    </a:lnTo>
                    <a:lnTo>
                      <a:pt x="757" y="478"/>
                    </a:lnTo>
                    <a:lnTo>
                      <a:pt x="755" y="480"/>
                    </a:lnTo>
                    <a:lnTo>
                      <a:pt x="754" y="480"/>
                    </a:lnTo>
                    <a:lnTo>
                      <a:pt x="754" y="481"/>
                    </a:lnTo>
                    <a:lnTo>
                      <a:pt x="752" y="483"/>
                    </a:lnTo>
                    <a:lnTo>
                      <a:pt x="751" y="483"/>
                    </a:lnTo>
                    <a:lnTo>
                      <a:pt x="748" y="482"/>
                    </a:lnTo>
                    <a:lnTo>
                      <a:pt x="747" y="481"/>
                    </a:lnTo>
                    <a:lnTo>
                      <a:pt x="747" y="479"/>
                    </a:lnTo>
                    <a:lnTo>
                      <a:pt x="746" y="478"/>
                    </a:lnTo>
                    <a:lnTo>
                      <a:pt x="746" y="477"/>
                    </a:lnTo>
                    <a:lnTo>
                      <a:pt x="745" y="477"/>
                    </a:lnTo>
                    <a:lnTo>
                      <a:pt x="744" y="477"/>
                    </a:lnTo>
                    <a:lnTo>
                      <a:pt x="743" y="477"/>
                    </a:lnTo>
                    <a:lnTo>
                      <a:pt x="743" y="476"/>
                    </a:lnTo>
                    <a:lnTo>
                      <a:pt x="740" y="473"/>
                    </a:lnTo>
                    <a:lnTo>
                      <a:pt x="742" y="470"/>
                    </a:lnTo>
                    <a:lnTo>
                      <a:pt x="743" y="469"/>
                    </a:lnTo>
                    <a:lnTo>
                      <a:pt x="743" y="469"/>
                    </a:lnTo>
                    <a:lnTo>
                      <a:pt x="744" y="470"/>
                    </a:lnTo>
                    <a:lnTo>
                      <a:pt x="748" y="469"/>
                    </a:lnTo>
                    <a:lnTo>
                      <a:pt x="750" y="467"/>
                    </a:lnTo>
                    <a:lnTo>
                      <a:pt x="750" y="464"/>
                    </a:lnTo>
                    <a:lnTo>
                      <a:pt x="756" y="462"/>
                    </a:lnTo>
                    <a:lnTo>
                      <a:pt x="760" y="456"/>
                    </a:lnTo>
                    <a:lnTo>
                      <a:pt x="761" y="456"/>
                    </a:lnTo>
                    <a:lnTo>
                      <a:pt x="763" y="456"/>
                    </a:lnTo>
                    <a:lnTo>
                      <a:pt x="764" y="455"/>
                    </a:lnTo>
                    <a:lnTo>
                      <a:pt x="764" y="456"/>
                    </a:lnTo>
                    <a:lnTo>
                      <a:pt x="765" y="457"/>
                    </a:lnTo>
                    <a:lnTo>
                      <a:pt x="765" y="459"/>
                    </a:lnTo>
                    <a:lnTo>
                      <a:pt x="766" y="459"/>
                    </a:lnTo>
                    <a:lnTo>
                      <a:pt x="763" y="463"/>
                    </a:lnTo>
                    <a:lnTo>
                      <a:pt x="762" y="464"/>
                    </a:lnTo>
                    <a:lnTo>
                      <a:pt x="761" y="466"/>
                    </a:lnTo>
                    <a:lnTo>
                      <a:pt x="761" y="466"/>
                    </a:lnTo>
                    <a:lnTo>
                      <a:pt x="763" y="467"/>
                    </a:lnTo>
                    <a:lnTo>
                      <a:pt x="762" y="470"/>
                    </a:lnTo>
                    <a:lnTo>
                      <a:pt x="761" y="470"/>
                    </a:lnTo>
                    <a:lnTo>
                      <a:pt x="760" y="471"/>
                    </a:lnTo>
                    <a:lnTo>
                      <a:pt x="761" y="472"/>
                    </a:lnTo>
                    <a:lnTo>
                      <a:pt x="762" y="470"/>
                    </a:lnTo>
                    <a:lnTo>
                      <a:pt x="763" y="470"/>
                    </a:lnTo>
                    <a:lnTo>
                      <a:pt x="764" y="470"/>
                    </a:lnTo>
                    <a:lnTo>
                      <a:pt x="765" y="470"/>
                    </a:lnTo>
                    <a:lnTo>
                      <a:pt x="765" y="468"/>
                    </a:lnTo>
                    <a:lnTo>
                      <a:pt x="767" y="467"/>
                    </a:lnTo>
                    <a:lnTo>
                      <a:pt x="772" y="465"/>
                    </a:lnTo>
                    <a:lnTo>
                      <a:pt x="772" y="464"/>
                    </a:lnTo>
                    <a:lnTo>
                      <a:pt x="772" y="465"/>
                    </a:lnTo>
                    <a:lnTo>
                      <a:pt x="777" y="463"/>
                    </a:lnTo>
                    <a:lnTo>
                      <a:pt x="779" y="465"/>
                    </a:lnTo>
                    <a:lnTo>
                      <a:pt x="779" y="466"/>
                    </a:lnTo>
                    <a:lnTo>
                      <a:pt x="780" y="465"/>
                    </a:lnTo>
                    <a:lnTo>
                      <a:pt x="783" y="466"/>
                    </a:lnTo>
                    <a:lnTo>
                      <a:pt x="783" y="466"/>
                    </a:lnTo>
                    <a:lnTo>
                      <a:pt x="783" y="471"/>
                    </a:lnTo>
                    <a:lnTo>
                      <a:pt x="783" y="472"/>
                    </a:lnTo>
                    <a:lnTo>
                      <a:pt x="783" y="472"/>
                    </a:lnTo>
                    <a:lnTo>
                      <a:pt x="782" y="473"/>
                    </a:lnTo>
                    <a:lnTo>
                      <a:pt x="782" y="473"/>
                    </a:lnTo>
                    <a:lnTo>
                      <a:pt x="781" y="473"/>
                    </a:lnTo>
                    <a:lnTo>
                      <a:pt x="779" y="477"/>
                    </a:lnTo>
                    <a:lnTo>
                      <a:pt x="781" y="477"/>
                    </a:lnTo>
                    <a:lnTo>
                      <a:pt x="783" y="476"/>
                    </a:lnTo>
                    <a:lnTo>
                      <a:pt x="783" y="477"/>
                    </a:lnTo>
                    <a:lnTo>
                      <a:pt x="782" y="477"/>
                    </a:lnTo>
                    <a:lnTo>
                      <a:pt x="781" y="477"/>
                    </a:lnTo>
                    <a:lnTo>
                      <a:pt x="782" y="478"/>
                    </a:lnTo>
                    <a:lnTo>
                      <a:pt x="782" y="477"/>
                    </a:lnTo>
                    <a:lnTo>
                      <a:pt x="783" y="479"/>
                    </a:lnTo>
                    <a:lnTo>
                      <a:pt x="783" y="479"/>
                    </a:lnTo>
                    <a:lnTo>
                      <a:pt x="783" y="479"/>
                    </a:lnTo>
                    <a:lnTo>
                      <a:pt x="784" y="478"/>
                    </a:lnTo>
                    <a:lnTo>
                      <a:pt x="784" y="478"/>
                    </a:lnTo>
                    <a:lnTo>
                      <a:pt x="785" y="477"/>
                    </a:lnTo>
                    <a:lnTo>
                      <a:pt x="784" y="477"/>
                    </a:lnTo>
                    <a:lnTo>
                      <a:pt x="785" y="477"/>
                    </a:lnTo>
                    <a:lnTo>
                      <a:pt x="786" y="477"/>
                    </a:lnTo>
                    <a:lnTo>
                      <a:pt x="786" y="478"/>
                    </a:lnTo>
                    <a:lnTo>
                      <a:pt x="787" y="478"/>
                    </a:lnTo>
                    <a:lnTo>
                      <a:pt x="788" y="478"/>
                    </a:lnTo>
                    <a:lnTo>
                      <a:pt x="789" y="477"/>
                    </a:lnTo>
                    <a:lnTo>
                      <a:pt x="790" y="478"/>
                    </a:lnTo>
                    <a:lnTo>
                      <a:pt x="789" y="478"/>
                    </a:lnTo>
                    <a:lnTo>
                      <a:pt x="789" y="479"/>
                    </a:lnTo>
                    <a:lnTo>
                      <a:pt x="790" y="480"/>
                    </a:lnTo>
                    <a:lnTo>
                      <a:pt x="790" y="480"/>
                    </a:lnTo>
                    <a:lnTo>
                      <a:pt x="790" y="480"/>
                    </a:lnTo>
                    <a:lnTo>
                      <a:pt x="790" y="480"/>
                    </a:lnTo>
                    <a:lnTo>
                      <a:pt x="790" y="481"/>
                    </a:lnTo>
                    <a:lnTo>
                      <a:pt x="790" y="481"/>
                    </a:lnTo>
                    <a:lnTo>
                      <a:pt x="791" y="481"/>
                    </a:lnTo>
                    <a:lnTo>
                      <a:pt x="790" y="482"/>
                    </a:lnTo>
                    <a:lnTo>
                      <a:pt x="790" y="482"/>
                    </a:lnTo>
                    <a:lnTo>
                      <a:pt x="791" y="483"/>
                    </a:lnTo>
                    <a:lnTo>
                      <a:pt x="791" y="484"/>
                    </a:lnTo>
                    <a:lnTo>
                      <a:pt x="791" y="484"/>
                    </a:lnTo>
                    <a:lnTo>
                      <a:pt x="791" y="484"/>
                    </a:lnTo>
                    <a:lnTo>
                      <a:pt x="790" y="484"/>
                    </a:lnTo>
                    <a:lnTo>
                      <a:pt x="789" y="484"/>
                    </a:lnTo>
                    <a:lnTo>
                      <a:pt x="788" y="484"/>
                    </a:lnTo>
                    <a:lnTo>
                      <a:pt x="787" y="485"/>
                    </a:lnTo>
                    <a:lnTo>
                      <a:pt x="787" y="486"/>
                    </a:lnTo>
                    <a:lnTo>
                      <a:pt x="788" y="486"/>
                    </a:lnTo>
                    <a:lnTo>
                      <a:pt x="788" y="488"/>
                    </a:lnTo>
                    <a:lnTo>
                      <a:pt x="789" y="487"/>
                    </a:lnTo>
                    <a:lnTo>
                      <a:pt x="788" y="486"/>
                    </a:lnTo>
                    <a:lnTo>
                      <a:pt x="789" y="486"/>
                    </a:lnTo>
                    <a:lnTo>
                      <a:pt x="790" y="490"/>
                    </a:lnTo>
                    <a:lnTo>
                      <a:pt x="790" y="491"/>
                    </a:lnTo>
                    <a:lnTo>
                      <a:pt x="790" y="491"/>
                    </a:lnTo>
                    <a:lnTo>
                      <a:pt x="790" y="491"/>
                    </a:lnTo>
                    <a:lnTo>
                      <a:pt x="790" y="492"/>
                    </a:lnTo>
                    <a:lnTo>
                      <a:pt x="790" y="493"/>
                    </a:lnTo>
                    <a:lnTo>
                      <a:pt x="790" y="493"/>
                    </a:lnTo>
                    <a:lnTo>
                      <a:pt x="789" y="495"/>
                    </a:lnTo>
                    <a:lnTo>
                      <a:pt x="789" y="496"/>
                    </a:lnTo>
                    <a:lnTo>
                      <a:pt x="788" y="498"/>
                    </a:lnTo>
                    <a:lnTo>
                      <a:pt x="789" y="499"/>
                    </a:lnTo>
                    <a:lnTo>
                      <a:pt x="789" y="498"/>
                    </a:lnTo>
                    <a:lnTo>
                      <a:pt x="790" y="499"/>
                    </a:lnTo>
                    <a:lnTo>
                      <a:pt x="789" y="499"/>
                    </a:lnTo>
                    <a:lnTo>
                      <a:pt x="790" y="500"/>
                    </a:lnTo>
                    <a:lnTo>
                      <a:pt x="788" y="499"/>
                    </a:lnTo>
                    <a:lnTo>
                      <a:pt x="788" y="500"/>
                    </a:lnTo>
                    <a:lnTo>
                      <a:pt x="788" y="501"/>
                    </a:lnTo>
                    <a:lnTo>
                      <a:pt x="788" y="502"/>
                    </a:lnTo>
                    <a:lnTo>
                      <a:pt x="788" y="501"/>
                    </a:lnTo>
                    <a:lnTo>
                      <a:pt x="789" y="501"/>
                    </a:lnTo>
                    <a:lnTo>
                      <a:pt x="790" y="502"/>
                    </a:lnTo>
                    <a:lnTo>
                      <a:pt x="790" y="500"/>
                    </a:lnTo>
                    <a:lnTo>
                      <a:pt x="791" y="501"/>
                    </a:lnTo>
                    <a:lnTo>
                      <a:pt x="791" y="501"/>
                    </a:lnTo>
                    <a:lnTo>
                      <a:pt x="792" y="499"/>
                    </a:lnTo>
                    <a:lnTo>
                      <a:pt x="793" y="499"/>
                    </a:lnTo>
                    <a:lnTo>
                      <a:pt x="794" y="499"/>
                    </a:lnTo>
                    <a:lnTo>
                      <a:pt x="794" y="499"/>
                    </a:lnTo>
                    <a:lnTo>
                      <a:pt x="793" y="500"/>
                    </a:lnTo>
                    <a:lnTo>
                      <a:pt x="794" y="500"/>
                    </a:lnTo>
                    <a:lnTo>
                      <a:pt x="794" y="500"/>
                    </a:lnTo>
                    <a:lnTo>
                      <a:pt x="794" y="500"/>
                    </a:lnTo>
                    <a:lnTo>
                      <a:pt x="794" y="499"/>
                    </a:lnTo>
                    <a:lnTo>
                      <a:pt x="795" y="499"/>
                    </a:lnTo>
                    <a:lnTo>
                      <a:pt x="795" y="499"/>
                    </a:lnTo>
                    <a:lnTo>
                      <a:pt x="796" y="499"/>
                    </a:lnTo>
                    <a:lnTo>
                      <a:pt x="796" y="499"/>
                    </a:lnTo>
                    <a:lnTo>
                      <a:pt x="796" y="498"/>
                    </a:lnTo>
                    <a:lnTo>
                      <a:pt x="797" y="497"/>
                    </a:lnTo>
                    <a:lnTo>
                      <a:pt x="798" y="498"/>
                    </a:lnTo>
                    <a:lnTo>
                      <a:pt x="799" y="498"/>
                    </a:lnTo>
                    <a:lnTo>
                      <a:pt x="799" y="499"/>
                    </a:lnTo>
                    <a:lnTo>
                      <a:pt x="801" y="496"/>
                    </a:lnTo>
                    <a:lnTo>
                      <a:pt x="801" y="496"/>
                    </a:lnTo>
                    <a:lnTo>
                      <a:pt x="804" y="495"/>
                    </a:lnTo>
                    <a:lnTo>
                      <a:pt x="805" y="495"/>
                    </a:lnTo>
                    <a:lnTo>
                      <a:pt x="806" y="490"/>
                    </a:lnTo>
                    <a:lnTo>
                      <a:pt x="805" y="490"/>
                    </a:lnTo>
                    <a:lnTo>
                      <a:pt x="805" y="482"/>
                    </a:lnTo>
                    <a:lnTo>
                      <a:pt x="800" y="473"/>
                    </a:lnTo>
                    <a:lnTo>
                      <a:pt x="800" y="472"/>
                    </a:lnTo>
                    <a:lnTo>
                      <a:pt x="796" y="469"/>
                    </a:lnTo>
                    <a:lnTo>
                      <a:pt x="794" y="468"/>
                    </a:lnTo>
                    <a:lnTo>
                      <a:pt x="794" y="468"/>
                    </a:lnTo>
                    <a:lnTo>
                      <a:pt x="795" y="466"/>
                    </a:lnTo>
                    <a:lnTo>
                      <a:pt x="795" y="467"/>
                    </a:lnTo>
                    <a:lnTo>
                      <a:pt x="795" y="464"/>
                    </a:lnTo>
                    <a:lnTo>
                      <a:pt x="797" y="463"/>
                    </a:lnTo>
                    <a:lnTo>
                      <a:pt x="797" y="462"/>
                    </a:lnTo>
                    <a:lnTo>
                      <a:pt x="800" y="462"/>
                    </a:lnTo>
                    <a:lnTo>
                      <a:pt x="801" y="461"/>
                    </a:lnTo>
                    <a:lnTo>
                      <a:pt x="801" y="461"/>
                    </a:lnTo>
                    <a:lnTo>
                      <a:pt x="805" y="457"/>
                    </a:lnTo>
                    <a:lnTo>
                      <a:pt x="806" y="456"/>
                    </a:lnTo>
                    <a:lnTo>
                      <a:pt x="807" y="456"/>
                    </a:lnTo>
                    <a:lnTo>
                      <a:pt x="807" y="453"/>
                    </a:lnTo>
                    <a:lnTo>
                      <a:pt x="807" y="452"/>
                    </a:lnTo>
                    <a:lnTo>
                      <a:pt x="807" y="451"/>
                    </a:lnTo>
                    <a:lnTo>
                      <a:pt x="811" y="446"/>
                    </a:lnTo>
                    <a:lnTo>
                      <a:pt x="812" y="446"/>
                    </a:lnTo>
                    <a:lnTo>
                      <a:pt x="812" y="446"/>
                    </a:lnTo>
                    <a:lnTo>
                      <a:pt x="812" y="445"/>
                    </a:lnTo>
                    <a:lnTo>
                      <a:pt x="812" y="445"/>
                    </a:lnTo>
                    <a:lnTo>
                      <a:pt x="813" y="444"/>
                    </a:lnTo>
                    <a:lnTo>
                      <a:pt x="813" y="444"/>
                    </a:lnTo>
                    <a:lnTo>
                      <a:pt x="812" y="444"/>
                    </a:lnTo>
                    <a:lnTo>
                      <a:pt x="815" y="444"/>
                    </a:lnTo>
                    <a:lnTo>
                      <a:pt x="816" y="442"/>
                    </a:lnTo>
                    <a:lnTo>
                      <a:pt x="816" y="442"/>
                    </a:lnTo>
                    <a:lnTo>
                      <a:pt x="817" y="441"/>
                    </a:lnTo>
                    <a:lnTo>
                      <a:pt x="818" y="440"/>
                    </a:lnTo>
                    <a:lnTo>
                      <a:pt x="819" y="437"/>
                    </a:lnTo>
                    <a:lnTo>
                      <a:pt x="819" y="438"/>
                    </a:lnTo>
                    <a:lnTo>
                      <a:pt x="820" y="438"/>
                    </a:lnTo>
                    <a:lnTo>
                      <a:pt x="819" y="440"/>
                    </a:lnTo>
                    <a:lnTo>
                      <a:pt x="819" y="440"/>
                    </a:lnTo>
                    <a:lnTo>
                      <a:pt x="822" y="439"/>
                    </a:lnTo>
                    <a:lnTo>
                      <a:pt x="822" y="441"/>
                    </a:lnTo>
                    <a:lnTo>
                      <a:pt x="822" y="441"/>
                    </a:lnTo>
                    <a:lnTo>
                      <a:pt x="823" y="442"/>
                    </a:lnTo>
                    <a:lnTo>
                      <a:pt x="824" y="442"/>
                    </a:lnTo>
                    <a:lnTo>
                      <a:pt x="825" y="442"/>
                    </a:lnTo>
                    <a:lnTo>
                      <a:pt x="826" y="443"/>
                    </a:lnTo>
                    <a:lnTo>
                      <a:pt x="826" y="443"/>
                    </a:lnTo>
                    <a:lnTo>
                      <a:pt x="829" y="442"/>
                    </a:lnTo>
                    <a:lnTo>
                      <a:pt x="830" y="442"/>
                    </a:lnTo>
                    <a:lnTo>
                      <a:pt x="837" y="436"/>
                    </a:lnTo>
                    <a:lnTo>
                      <a:pt x="840" y="433"/>
                    </a:lnTo>
                    <a:lnTo>
                      <a:pt x="840" y="432"/>
                    </a:lnTo>
                    <a:lnTo>
                      <a:pt x="842" y="430"/>
                    </a:lnTo>
                    <a:lnTo>
                      <a:pt x="843" y="429"/>
                    </a:lnTo>
                    <a:lnTo>
                      <a:pt x="863" y="399"/>
                    </a:lnTo>
                    <a:lnTo>
                      <a:pt x="864" y="398"/>
                    </a:lnTo>
                    <a:lnTo>
                      <a:pt x="865" y="397"/>
                    </a:lnTo>
                    <a:lnTo>
                      <a:pt x="866" y="393"/>
                    </a:lnTo>
                    <a:lnTo>
                      <a:pt x="866" y="393"/>
                    </a:lnTo>
                    <a:lnTo>
                      <a:pt x="866" y="389"/>
                    </a:lnTo>
                    <a:lnTo>
                      <a:pt x="866" y="386"/>
                    </a:lnTo>
                    <a:lnTo>
                      <a:pt x="867" y="384"/>
                    </a:lnTo>
                    <a:lnTo>
                      <a:pt x="867" y="383"/>
                    </a:lnTo>
                    <a:lnTo>
                      <a:pt x="866" y="383"/>
                    </a:lnTo>
                    <a:lnTo>
                      <a:pt x="866" y="379"/>
                    </a:lnTo>
                    <a:lnTo>
                      <a:pt x="866" y="377"/>
                    </a:lnTo>
                    <a:lnTo>
                      <a:pt x="867" y="374"/>
                    </a:lnTo>
                    <a:lnTo>
                      <a:pt x="867" y="374"/>
                    </a:lnTo>
                    <a:lnTo>
                      <a:pt x="868" y="373"/>
                    </a:lnTo>
                    <a:lnTo>
                      <a:pt x="868" y="373"/>
                    </a:lnTo>
                    <a:lnTo>
                      <a:pt x="868" y="372"/>
                    </a:lnTo>
                    <a:lnTo>
                      <a:pt x="870" y="370"/>
                    </a:lnTo>
                    <a:lnTo>
                      <a:pt x="870" y="370"/>
                    </a:lnTo>
                    <a:lnTo>
                      <a:pt x="871" y="368"/>
                    </a:lnTo>
                    <a:lnTo>
                      <a:pt x="871" y="367"/>
                    </a:lnTo>
                    <a:lnTo>
                      <a:pt x="872" y="365"/>
                    </a:lnTo>
                    <a:lnTo>
                      <a:pt x="870" y="364"/>
                    </a:lnTo>
                    <a:lnTo>
                      <a:pt x="870" y="361"/>
                    </a:lnTo>
                    <a:lnTo>
                      <a:pt x="870" y="359"/>
                    </a:lnTo>
                    <a:lnTo>
                      <a:pt x="868" y="357"/>
                    </a:lnTo>
                    <a:lnTo>
                      <a:pt x="866" y="357"/>
                    </a:lnTo>
                    <a:lnTo>
                      <a:pt x="865" y="357"/>
                    </a:lnTo>
                    <a:lnTo>
                      <a:pt x="864" y="356"/>
                    </a:lnTo>
                    <a:lnTo>
                      <a:pt x="863" y="357"/>
                    </a:lnTo>
                    <a:lnTo>
                      <a:pt x="863" y="356"/>
                    </a:lnTo>
                    <a:lnTo>
                      <a:pt x="865" y="356"/>
                    </a:lnTo>
                    <a:lnTo>
                      <a:pt x="866" y="357"/>
                    </a:lnTo>
                    <a:lnTo>
                      <a:pt x="867" y="357"/>
                    </a:lnTo>
                    <a:lnTo>
                      <a:pt x="868" y="357"/>
                    </a:lnTo>
                    <a:lnTo>
                      <a:pt x="870" y="358"/>
                    </a:lnTo>
                    <a:lnTo>
                      <a:pt x="870" y="357"/>
                    </a:lnTo>
                    <a:lnTo>
                      <a:pt x="871" y="357"/>
                    </a:lnTo>
                    <a:lnTo>
                      <a:pt x="871" y="355"/>
                    </a:lnTo>
                    <a:lnTo>
                      <a:pt x="870" y="355"/>
                    </a:lnTo>
                    <a:lnTo>
                      <a:pt x="866" y="351"/>
                    </a:lnTo>
                    <a:lnTo>
                      <a:pt x="865" y="350"/>
                    </a:lnTo>
                    <a:lnTo>
                      <a:pt x="865" y="349"/>
                    </a:lnTo>
                    <a:lnTo>
                      <a:pt x="863" y="348"/>
                    </a:lnTo>
                    <a:lnTo>
                      <a:pt x="863" y="347"/>
                    </a:lnTo>
                    <a:lnTo>
                      <a:pt x="863" y="347"/>
                    </a:lnTo>
                    <a:lnTo>
                      <a:pt x="863" y="346"/>
                    </a:lnTo>
                    <a:lnTo>
                      <a:pt x="861" y="346"/>
                    </a:lnTo>
                    <a:lnTo>
                      <a:pt x="859" y="347"/>
                    </a:lnTo>
                    <a:lnTo>
                      <a:pt x="859" y="347"/>
                    </a:lnTo>
                    <a:lnTo>
                      <a:pt x="856" y="346"/>
                    </a:lnTo>
                    <a:lnTo>
                      <a:pt x="856" y="348"/>
                    </a:lnTo>
                    <a:lnTo>
                      <a:pt x="857" y="348"/>
                    </a:lnTo>
                    <a:lnTo>
                      <a:pt x="855" y="353"/>
                    </a:lnTo>
                    <a:lnTo>
                      <a:pt x="855" y="353"/>
                    </a:lnTo>
                    <a:lnTo>
                      <a:pt x="855" y="352"/>
                    </a:lnTo>
                    <a:lnTo>
                      <a:pt x="855" y="350"/>
                    </a:lnTo>
                    <a:lnTo>
                      <a:pt x="855" y="349"/>
                    </a:lnTo>
                    <a:lnTo>
                      <a:pt x="853" y="352"/>
                    </a:lnTo>
                    <a:lnTo>
                      <a:pt x="850" y="353"/>
                    </a:lnTo>
                    <a:lnTo>
                      <a:pt x="848" y="353"/>
                    </a:lnTo>
                    <a:lnTo>
                      <a:pt x="848" y="353"/>
                    </a:lnTo>
                    <a:lnTo>
                      <a:pt x="849" y="352"/>
                    </a:lnTo>
                    <a:lnTo>
                      <a:pt x="851" y="350"/>
                    </a:lnTo>
                    <a:lnTo>
                      <a:pt x="851" y="349"/>
                    </a:lnTo>
                    <a:lnTo>
                      <a:pt x="849" y="349"/>
                    </a:lnTo>
                    <a:lnTo>
                      <a:pt x="849" y="348"/>
                    </a:lnTo>
                    <a:lnTo>
                      <a:pt x="850" y="348"/>
                    </a:lnTo>
                    <a:lnTo>
                      <a:pt x="851" y="346"/>
                    </a:lnTo>
                    <a:lnTo>
                      <a:pt x="851" y="346"/>
                    </a:lnTo>
                    <a:lnTo>
                      <a:pt x="849" y="346"/>
                    </a:lnTo>
                    <a:lnTo>
                      <a:pt x="848" y="347"/>
                    </a:lnTo>
                    <a:lnTo>
                      <a:pt x="848" y="348"/>
                    </a:lnTo>
                    <a:lnTo>
                      <a:pt x="848" y="349"/>
                    </a:lnTo>
                    <a:lnTo>
                      <a:pt x="848" y="349"/>
                    </a:lnTo>
                    <a:lnTo>
                      <a:pt x="847" y="350"/>
                    </a:lnTo>
                    <a:lnTo>
                      <a:pt x="846" y="350"/>
                    </a:lnTo>
                    <a:lnTo>
                      <a:pt x="846" y="351"/>
                    </a:lnTo>
                    <a:lnTo>
                      <a:pt x="845" y="351"/>
                    </a:lnTo>
                    <a:lnTo>
                      <a:pt x="846" y="346"/>
                    </a:lnTo>
                    <a:lnTo>
                      <a:pt x="846" y="346"/>
                    </a:lnTo>
                    <a:lnTo>
                      <a:pt x="846" y="344"/>
                    </a:lnTo>
                    <a:lnTo>
                      <a:pt x="846" y="343"/>
                    </a:lnTo>
                    <a:lnTo>
                      <a:pt x="845" y="343"/>
                    </a:lnTo>
                    <a:lnTo>
                      <a:pt x="840" y="344"/>
                    </a:lnTo>
                    <a:lnTo>
                      <a:pt x="839" y="342"/>
                    </a:lnTo>
                    <a:lnTo>
                      <a:pt x="837" y="342"/>
                    </a:lnTo>
                    <a:lnTo>
                      <a:pt x="837" y="340"/>
                    </a:lnTo>
                    <a:lnTo>
                      <a:pt x="841" y="338"/>
                    </a:lnTo>
                    <a:lnTo>
                      <a:pt x="841" y="338"/>
                    </a:lnTo>
                    <a:lnTo>
                      <a:pt x="843" y="336"/>
                    </a:lnTo>
                    <a:lnTo>
                      <a:pt x="844" y="335"/>
                    </a:lnTo>
                    <a:lnTo>
                      <a:pt x="845" y="334"/>
                    </a:lnTo>
                    <a:lnTo>
                      <a:pt x="845" y="334"/>
                    </a:lnTo>
                    <a:lnTo>
                      <a:pt x="846" y="333"/>
                    </a:lnTo>
                    <a:lnTo>
                      <a:pt x="851" y="328"/>
                    </a:lnTo>
                    <a:lnTo>
                      <a:pt x="852" y="327"/>
                    </a:lnTo>
                    <a:lnTo>
                      <a:pt x="852" y="326"/>
                    </a:lnTo>
                    <a:lnTo>
                      <a:pt x="853" y="325"/>
                    </a:lnTo>
                    <a:lnTo>
                      <a:pt x="853" y="324"/>
                    </a:lnTo>
                    <a:lnTo>
                      <a:pt x="855" y="323"/>
                    </a:lnTo>
                    <a:lnTo>
                      <a:pt x="855" y="321"/>
                    </a:lnTo>
                    <a:lnTo>
                      <a:pt x="855" y="322"/>
                    </a:lnTo>
                    <a:lnTo>
                      <a:pt x="856" y="320"/>
                    </a:lnTo>
                    <a:lnTo>
                      <a:pt x="859" y="317"/>
                    </a:lnTo>
                    <a:lnTo>
                      <a:pt x="860" y="317"/>
                    </a:lnTo>
                    <a:lnTo>
                      <a:pt x="863" y="315"/>
                    </a:lnTo>
                    <a:lnTo>
                      <a:pt x="863" y="313"/>
                    </a:lnTo>
                    <a:lnTo>
                      <a:pt x="863" y="313"/>
                    </a:lnTo>
                    <a:lnTo>
                      <a:pt x="866" y="312"/>
                    </a:lnTo>
                    <a:lnTo>
                      <a:pt x="866" y="310"/>
                    </a:lnTo>
                    <a:lnTo>
                      <a:pt x="866" y="309"/>
                    </a:lnTo>
                    <a:lnTo>
                      <a:pt x="881" y="295"/>
                    </a:lnTo>
                    <a:lnTo>
                      <a:pt x="896" y="295"/>
                    </a:lnTo>
                    <a:lnTo>
                      <a:pt x="896" y="296"/>
                    </a:lnTo>
                    <a:lnTo>
                      <a:pt x="896" y="297"/>
                    </a:lnTo>
                    <a:lnTo>
                      <a:pt x="897" y="297"/>
                    </a:lnTo>
                    <a:lnTo>
                      <a:pt x="898" y="297"/>
                    </a:lnTo>
                    <a:lnTo>
                      <a:pt x="899" y="296"/>
                    </a:lnTo>
                    <a:lnTo>
                      <a:pt x="899" y="295"/>
                    </a:lnTo>
                    <a:lnTo>
                      <a:pt x="899" y="294"/>
                    </a:lnTo>
                    <a:lnTo>
                      <a:pt x="905" y="296"/>
                    </a:lnTo>
                    <a:lnTo>
                      <a:pt x="906" y="296"/>
                    </a:lnTo>
                    <a:lnTo>
                      <a:pt x="906" y="295"/>
                    </a:lnTo>
                    <a:lnTo>
                      <a:pt x="907" y="295"/>
                    </a:lnTo>
                    <a:lnTo>
                      <a:pt x="910" y="295"/>
                    </a:lnTo>
                    <a:lnTo>
                      <a:pt x="910" y="296"/>
                    </a:lnTo>
                    <a:lnTo>
                      <a:pt x="911" y="297"/>
                    </a:lnTo>
                    <a:lnTo>
                      <a:pt x="913" y="296"/>
                    </a:lnTo>
                    <a:lnTo>
                      <a:pt x="913" y="295"/>
                    </a:lnTo>
                    <a:lnTo>
                      <a:pt x="912" y="295"/>
                    </a:lnTo>
                    <a:lnTo>
                      <a:pt x="912" y="295"/>
                    </a:lnTo>
                    <a:lnTo>
                      <a:pt x="913" y="294"/>
                    </a:lnTo>
                    <a:lnTo>
                      <a:pt x="913" y="294"/>
                    </a:lnTo>
                    <a:lnTo>
                      <a:pt x="913" y="293"/>
                    </a:lnTo>
                    <a:lnTo>
                      <a:pt x="913" y="292"/>
                    </a:lnTo>
                    <a:lnTo>
                      <a:pt x="913" y="292"/>
                    </a:lnTo>
                    <a:lnTo>
                      <a:pt x="914" y="291"/>
                    </a:lnTo>
                    <a:lnTo>
                      <a:pt x="916" y="291"/>
                    </a:lnTo>
                    <a:lnTo>
                      <a:pt x="921" y="292"/>
                    </a:lnTo>
                    <a:lnTo>
                      <a:pt x="921" y="292"/>
                    </a:lnTo>
                    <a:lnTo>
                      <a:pt x="923" y="294"/>
                    </a:lnTo>
                    <a:lnTo>
                      <a:pt x="923" y="294"/>
                    </a:lnTo>
                    <a:lnTo>
                      <a:pt x="924" y="294"/>
                    </a:lnTo>
                    <a:lnTo>
                      <a:pt x="924" y="293"/>
                    </a:lnTo>
                    <a:lnTo>
                      <a:pt x="925" y="293"/>
                    </a:lnTo>
                    <a:lnTo>
                      <a:pt x="926" y="293"/>
                    </a:lnTo>
                    <a:lnTo>
                      <a:pt x="928" y="295"/>
                    </a:lnTo>
                    <a:lnTo>
                      <a:pt x="928" y="295"/>
                    </a:lnTo>
                    <a:lnTo>
                      <a:pt x="931" y="296"/>
                    </a:lnTo>
                    <a:lnTo>
                      <a:pt x="931" y="297"/>
                    </a:lnTo>
                    <a:lnTo>
                      <a:pt x="930" y="298"/>
                    </a:lnTo>
                    <a:lnTo>
                      <a:pt x="926" y="298"/>
                    </a:lnTo>
                    <a:lnTo>
                      <a:pt x="925" y="298"/>
                    </a:lnTo>
                    <a:lnTo>
                      <a:pt x="925" y="298"/>
                    </a:lnTo>
                    <a:lnTo>
                      <a:pt x="927" y="301"/>
                    </a:lnTo>
                    <a:lnTo>
                      <a:pt x="929" y="301"/>
                    </a:lnTo>
                    <a:lnTo>
                      <a:pt x="931" y="300"/>
                    </a:lnTo>
                    <a:lnTo>
                      <a:pt x="932" y="299"/>
                    </a:lnTo>
                    <a:lnTo>
                      <a:pt x="932" y="298"/>
                    </a:lnTo>
                    <a:lnTo>
                      <a:pt x="933" y="299"/>
                    </a:lnTo>
                    <a:lnTo>
                      <a:pt x="935" y="300"/>
                    </a:lnTo>
                    <a:lnTo>
                      <a:pt x="935" y="299"/>
                    </a:lnTo>
                    <a:lnTo>
                      <a:pt x="935" y="298"/>
                    </a:lnTo>
                    <a:lnTo>
                      <a:pt x="937" y="298"/>
                    </a:lnTo>
                    <a:lnTo>
                      <a:pt x="937" y="298"/>
                    </a:lnTo>
                    <a:lnTo>
                      <a:pt x="939" y="297"/>
                    </a:lnTo>
                    <a:lnTo>
                      <a:pt x="940" y="297"/>
                    </a:lnTo>
                    <a:lnTo>
                      <a:pt x="941" y="298"/>
                    </a:lnTo>
                    <a:lnTo>
                      <a:pt x="942" y="298"/>
                    </a:lnTo>
                    <a:lnTo>
                      <a:pt x="943" y="298"/>
                    </a:lnTo>
                    <a:lnTo>
                      <a:pt x="943" y="297"/>
                    </a:lnTo>
                    <a:lnTo>
                      <a:pt x="945" y="297"/>
                    </a:lnTo>
                    <a:lnTo>
                      <a:pt x="946" y="298"/>
                    </a:lnTo>
                    <a:lnTo>
                      <a:pt x="946" y="297"/>
                    </a:lnTo>
                    <a:lnTo>
                      <a:pt x="946" y="297"/>
                    </a:lnTo>
                    <a:lnTo>
                      <a:pt x="947" y="296"/>
                    </a:lnTo>
                    <a:lnTo>
                      <a:pt x="946" y="295"/>
                    </a:lnTo>
                    <a:lnTo>
                      <a:pt x="946" y="295"/>
                    </a:lnTo>
                    <a:lnTo>
                      <a:pt x="944" y="294"/>
                    </a:lnTo>
                    <a:lnTo>
                      <a:pt x="942" y="294"/>
                    </a:lnTo>
                    <a:lnTo>
                      <a:pt x="942" y="293"/>
                    </a:lnTo>
                    <a:lnTo>
                      <a:pt x="943" y="292"/>
                    </a:lnTo>
                    <a:lnTo>
                      <a:pt x="942" y="290"/>
                    </a:lnTo>
                    <a:lnTo>
                      <a:pt x="942" y="290"/>
                    </a:lnTo>
                    <a:lnTo>
                      <a:pt x="943" y="290"/>
                    </a:lnTo>
                    <a:lnTo>
                      <a:pt x="943" y="290"/>
                    </a:lnTo>
                    <a:lnTo>
                      <a:pt x="945" y="285"/>
                    </a:lnTo>
                    <a:lnTo>
                      <a:pt x="946" y="284"/>
                    </a:lnTo>
                    <a:lnTo>
                      <a:pt x="948" y="283"/>
                    </a:lnTo>
                    <a:lnTo>
                      <a:pt x="951" y="280"/>
                    </a:lnTo>
                    <a:lnTo>
                      <a:pt x="951" y="279"/>
                    </a:lnTo>
                    <a:lnTo>
                      <a:pt x="952" y="278"/>
                    </a:lnTo>
                    <a:lnTo>
                      <a:pt x="955" y="274"/>
                    </a:lnTo>
                    <a:lnTo>
                      <a:pt x="956" y="272"/>
                    </a:lnTo>
                    <a:lnTo>
                      <a:pt x="958" y="269"/>
                    </a:lnTo>
                    <a:lnTo>
                      <a:pt x="960" y="269"/>
                    </a:lnTo>
                    <a:lnTo>
                      <a:pt x="961" y="268"/>
                    </a:lnTo>
                    <a:lnTo>
                      <a:pt x="963" y="268"/>
                    </a:lnTo>
                    <a:lnTo>
                      <a:pt x="967" y="267"/>
                    </a:lnTo>
                    <a:lnTo>
                      <a:pt x="968" y="267"/>
                    </a:lnTo>
                    <a:lnTo>
                      <a:pt x="968" y="266"/>
                    </a:lnTo>
                    <a:lnTo>
                      <a:pt x="969" y="266"/>
                    </a:lnTo>
                    <a:lnTo>
                      <a:pt x="970" y="267"/>
                    </a:lnTo>
                    <a:lnTo>
                      <a:pt x="971" y="268"/>
                    </a:lnTo>
                    <a:lnTo>
                      <a:pt x="972" y="269"/>
                    </a:lnTo>
                    <a:lnTo>
                      <a:pt x="972" y="269"/>
                    </a:lnTo>
                    <a:lnTo>
                      <a:pt x="975" y="266"/>
                    </a:lnTo>
                    <a:lnTo>
                      <a:pt x="975" y="270"/>
                    </a:lnTo>
                    <a:lnTo>
                      <a:pt x="974" y="271"/>
                    </a:lnTo>
                    <a:lnTo>
                      <a:pt x="973" y="273"/>
                    </a:lnTo>
                    <a:lnTo>
                      <a:pt x="973" y="274"/>
                    </a:lnTo>
                    <a:lnTo>
                      <a:pt x="974" y="275"/>
                    </a:lnTo>
                    <a:lnTo>
                      <a:pt x="973" y="276"/>
                    </a:lnTo>
                    <a:lnTo>
                      <a:pt x="973" y="277"/>
                    </a:lnTo>
                    <a:lnTo>
                      <a:pt x="973" y="277"/>
                    </a:lnTo>
                    <a:lnTo>
                      <a:pt x="973" y="277"/>
                    </a:lnTo>
                    <a:lnTo>
                      <a:pt x="976" y="277"/>
                    </a:lnTo>
                    <a:lnTo>
                      <a:pt x="975" y="280"/>
                    </a:lnTo>
                    <a:lnTo>
                      <a:pt x="975" y="282"/>
                    </a:lnTo>
                    <a:lnTo>
                      <a:pt x="975" y="281"/>
                    </a:lnTo>
                    <a:lnTo>
                      <a:pt x="977" y="280"/>
                    </a:lnTo>
                    <a:lnTo>
                      <a:pt x="978" y="280"/>
                    </a:lnTo>
                    <a:lnTo>
                      <a:pt x="986" y="270"/>
                    </a:lnTo>
                    <a:lnTo>
                      <a:pt x="988" y="269"/>
                    </a:lnTo>
                    <a:lnTo>
                      <a:pt x="989" y="269"/>
                    </a:lnTo>
                    <a:lnTo>
                      <a:pt x="989" y="269"/>
                    </a:lnTo>
                    <a:lnTo>
                      <a:pt x="990" y="269"/>
                    </a:lnTo>
                    <a:lnTo>
                      <a:pt x="990" y="270"/>
                    </a:lnTo>
                    <a:lnTo>
                      <a:pt x="990" y="271"/>
                    </a:lnTo>
                    <a:lnTo>
                      <a:pt x="990" y="271"/>
                    </a:lnTo>
                    <a:lnTo>
                      <a:pt x="991" y="269"/>
                    </a:lnTo>
                    <a:lnTo>
                      <a:pt x="990" y="269"/>
                    </a:lnTo>
                    <a:lnTo>
                      <a:pt x="990" y="268"/>
                    </a:lnTo>
                    <a:lnTo>
                      <a:pt x="990" y="265"/>
                    </a:lnTo>
                    <a:lnTo>
                      <a:pt x="990" y="264"/>
                    </a:lnTo>
                    <a:lnTo>
                      <a:pt x="992" y="262"/>
                    </a:lnTo>
                    <a:lnTo>
                      <a:pt x="992" y="261"/>
                    </a:lnTo>
                    <a:lnTo>
                      <a:pt x="992" y="260"/>
                    </a:lnTo>
                    <a:lnTo>
                      <a:pt x="993" y="258"/>
                    </a:lnTo>
                    <a:lnTo>
                      <a:pt x="998" y="257"/>
                    </a:lnTo>
                    <a:lnTo>
                      <a:pt x="1000" y="258"/>
                    </a:lnTo>
                    <a:lnTo>
                      <a:pt x="1001" y="259"/>
                    </a:lnTo>
                    <a:lnTo>
                      <a:pt x="1001" y="260"/>
                    </a:lnTo>
                    <a:lnTo>
                      <a:pt x="999" y="260"/>
                    </a:lnTo>
                    <a:lnTo>
                      <a:pt x="997" y="262"/>
                    </a:lnTo>
                    <a:lnTo>
                      <a:pt x="996" y="269"/>
                    </a:lnTo>
                    <a:lnTo>
                      <a:pt x="994" y="270"/>
                    </a:lnTo>
                    <a:lnTo>
                      <a:pt x="994" y="272"/>
                    </a:lnTo>
                    <a:lnTo>
                      <a:pt x="995" y="273"/>
                    </a:lnTo>
                    <a:lnTo>
                      <a:pt x="995" y="274"/>
                    </a:lnTo>
                    <a:lnTo>
                      <a:pt x="994" y="275"/>
                    </a:lnTo>
                    <a:lnTo>
                      <a:pt x="993" y="275"/>
                    </a:lnTo>
                    <a:lnTo>
                      <a:pt x="993" y="277"/>
                    </a:lnTo>
                    <a:lnTo>
                      <a:pt x="994" y="277"/>
                    </a:lnTo>
                    <a:lnTo>
                      <a:pt x="994" y="278"/>
                    </a:lnTo>
                    <a:lnTo>
                      <a:pt x="992" y="280"/>
                    </a:lnTo>
                    <a:lnTo>
                      <a:pt x="990" y="280"/>
                    </a:lnTo>
                    <a:lnTo>
                      <a:pt x="990" y="280"/>
                    </a:lnTo>
                    <a:lnTo>
                      <a:pt x="988" y="282"/>
                    </a:lnTo>
                    <a:lnTo>
                      <a:pt x="987" y="282"/>
                    </a:lnTo>
                    <a:lnTo>
                      <a:pt x="984" y="283"/>
                    </a:lnTo>
                    <a:lnTo>
                      <a:pt x="984" y="284"/>
                    </a:lnTo>
                    <a:lnTo>
                      <a:pt x="984" y="284"/>
                    </a:lnTo>
                    <a:lnTo>
                      <a:pt x="983" y="286"/>
                    </a:lnTo>
                    <a:lnTo>
                      <a:pt x="979" y="291"/>
                    </a:lnTo>
                    <a:lnTo>
                      <a:pt x="976" y="293"/>
                    </a:lnTo>
                    <a:lnTo>
                      <a:pt x="975" y="295"/>
                    </a:lnTo>
                    <a:lnTo>
                      <a:pt x="975" y="295"/>
                    </a:lnTo>
                    <a:lnTo>
                      <a:pt x="972" y="298"/>
                    </a:lnTo>
                    <a:lnTo>
                      <a:pt x="972" y="300"/>
                    </a:lnTo>
                    <a:lnTo>
                      <a:pt x="964" y="309"/>
                    </a:lnTo>
                    <a:lnTo>
                      <a:pt x="963" y="309"/>
                    </a:lnTo>
                    <a:lnTo>
                      <a:pt x="961" y="309"/>
                    </a:lnTo>
                    <a:lnTo>
                      <a:pt x="960" y="312"/>
                    </a:lnTo>
                    <a:lnTo>
                      <a:pt x="957" y="311"/>
                    </a:lnTo>
                    <a:lnTo>
                      <a:pt x="957" y="311"/>
                    </a:lnTo>
                    <a:lnTo>
                      <a:pt x="957" y="314"/>
                    </a:lnTo>
                    <a:lnTo>
                      <a:pt x="956" y="319"/>
                    </a:lnTo>
                    <a:lnTo>
                      <a:pt x="952" y="321"/>
                    </a:lnTo>
                    <a:lnTo>
                      <a:pt x="950" y="330"/>
                    </a:lnTo>
                    <a:lnTo>
                      <a:pt x="951" y="349"/>
                    </a:lnTo>
                    <a:lnTo>
                      <a:pt x="951" y="349"/>
                    </a:lnTo>
                    <a:lnTo>
                      <a:pt x="956" y="377"/>
                    </a:lnTo>
                    <a:lnTo>
                      <a:pt x="964" y="368"/>
                    </a:lnTo>
                    <a:lnTo>
                      <a:pt x="965" y="364"/>
                    </a:lnTo>
                    <a:lnTo>
                      <a:pt x="965" y="362"/>
                    </a:lnTo>
                    <a:lnTo>
                      <a:pt x="965" y="361"/>
                    </a:lnTo>
                    <a:lnTo>
                      <a:pt x="966" y="360"/>
                    </a:lnTo>
                    <a:lnTo>
                      <a:pt x="965" y="360"/>
                    </a:lnTo>
                    <a:lnTo>
                      <a:pt x="966" y="359"/>
                    </a:lnTo>
                    <a:lnTo>
                      <a:pt x="966" y="359"/>
                    </a:lnTo>
                    <a:lnTo>
                      <a:pt x="967" y="359"/>
                    </a:lnTo>
                    <a:lnTo>
                      <a:pt x="969" y="357"/>
                    </a:lnTo>
                    <a:lnTo>
                      <a:pt x="972" y="356"/>
                    </a:lnTo>
                    <a:lnTo>
                      <a:pt x="974" y="357"/>
                    </a:lnTo>
                    <a:lnTo>
                      <a:pt x="973" y="356"/>
                    </a:lnTo>
                    <a:lnTo>
                      <a:pt x="973" y="355"/>
                    </a:lnTo>
                    <a:lnTo>
                      <a:pt x="973" y="349"/>
                    </a:lnTo>
                    <a:lnTo>
                      <a:pt x="977" y="345"/>
                    </a:lnTo>
                    <a:lnTo>
                      <a:pt x="979" y="343"/>
                    </a:lnTo>
                    <a:lnTo>
                      <a:pt x="980" y="343"/>
                    </a:lnTo>
                    <a:lnTo>
                      <a:pt x="981" y="344"/>
                    </a:lnTo>
                    <a:lnTo>
                      <a:pt x="982" y="344"/>
                    </a:lnTo>
                    <a:lnTo>
                      <a:pt x="983" y="344"/>
                    </a:lnTo>
                    <a:lnTo>
                      <a:pt x="985" y="342"/>
                    </a:lnTo>
                    <a:lnTo>
                      <a:pt x="985" y="342"/>
                    </a:lnTo>
                    <a:lnTo>
                      <a:pt x="983" y="338"/>
                    </a:lnTo>
                    <a:lnTo>
                      <a:pt x="982" y="335"/>
                    </a:lnTo>
                    <a:lnTo>
                      <a:pt x="984" y="330"/>
                    </a:lnTo>
                    <a:lnTo>
                      <a:pt x="985" y="329"/>
                    </a:lnTo>
                    <a:lnTo>
                      <a:pt x="986" y="328"/>
                    </a:lnTo>
                    <a:lnTo>
                      <a:pt x="986" y="327"/>
                    </a:lnTo>
                    <a:lnTo>
                      <a:pt x="986" y="326"/>
                    </a:lnTo>
                    <a:lnTo>
                      <a:pt x="989" y="325"/>
                    </a:lnTo>
                    <a:lnTo>
                      <a:pt x="990" y="324"/>
                    </a:lnTo>
                    <a:lnTo>
                      <a:pt x="990" y="325"/>
                    </a:lnTo>
                    <a:lnTo>
                      <a:pt x="990" y="326"/>
                    </a:lnTo>
                    <a:lnTo>
                      <a:pt x="989" y="327"/>
                    </a:lnTo>
                    <a:lnTo>
                      <a:pt x="988" y="328"/>
                    </a:lnTo>
                    <a:lnTo>
                      <a:pt x="989" y="329"/>
                    </a:lnTo>
                    <a:lnTo>
                      <a:pt x="990" y="330"/>
                    </a:lnTo>
                    <a:lnTo>
                      <a:pt x="990" y="330"/>
                    </a:lnTo>
                    <a:lnTo>
                      <a:pt x="991" y="328"/>
                    </a:lnTo>
                    <a:lnTo>
                      <a:pt x="991" y="327"/>
                    </a:lnTo>
                    <a:lnTo>
                      <a:pt x="991" y="324"/>
                    </a:lnTo>
                    <a:lnTo>
                      <a:pt x="990" y="323"/>
                    </a:lnTo>
                    <a:lnTo>
                      <a:pt x="989" y="323"/>
                    </a:lnTo>
                    <a:lnTo>
                      <a:pt x="989" y="323"/>
                    </a:lnTo>
                    <a:lnTo>
                      <a:pt x="989" y="317"/>
                    </a:lnTo>
                    <a:lnTo>
                      <a:pt x="989" y="316"/>
                    </a:lnTo>
                    <a:lnTo>
                      <a:pt x="990" y="315"/>
                    </a:lnTo>
                    <a:lnTo>
                      <a:pt x="991" y="313"/>
                    </a:lnTo>
                    <a:lnTo>
                      <a:pt x="991" y="312"/>
                    </a:lnTo>
                    <a:lnTo>
                      <a:pt x="988" y="310"/>
                    </a:lnTo>
                    <a:lnTo>
                      <a:pt x="987" y="310"/>
                    </a:lnTo>
                    <a:lnTo>
                      <a:pt x="986" y="312"/>
                    </a:lnTo>
                    <a:lnTo>
                      <a:pt x="986" y="313"/>
                    </a:lnTo>
                    <a:lnTo>
                      <a:pt x="986" y="312"/>
                    </a:lnTo>
                    <a:lnTo>
                      <a:pt x="985" y="311"/>
                    </a:lnTo>
                    <a:lnTo>
                      <a:pt x="984" y="310"/>
                    </a:lnTo>
                    <a:lnTo>
                      <a:pt x="984" y="309"/>
                    </a:lnTo>
                    <a:lnTo>
                      <a:pt x="990" y="299"/>
                    </a:lnTo>
                    <a:lnTo>
                      <a:pt x="990" y="298"/>
                    </a:lnTo>
                    <a:lnTo>
                      <a:pt x="990" y="298"/>
                    </a:lnTo>
                    <a:lnTo>
                      <a:pt x="990" y="298"/>
                    </a:lnTo>
                    <a:lnTo>
                      <a:pt x="990" y="297"/>
                    </a:lnTo>
                    <a:lnTo>
                      <a:pt x="990" y="296"/>
                    </a:lnTo>
                    <a:lnTo>
                      <a:pt x="991" y="296"/>
                    </a:lnTo>
                    <a:lnTo>
                      <a:pt x="992" y="295"/>
                    </a:lnTo>
                    <a:lnTo>
                      <a:pt x="991" y="294"/>
                    </a:lnTo>
                    <a:lnTo>
                      <a:pt x="991" y="292"/>
                    </a:lnTo>
                    <a:lnTo>
                      <a:pt x="992" y="291"/>
                    </a:lnTo>
                    <a:lnTo>
                      <a:pt x="993" y="290"/>
                    </a:lnTo>
                    <a:lnTo>
                      <a:pt x="993" y="290"/>
                    </a:lnTo>
                    <a:lnTo>
                      <a:pt x="994" y="289"/>
                    </a:lnTo>
                    <a:lnTo>
                      <a:pt x="995" y="288"/>
                    </a:lnTo>
                    <a:lnTo>
                      <a:pt x="996" y="289"/>
                    </a:lnTo>
                    <a:lnTo>
                      <a:pt x="997" y="290"/>
                    </a:lnTo>
                    <a:lnTo>
                      <a:pt x="997" y="288"/>
                    </a:lnTo>
                    <a:lnTo>
                      <a:pt x="999" y="287"/>
                    </a:lnTo>
                    <a:lnTo>
                      <a:pt x="1000" y="288"/>
                    </a:lnTo>
                    <a:lnTo>
                      <a:pt x="1000" y="290"/>
                    </a:lnTo>
                    <a:lnTo>
                      <a:pt x="1001" y="290"/>
                    </a:lnTo>
                    <a:lnTo>
                      <a:pt x="1001" y="288"/>
                    </a:lnTo>
                    <a:lnTo>
                      <a:pt x="1001" y="287"/>
                    </a:lnTo>
                    <a:lnTo>
                      <a:pt x="1002" y="286"/>
                    </a:lnTo>
                    <a:lnTo>
                      <a:pt x="1003" y="286"/>
                    </a:lnTo>
                    <a:lnTo>
                      <a:pt x="1005" y="285"/>
                    </a:lnTo>
                    <a:lnTo>
                      <a:pt x="1006" y="284"/>
                    </a:lnTo>
                    <a:lnTo>
                      <a:pt x="1008" y="282"/>
                    </a:lnTo>
                    <a:lnTo>
                      <a:pt x="1008" y="283"/>
                    </a:lnTo>
                    <a:lnTo>
                      <a:pt x="1008" y="284"/>
                    </a:lnTo>
                    <a:lnTo>
                      <a:pt x="1008" y="284"/>
                    </a:lnTo>
                    <a:lnTo>
                      <a:pt x="1008" y="286"/>
                    </a:lnTo>
                    <a:lnTo>
                      <a:pt x="1008" y="289"/>
                    </a:lnTo>
                    <a:lnTo>
                      <a:pt x="1007" y="290"/>
                    </a:lnTo>
                    <a:lnTo>
                      <a:pt x="1007" y="290"/>
                    </a:lnTo>
                    <a:lnTo>
                      <a:pt x="1008" y="290"/>
                    </a:lnTo>
                    <a:lnTo>
                      <a:pt x="1011" y="285"/>
                    </a:lnTo>
                    <a:lnTo>
                      <a:pt x="1011" y="285"/>
                    </a:lnTo>
                    <a:lnTo>
                      <a:pt x="1011" y="284"/>
                    </a:lnTo>
                    <a:lnTo>
                      <a:pt x="1011" y="284"/>
                    </a:lnTo>
                    <a:lnTo>
                      <a:pt x="1013" y="284"/>
                    </a:lnTo>
                    <a:lnTo>
                      <a:pt x="1014" y="284"/>
                    </a:lnTo>
                    <a:lnTo>
                      <a:pt x="1015" y="284"/>
                    </a:lnTo>
                    <a:lnTo>
                      <a:pt x="1016" y="282"/>
                    </a:lnTo>
                    <a:lnTo>
                      <a:pt x="1018" y="282"/>
                    </a:lnTo>
                    <a:lnTo>
                      <a:pt x="1019" y="281"/>
                    </a:lnTo>
                    <a:lnTo>
                      <a:pt x="1019" y="281"/>
                    </a:lnTo>
                    <a:lnTo>
                      <a:pt x="1022" y="281"/>
                    </a:lnTo>
                    <a:lnTo>
                      <a:pt x="1025" y="283"/>
                    </a:lnTo>
                    <a:lnTo>
                      <a:pt x="1026" y="284"/>
                    </a:lnTo>
                    <a:lnTo>
                      <a:pt x="1027" y="284"/>
                    </a:lnTo>
                    <a:lnTo>
                      <a:pt x="1029" y="287"/>
                    </a:lnTo>
                    <a:lnTo>
                      <a:pt x="1029" y="288"/>
                    </a:lnTo>
                    <a:lnTo>
                      <a:pt x="1030" y="288"/>
                    </a:lnTo>
                    <a:lnTo>
                      <a:pt x="1030" y="288"/>
                    </a:lnTo>
                    <a:lnTo>
                      <a:pt x="1030" y="287"/>
                    </a:lnTo>
                    <a:lnTo>
                      <a:pt x="1032" y="284"/>
                    </a:lnTo>
                    <a:lnTo>
                      <a:pt x="1032" y="284"/>
                    </a:lnTo>
                    <a:lnTo>
                      <a:pt x="1031" y="284"/>
                    </a:lnTo>
                    <a:lnTo>
                      <a:pt x="1033" y="282"/>
                    </a:lnTo>
                    <a:lnTo>
                      <a:pt x="1034" y="282"/>
                    </a:lnTo>
                    <a:lnTo>
                      <a:pt x="1034" y="281"/>
                    </a:lnTo>
                    <a:lnTo>
                      <a:pt x="1035" y="281"/>
                    </a:lnTo>
                    <a:lnTo>
                      <a:pt x="1036" y="281"/>
                    </a:lnTo>
                    <a:lnTo>
                      <a:pt x="1037" y="280"/>
                    </a:lnTo>
                    <a:lnTo>
                      <a:pt x="1037" y="280"/>
                    </a:lnTo>
                    <a:lnTo>
                      <a:pt x="1037" y="279"/>
                    </a:lnTo>
                    <a:lnTo>
                      <a:pt x="1038" y="279"/>
                    </a:lnTo>
                    <a:lnTo>
                      <a:pt x="1039" y="278"/>
                    </a:lnTo>
                    <a:lnTo>
                      <a:pt x="1040" y="278"/>
                    </a:lnTo>
                    <a:lnTo>
                      <a:pt x="1040" y="278"/>
                    </a:lnTo>
                    <a:lnTo>
                      <a:pt x="1041" y="277"/>
                    </a:lnTo>
                    <a:lnTo>
                      <a:pt x="1040" y="277"/>
                    </a:lnTo>
                    <a:lnTo>
                      <a:pt x="1040" y="277"/>
                    </a:lnTo>
                    <a:lnTo>
                      <a:pt x="1040" y="276"/>
                    </a:lnTo>
                    <a:lnTo>
                      <a:pt x="1041" y="277"/>
                    </a:lnTo>
                    <a:lnTo>
                      <a:pt x="1041" y="277"/>
                    </a:lnTo>
                    <a:lnTo>
                      <a:pt x="1041" y="277"/>
                    </a:lnTo>
                    <a:lnTo>
                      <a:pt x="1042" y="275"/>
                    </a:lnTo>
                    <a:lnTo>
                      <a:pt x="1041" y="275"/>
                    </a:lnTo>
                    <a:lnTo>
                      <a:pt x="1043" y="275"/>
                    </a:lnTo>
                    <a:lnTo>
                      <a:pt x="1044" y="274"/>
                    </a:lnTo>
                    <a:lnTo>
                      <a:pt x="1044" y="274"/>
                    </a:lnTo>
                    <a:lnTo>
                      <a:pt x="1044" y="273"/>
                    </a:lnTo>
                    <a:lnTo>
                      <a:pt x="1044" y="273"/>
                    </a:lnTo>
                    <a:lnTo>
                      <a:pt x="1044" y="272"/>
                    </a:lnTo>
                    <a:lnTo>
                      <a:pt x="1044" y="273"/>
                    </a:lnTo>
                    <a:lnTo>
                      <a:pt x="1045" y="273"/>
                    </a:lnTo>
                    <a:lnTo>
                      <a:pt x="1046" y="272"/>
                    </a:lnTo>
                    <a:lnTo>
                      <a:pt x="1046" y="272"/>
                    </a:lnTo>
                    <a:lnTo>
                      <a:pt x="1047" y="271"/>
                    </a:lnTo>
                    <a:lnTo>
                      <a:pt x="1047" y="271"/>
                    </a:lnTo>
                    <a:lnTo>
                      <a:pt x="1048" y="270"/>
                    </a:lnTo>
                    <a:lnTo>
                      <a:pt x="1048" y="269"/>
                    </a:lnTo>
                    <a:lnTo>
                      <a:pt x="1048" y="269"/>
                    </a:lnTo>
                    <a:lnTo>
                      <a:pt x="1048" y="269"/>
                    </a:lnTo>
                    <a:lnTo>
                      <a:pt x="1048" y="269"/>
                    </a:lnTo>
                    <a:lnTo>
                      <a:pt x="1049" y="269"/>
                    </a:lnTo>
                    <a:lnTo>
                      <a:pt x="1050" y="269"/>
                    </a:lnTo>
                    <a:lnTo>
                      <a:pt x="1051" y="268"/>
                    </a:lnTo>
                    <a:lnTo>
                      <a:pt x="1054" y="267"/>
                    </a:lnTo>
                    <a:lnTo>
                      <a:pt x="1055" y="266"/>
                    </a:lnTo>
                    <a:lnTo>
                      <a:pt x="1056" y="266"/>
                    </a:lnTo>
                    <a:lnTo>
                      <a:pt x="1056" y="265"/>
                    </a:lnTo>
                    <a:lnTo>
                      <a:pt x="1056" y="264"/>
                    </a:lnTo>
                    <a:lnTo>
                      <a:pt x="1056" y="263"/>
                    </a:lnTo>
                    <a:lnTo>
                      <a:pt x="1057" y="263"/>
                    </a:lnTo>
                    <a:lnTo>
                      <a:pt x="1057" y="265"/>
                    </a:lnTo>
                    <a:lnTo>
                      <a:pt x="1057" y="265"/>
                    </a:lnTo>
                    <a:lnTo>
                      <a:pt x="1060" y="263"/>
                    </a:lnTo>
                    <a:lnTo>
                      <a:pt x="1060" y="263"/>
                    </a:lnTo>
                    <a:lnTo>
                      <a:pt x="1065" y="260"/>
                    </a:lnTo>
                    <a:lnTo>
                      <a:pt x="1068" y="259"/>
                    </a:lnTo>
                    <a:lnTo>
                      <a:pt x="1068" y="258"/>
                    </a:lnTo>
                    <a:lnTo>
                      <a:pt x="1068" y="258"/>
                    </a:lnTo>
                    <a:lnTo>
                      <a:pt x="1068" y="258"/>
                    </a:lnTo>
                    <a:lnTo>
                      <a:pt x="1066" y="255"/>
                    </a:lnTo>
                    <a:lnTo>
                      <a:pt x="1067" y="255"/>
                    </a:lnTo>
                    <a:lnTo>
                      <a:pt x="1069" y="258"/>
                    </a:lnTo>
                    <a:lnTo>
                      <a:pt x="1069" y="258"/>
                    </a:lnTo>
                    <a:lnTo>
                      <a:pt x="1069" y="258"/>
                    </a:lnTo>
                    <a:lnTo>
                      <a:pt x="1070" y="258"/>
                    </a:lnTo>
                    <a:lnTo>
                      <a:pt x="1070" y="258"/>
                    </a:lnTo>
                    <a:lnTo>
                      <a:pt x="1070" y="258"/>
                    </a:lnTo>
                    <a:lnTo>
                      <a:pt x="1070" y="257"/>
                    </a:lnTo>
                    <a:lnTo>
                      <a:pt x="1070" y="257"/>
                    </a:lnTo>
                    <a:lnTo>
                      <a:pt x="1071" y="258"/>
                    </a:lnTo>
                    <a:lnTo>
                      <a:pt x="1071" y="258"/>
                    </a:lnTo>
                    <a:lnTo>
                      <a:pt x="1073" y="259"/>
                    </a:lnTo>
                    <a:lnTo>
                      <a:pt x="1076" y="261"/>
                    </a:lnTo>
                    <a:lnTo>
                      <a:pt x="1077" y="262"/>
                    </a:lnTo>
                    <a:lnTo>
                      <a:pt x="1078" y="262"/>
                    </a:lnTo>
                    <a:lnTo>
                      <a:pt x="1078" y="260"/>
                    </a:lnTo>
                    <a:lnTo>
                      <a:pt x="1079" y="260"/>
                    </a:lnTo>
                    <a:lnTo>
                      <a:pt x="1080" y="258"/>
                    </a:lnTo>
                    <a:lnTo>
                      <a:pt x="1080" y="256"/>
                    </a:lnTo>
                    <a:lnTo>
                      <a:pt x="1080" y="255"/>
                    </a:lnTo>
                    <a:lnTo>
                      <a:pt x="1080" y="255"/>
                    </a:lnTo>
                    <a:lnTo>
                      <a:pt x="1078" y="254"/>
                    </a:lnTo>
                    <a:lnTo>
                      <a:pt x="1078" y="254"/>
                    </a:lnTo>
                    <a:lnTo>
                      <a:pt x="1078" y="253"/>
                    </a:lnTo>
                    <a:lnTo>
                      <a:pt x="1078" y="253"/>
                    </a:lnTo>
                    <a:lnTo>
                      <a:pt x="1079" y="253"/>
                    </a:lnTo>
                    <a:lnTo>
                      <a:pt x="1080" y="253"/>
                    </a:lnTo>
                    <a:lnTo>
                      <a:pt x="1080" y="252"/>
                    </a:lnTo>
                    <a:lnTo>
                      <a:pt x="1080" y="251"/>
                    </a:lnTo>
                    <a:lnTo>
                      <a:pt x="1079" y="251"/>
                    </a:lnTo>
                    <a:lnTo>
                      <a:pt x="1077" y="248"/>
                    </a:lnTo>
                    <a:lnTo>
                      <a:pt x="1077" y="241"/>
                    </a:lnTo>
                    <a:lnTo>
                      <a:pt x="1075" y="242"/>
                    </a:lnTo>
                    <a:lnTo>
                      <a:pt x="1074" y="241"/>
                    </a:lnTo>
                    <a:lnTo>
                      <a:pt x="1074" y="240"/>
                    </a:lnTo>
                    <a:lnTo>
                      <a:pt x="1075" y="240"/>
                    </a:lnTo>
                    <a:lnTo>
                      <a:pt x="1076" y="240"/>
                    </a:lnTo>
                    <a:lnTo>
                      <a:pt x="1074" y="236"/>
                    </a:lnTo>
                    <a:lnTo>
                      <a:pt x="1073" y="238"/>
                    </a:lnTo>
                    <a:lnTo>
                      <a:pt x="1073" y="238"/>
                    </a:lnTo>
                    <a:lnTo>
                      <a:pt x="1072" y="237"/>
                    </a:lnTo>
                    <a:lnTo>
                      <a:pt x="1071" y="236"/>
                    </a:lnTo>
                    <a:lnTo>
                      <a:pt x="1070" y="236"/>
                    </a:lnTo>
                    <a:lnTo>
                      <a:pt x="1070" y="235"/>
                    </a:lnTo>
                    <a:lnTo>
                      <a:pt x="1070" y="232"/>
                    </a:lnTo>
                    <a:lnTo>
                      <a:pt x="1070" y="231"/>
                    </a:lnTo>
                    <a:lnTo>
                      <a:pt x="1071" y="232"/>
                    </a:lnTo>
                    <a:lnTo>
                      <a:pt x="1073" y="233"/>
                    </a:lnTo>
                    <a:lnTo>
                      <a:pt x="1073" y="232"/>
                    </a:lnTo>
                    <a:lnTo>
                      <a:pt x="1073" y="232"/>
                    </a:lnTo>
                    <a:lnTo>
                      <a:pt x="1074" y="233"/>
                    </a:lnTo>
                    <a:lnTo>
                      <a:pt x="1076" y="233"/>
                    </a:lnTo>
                    <a:lnTo>
                      <a:pt x="1076" y="233"/>
                    </a:lnTo>
                    <a:lnTo>
                      <a:pt x="1076" y="233"/>
                    </a:lnTo>
                    <a:lnTo>
                      <a:pt x="1077" y="233"/>
                    </a:lnTo>
                    <a:lnTo>
                      <a:pt x="1077" y="232"/>
                    </a:lnTo>
                    <a:lnTo>
                      <a:pt x="1080" y="231"/>
                    </a:lnTo>
                    <a:lnTo>
                      <a:pt x="1082" y="229"/>
                    </a:lnTo>
                    <a:lnTo>
                      <a:pt x="1084" y="227"/>
                    </a:lnTo>
                    <a:lnTo>
                      <a:pt x="1084" y="227"/>
                    </a:lnTo>
                    <a:lnTo>
                      <a:pt x="1087" y="224"/>
                    </a:lnTo>
                    <a:lnTo>
                      <a:pt x="1087" y="222"/>
                    </a:lnTo>
                    <a:lnTo>
                      <a:pt x="1088" y="222"/>
                    </a:lnTo>
                    <a:lnTo>
                      <a:pt x="1088" y="220"/>
                    </a:lnTo>
                    <a:lnTo>
                      <a:pt x="1084" y="217"/>
                    </a:lnTo>
                    <a:lnTo>
                      <a:pt x="1084" y="213"/>
                    </a:lnTo>
                    <a:lnTo>
                      <a:pt x="1085" y="213"/>
                    </a:lnTo>
                    <a:lnTo>
                      <a:pt x="1085" y="213"/>
                    </a:lnTo>
                    <a:lnTo>
                      <a:pt x="1086" y="214"/>
                    </a:lnTo>
                    <a:lnTo>
                      <a:pt x="1088" y="213"/>
                    </a:lnTo>
                    <a:lnTo>
                      <a:pt x="1088" y="211"/>
                    </a:lnTo>
                    <a:lnTo>
                      <a:pt x="1088" y="211"/>
                    </a:lnTo>
                    <a:lnTo>
                      <a:pt x="1088" y="211"/>
                    </a:lnTo>
                    <a:lnTo>
                      <a:pt x="1088" y="211"/>
                    </a:lnTo>
                    <a:lnTo>
                      <a:pt x="1090" y="213"/>
                    </a:lnTo>
                    <a:lnTo>
                      <a:pt x="1091" y="212"/>
                    </a:lnTo>
                    <a:lnTo>
                      <a:pt x="1091" y="211"/>
                    </a:lnTo>
                    <a:lnTo>
                      <a:pt x="1091" y="210"/>
                    </a:lnTo>
                    <a:lnTo>
                      <a:pt x="1092" y="211"/>
                    </a:lnTo>
                    <a:lnTo>
                      <a:pt x="1091" y="214"/>
                    </a:lnTo>
                    <a:lnTo>
                      <a:pt x="1091" y="215"/>
                    </a:lnTo>
                    <a:lnTo>
                      <a:pt x="1090" y="215"/>
                    </a:lnTo>
                    <a:lnTo>
                      <a:pt x="1089" y="214"/>
                    </a:lnTo>
                    <a:lnTo>
                      <a:pt x="1091" y="218"/>
                    </a:lnTo>
                    <a:lnTo>
                      <a:pt x="1091" y="218"/>
                    </a:lnTo>
                    <a:lnTo>
                      <a:pt x="1092" y="219"/>
                    </a:lnTo>
                    <a:lnTo>
                      <a:pt x="1092" y="221"/>
                    </a:lnTo>
                    <a:lnTo>
                      <a:pt x="1093" y="222"/>
                    </a:lnTo>
                    <a:lnTo>
                      <a:pt x="1096" y="222"/>
                    </a:lnTo>
                    <a:lnTo>
                      <a:pt x="1099" y="222"/>
                    </a:lnTo>
                    <a:lnTo>
                      <a:pt x="1099" y="220"/>
                    </a:lnTo>
                    <a:lnTo>
                      <a:pt x="1100" y="220"/>
                    </a:lnTo>
                    <a:lnTo>
                      <a:pt x="1102" y="221"/>
                    </a:lnTo>
                    <a:lnTo>
                      <a:pt x="1103" y="220"/>
                    </a:lnTo>
                    <a:lnTo>
                      <a:pt x="1104" y="222"/>
                    </a:lnTo>
                    <a:lnTo>
                      <a:pt x="1105" y="222"/>
                    </a:lnTo>
                    <a:lnTo>
                      <a:pt x="1106" y="222"/>
                    </a:lnTo>
                    <a:lnTo>
                      <a:pt x="1106" y="224"/>
                    </a:lnTo>
                    <a:lnTo>
                      <a:pt x="1106" y="226"/>
                    </a:lnTo>
                    <a:lnTo>
                      <a:pt x="1106" y="228"/>
                    </a:lnTo>
                    <a:lnTo>
                      <a:pt x="1108" y="229"/>
                    </a:lnTo>
                    <a:lnTo>
                      <a:pt x="1109" y="229"/>
                    </a:lnTo>
                    <a:lnTo>
                      <a:pt x="1109" y="230"/>
                    </a:lnTo>
                    <a:lnTo>
                      <a:pt x="1109" y="231"/>
                    </a:lnTo>
                    <a:lnTo>
                      <a:pt x="1110" y="231"/>
                    </a:lnTo>
                    <a:lnTo>
                      <a:pt x="1111" y="232"/>
                    </a:lnTo>
                    <a:lnTo>
                      <a:pt x="1112" y="232"/>
                    </a:lnTo>
                    <a:lnTo>
                      <a:pt x="1111" y="231"/>
                    </a:lnTo>
                    <a:lnTo>
                      <a:pt x="1112" y="230"/>
                    </a:lnTo>
                    <a:lnTo>
                      <a:pt x="1112" y="230"/>
                    </a:lnTo>
                    <a:lnTo>
                      <a:pt x="1113" y="231"/>
                    </a:lnTo>
                    <a:lnTo>
                      <a:pt x="1113" y="229"/>
                    </a:lnTo>
                    <a:lnTo>
                      <a:pt x="1113" y="229"/>
                    </a:lnTo>
                    <a:lnTo>
                      <a:pt x="1113" y="229"/>
                    </a:lnTo>
                    <a:lnTo>
                      <a:pt x="1113" y="229"/>
                    </a:lnTo>
                    <a:lnTo>
                      <a:pt x="1113" y="230"/>
                    </a:lnTo>
                    <a:lnTo>
                      <a:pt x="1113" y="232"/>
                    </a:lnTo>
                    <a:lnTo>
                      <a:pt x="1114" y="233"/>
                    </a:lnTo>
                    <a:lnTo>
                      <a:pt x="1115" y="233"/>
                    </a:lnTo>
                    <a:lnTo>
                      <a:pt x="1116" y="233"/>
                    </a:lnTo>
                    <a:lnTo>
                      <a:pt x="1116" y="233"/>
                    </a:lnTo>
                    <a:lnTo>
                      <a:pt x="1117" y="235"/>
                    </a:lnTo>
                    <a:lnTo>
                      <a:pt x="1117" y="236"/>
                    </a:lnTo>
                    <a:lnTo>
                      <a:pt x="1118" y="236"/>
                    </a:lnTo>
                    <a:lnTo>
                      <a:pt x="1118" y="235"/>
                    </a:lnTo>
                    <a:lnTo>
                      <a:pt x="1118" y="236"/>
                    </a:lnTo>
                    <a:lnTo>
                      <a:pt x="1119" y="236"/>
                    </a:lnTo>
                    <a:lnTo>
                      <a:pt x="1120" y="236"/>
                    </a:lnTo>
                    <a:lnTo>
                      <a:pt x="1120" y="235"/>
                    </a:lnTo>
                    <a:lnTo>
                      <a:pt x="1120" y="233"/>
                    </a:lnTo>
                    <a:lnTo>
                      <a:pt x="1121" y="234"/>
                    </a:lnTo>
                    <a:lnTo>
                      <a:pt x="1120" y="237"/>
                    </a:lnTo>
                    <a:lnTo>
                      <a:pt x="1121" y="238"/>
                    </a:lnTo>
                    <a:lnTo>
                      <a:pt x="1122" y="238"/>
                    </a:lnTo>
                    <a:lnTo>
                      <a:pt x="1122" y="238"/>
                    </a:lnTo>
                    <a:lnTo>
                      <a:pt x="1123" y="237"/>
                    </a:lnTo>
                    <a:lnTo>
                      <a:pt x="1123" y="236"/>
                    </a:lnTo>
                    <a:lnTo>
                      <a:pt x="1122" y="235"/>
                    </a:lnTo>
                    <a:lnTo>
                      <a:pt x="1122" y="235"/>
                    </a:lnTo>
                    <a:lnTo>
                      <a:pt x="1123" y="235"/>
                    </a:lnTo>
                    <a:lnTo>
                      <a:pt x="1124" y="235"/>
                    </a:lnTo>
                    <a:lnTo>
                      <a:pt x="1124" y="236"/>
                    </a:lnTo>
                    <a:lnTo>
                      <a:pt x="1126" y="236"/>
                    </a:lnTo>
                    <a:lnTo>
                      <a:pt x="1125" y="233"/>
                    </a:lnTo>
                    <a:lnTo>
                      <a:pt x="1125" y="233"/>
                    </a:lnTo>
                    <a:lnTo>
                      <a:pt x="1124" y="233"/>
                    </a:lnTo>
                    <a:lnTo>
                      <a:pt x="1123" y="233"/>
                    </a:lnTo>
                    <a:lnTo>
                      <a:pt x="1123" y="233"/>
                    </a:lnTo>
                    <a:lnTo>
                      <a:pt x="1123" y="233"/>
                    </a:lnTo>
                    <a:lnTo>
                      <a:pt x="1123" y="232"/>
                    </a:lnTo>
                    <a:lnTo>
                      <a:pt x="1124" y="232"/>
                    </a:lnTo>
                    <a:lnTo>
                      <a:pt x="1124" y="231"/>
                    </a:lnTo>
                    <a:lnTo>
                      <a:pt x="1123" y="230"/>
                    </a:lnTo>
                    <a:lnTo>
                      <a:pt x="1122" y="231"/>
                    </a:lnTo>
                    <a:lnTo>
                      <a:pt x="1123" y="230"/>
                    </a:lnTo>
                    <a:lnTo>
                      <a:pt x="1124" y="230"/>
                    </a:lnTo>
                    <a:lnTo>
                      <a:pt x="1124" y="229"/>
                    </a:lnTo>
                    <a:lnTo>
                      <a:pt x="1124" y="229"/>
                    </a:lnTo>
                    <a:lnTo>
                      <a:pt x="1124" y="229"/>
                    </a:lnTo>
                    <a:lnTo>
                      <a:pt x="1124" y="229"/>
                    </a:lnTo>
                    <a:lnTo>
                      <a:pt x="1125" y="2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2" name="Freeform 403"/>
              <p:cNvSpPr>
                <a:spLocks/>
              </p:cNvSpPr>
              <p:nvPr/>
            </p:nvSpPr>
            <p:spPr bwMode="auto">
              <a:xfrm>
                <a:off x="4441" y="2992"/>
                <a:ext cx="12" cy="12"/>
              </a:xfrm>
              <a:custGeom>
                <a:avLst/>
                <a:gdLst/>
                <a:ahLst/>
                <a:cxnLst>
                  <a:cxn ang="0">
                    <a:pos x="4" y="12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6" y="11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1" y="6"/>
                  </a:cxn>
                  <a:cxn ang="0">
                    <a:pos x="12" y="4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0" y="1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6" y="1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3" y="2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2" y="9"/>
                  </a:cxn>
                  <a:cxn ang="0">
                    <a:pos x="3" y="10"/>
                  </a:cxn>
                  <a:cxn ang="0">
                    <a:pos x="3" y="11"/>
                  </a:cxn>
                  <a:cxn ang="0">
                    <a:pos x="4" y="12"/>
                  </a:cxn>
                </a:cxnLst>
                <a:rect l="0" t="0" r="r" b="b"/>
                <a:pathLst>
                  <a:path w="12" h="12">
                    <a:moveTo>
                      <a:pt x="4" y="12"/>
                    </a:moveTo>
                    <a:lnTo>
                      <a:pt x="5" y="12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1" y="6"/>
                    </a:lnTo>
                    <a:lnTo>
                      <a:pt x="12" y="4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9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4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3" name="Freeform 404"/>
              <p:cNvSpPr>
                <a:spLocks/>
              </p:cNvSpPr>
              <p:nvPr/>
            </p:nvSpPr>
            <p:spPr bwMode="auto">
              <a:xfrm>
                <a:off x="4595" y="3180"/>
                <a:ext cx="11" cy="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12"/>
                  </a:cxn>
                  <a:cxn ang="0">
                    <a:pos x="0" y="11"/>
                  </a:cxn>
                  <a:cxn ang="0">
                    <a:pos x="1" y="11"/>
                  </a:cxn>
                  <a:cxn ang="0">
                    <a:pos x="2" y="12"/>
                  </a:cxn>
                  <a:cxn ang="0">
                    <a:pos x="3" y="13"/>
                  </a:cxn>
                  <a:cxn ang="0">
                    <a:pos x="3" y="12"/>
                  </a:cxn>
                  <a:cxn ang="0">
                    <a:pos x="3" y="13"/>
                  </a:cxn>
                  <a:cxn ang="0">
                    <a:pos x="4" y="12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11" y="7"/>
                  </a:cxn>
                  <a:cxn ang="0">
                    <a:pos x="11" y="8"/>
                  </a:cxn>
                  <a:cxn ang="0">
                    <a:pos x="11" y="7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lnTo>
                      <a:pt x="0" y="12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4" y="12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11" y="7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4" name="Freeform 405"/>
              <p:cNvSpPr>
                <a:spLocks/>
              </p:cNvSpPr>
              <p:nvPr/>
            </p:nvSpPr>
            <p:spPr bwMode="auto">
              <a:xfrm>
                <a:off x="4475" y="2987"/>
                <a:ext cx="3" cy="5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3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1" y="2"/>
                  </a:cxn>
                </a:cxnLst>
                <a:rect l="0" t="0" r="r" b="b"/>
                <a:pathLst>
                  <a:path w="3" h="5">
                    <a:moveTo>
                      <a:pt x="1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5" name="Freeform 406"/>
              <p:cNvSpPr>
                <a:spLocks/>
              </p:cNvSpPr>
              <p:nvPr/>
            </p:nvSpPr>
            <p:spPr bwMode="auto">
              <a:xfrm>
                <a:off x="4469" y="3154"/>
                <a:ext cx="4" cy="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2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6" name="Rectangle 407"/>
              <p:cNvSpPr>
                <a:spLocks noChangeArrowheads="1"/>
              </p:cNvSpPr>
              <p:nvPr/>
            </p:nvSpPr>
            <p:spPr bwMode="auto">
              <a:xfrm>
                <a:off x="4458" y="3006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7" name="Freeform 408"/>
              <p:cNvSpPr>
                <a:spLocks/>
              </p:cNvSpPr>
              <p:nvPr/>
            </p:nvSpPr>
            <p:spPr bwMode="auto">
              <a:xfrm>
                <a:off x="4429" y="2928"/>
                <a:ext cx="51" cy="49"/>
              </a:xfrm>
              <a:custGeom>
                <a:avLst/>
                <a:gdLst/>
                <a:ahLst/>
                <a:cxnLst>
                  <a:cxn ang="0">
                    <a:pos x="4" y="25"/>
                  </a:cxn>
                  <a:cxn ang="0">
                    <a:pos x="5" y="30"/>
                  </a:cxn>
                  <a:cxn ang="0">
                    <a:pos x="3" y="31"/>
                  </a:cxn>
                  <a:cxn ang="0">
                    <a:pos x="2" y="32"/>
                  </a:cxn>
                  <a:cxn ang="0">
                    <a:pos x="2" y="37"/>
                  </a:cxn>
                  <a:cxn ang="0">
                    <a:pos x="3" y="39"/>
                  </a:cxn>
                  <a:cxn ang="0">
                    <a:pos x="5" y="39"/>
                  </a:cxn>
                  <a:cxn ang="0">
                    <a:pos x="10" y="41"/>
                  </a:cxn>
                  <a:cxn ang="0">
                    <a:pos x="12" y="41"/>
                  </a:cxn>
                  <a:cxn ang="0">
                    <a:pos x="16" y="39"/>
                  </a:cxn>
                  <a:cxn ang="0">
                    <a:pos x="25" y="38"/>
                  </a:cxn>
                  <a:cxn ang="0">
                    <a:pos x="26" y="39"/>
                  </a:cxn>
                  <a:cxn ang="0">
                    <a:pos x="26" y="41"/>
                  </a:cxn>
                  <a:cxn ang="0">
                    <a:pos x="21" y="42"/>
                  </a:cxn>
                  <a:cxn ang="0">
                    <a:pos x="18" y="43"/>
                  </a:cxn>
                  <a:cxn ang="0">
                    <a:pos x="19" y="46"/>
                  </a:cxn>
                  <a:cxn ang="0">
                    <a:pos x="21" y="48"/>
                  </a:cxn>
                  <a:cxn ang="0">
                    <a:pos x="16" y="46"/>
                  </a:cxn>
                  <a:cxn ang="0">
                    <a:pos x="11" y="46"/>
                  </a:cxn>
                  <a:cxn ang="0">
                    <a:pos x="13" y="49"/>
                  </a:cxn>
                  <a:cxn ang="0">
                    <a:pos x="19" y="53"/>
                  </a:cxn>
                  <a:cxn ang="0">
                    <a:pos x="21" y="55"/>
                  </a:cxn>
                  <a:cxn ang="0">
                    <a:pos x="24" y="53"/>
                  </a:cxn>
                  <a:cxn ang="0">
                    <a:pos x="28" y="53"/>
                  </a:cxn>
                  <a:cxn ang="0">
                    <a:pos x="33" y="54"/>
                  </a:cxn>
                  <a:cxn ang="0">
                    <a:pos x="33" y="59"/>
                  </a:cxn>
                  <a:cxn ang="0">
                    <a:pos x="34" y="61"/>
                  </a:cxn>
                  <a:cxn ang="0">
                    <a:pos x="37" y="63"/>
                  </a:cxn>
                  <a:cxn ang="0">
                    <a:pos x="43" y="61"/>
                  </a:cxn>
                  <a:cxn ang="0">
                    <a:pos x="46" y="57"/>
                  </a:cxn>
                  <a:cxn ang="0">
                    <a:pos x="49" y="57"/>
                  </a:cxn>
                  <a:cxn ang="0">
                    <a:pos x="54" y="54"/>
                  </a:cxn>
                  <a:cxn ang="0">
                    <a:pos x="55" y="51"/>
                  </a:cxn>
                  <a:cxn ang="0">
                    <a:pos x="55" y="48"/>
                  </a:cxn>
                  <a:cxn ang="0">
                    <a:pos x="56" y="44"/>
                  </a:cxn>
                  <a:cxn ang="0">
                    <a:pos x="59" y="41"/>
                  </a:cxn>
                  <a:cxn ang="0">
                    <a:pos x="61" y="38"/>
                  </a:cxn>
                  <a:cxn ang="0">
                    <a:pos x="63" y="33"/>
                  </a:cxn>
                  <a:cxn ang="0">
                    <a:pos x="63" y="30"/>
                  </a:cxn>
                  <a:cxn ang="0">
                    <a:pos x="64" y="25"/>
                  </a:cxn>
                  <a:cxn ang="0">
                    <a:pos x="62" y="14"/>
                  </a:cxn>
                  <a:cxn ang="0">
                    <a:pos x="54" y="11"/>
                  </a:cxn>
                  <a:cxn ang="0">
                    <a:pos x="49" y="10"/>
                  </a:cxn>
                  <a:cxn ang="0">
                    <a:pos x="44" y="9"/>
                  </a:cxn>
                  <a:cxn ang="0">
                    <a:pos x="41" y="8"/>
                  </a:cxn>
                  <a:cxn ang="0">
                    <a:pos x="38" y="0"/>
                  </a:cxn>
                  <a:cxn ang="0">
                    <a:pos x="30" y="9"/>
                  </a:cxn>
                  <a:cxn ang="0">
                    <a:pos x="20" y="2"/>
                  </a:cxn>
                  <a:cxn ang="0">
                    <a:pos x="18" y="5"/>
                  </a:cxn>
                  <a:cxn ang="0">
                    <a:pos x="17" y="11"/>
                  </a:cxn>
                  <a:cxn ang="0">
                    <a:pos x="4" y="13"/>
                  </a:cxn>
                  <a:cxn ang="0">
                    <a:pos x="1" y="22"/>
                  </a:cxn>
                </a:cxnLst>
                <a:rect l="0" t="0" r="r" b="b"/>
                <a:pathLst>
                  <a:path w="65" h="63">
                    <a:moveTo>
                      <a:pt x="1" y="22"/>
                    </a:moveTo>
                    <a:cubicBezTo>
                      <a:pt x="3" y="22"/>
                      <a:pt x="6" y="23"/>
                      <a:pt x="6" y="23"/>
                    </a:cubicBezTo>
                    <a:cubicBezTo>
                      <a:pt x="5" y="24"/>
                      <a:pt x="6" y="26"/>
                      <a:pt x="5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6"/>
                    </a:cubicBezTo>
                    <a:cubicBezTo>
                      <a:pt x="4" y="27"/>
                      <a:pt x="5" y="28"/>
                      <a:pt x="5" y="28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7" y="55"/>
                      <a:pt x="27" y="55"/>
                      <a:pt x="27" y="55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8"/>
                      <a:pt x="32" y="58"/>
                      <a:pt x="32" y="58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0"/>
                      <a:pt x="43" y="60"/>
                      <a:pt x="43" y="60"/>
                    </a:cubicBezTo>
                    <a:cubicBezTo>
                      <a:pt x="43" y="58"/>
                      <a:pt x="43" y="58"/>
                      <a:pt x="43" y="58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7"/>
                      <a:pt x="49" y="57"/>
                      <a:pt x="49" y="57"/>
                    </a:cubicBezTo>
                    <a:cubicBezTo>
                      <a:pt x="50" y="56"/>
                      <a:pt x="50" y="56"/>
                      <a:pt x="50" y="56"/>
                    </a:cubicBezTo>
                    <a:cubicBezTo>
                      <a:pt x="51" y="56"/>
                      <a:pt x="51" y="56"/>
                      <a:pt x="51" y="56"/>
                    </a:cubicBezTo>
                    <a:cubicBezTo>
                      <a:pt x="52" y="54"/>
                      <a:pt x="52" y="54"/>
                      <a:pt x="52" y="54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54" y="51"/>
                      <a:pt x="54" y="51"/>
                      <a:pt x="54" y="51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9" y="42"/>
                      <a:pt x="59" y="42"/>
                      <a:pt x="59" y="42"/>
                    </a:cubicBezTo>
                    <a:cubicBezTo>
                      <a:pt x="59" y="41"/>
                      <a:pt x="59" y="41"/>
                      <a:pt x="59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4" y="34"/>
                      <a:pt x="64" y="34"/>
                      <a:pt x="64" y="34"/>
                    </a:cubicBezTo>
                    <a:cubicBezTo>
                      <a:pt x="63" y="33"/>
                      <a:pt x="63" y="33"/>
                      <a:pt x="63" y="33"/>
                    </a:cubicBezTo>
                    <a:cubicBezTo>
                      <a:pt x="63" y="33"/>
                      <a:pt x="63" y="33"/>
                      <a:pt x="63" y="3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26"/>
                      <a:pt x="65" y="26"/>
                      <a:pt x="64" y="25"/>
                    </a:cubicBezTo>
                    <a:cubicBezTo>
                      <a:pt x="62" y="24"/>
                      <a:pt x="62" y="23"/>
                      <a:pt x="62" y="23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3" y="18"/>
                      <a:pt x="63" y="14"/>
                      <a:pt x="62" y="14"/>
                    </a:cubicBezTo>
                    <a:cubicBezTo>
                      <a:pt x="61" y="14"/>
                      <a:pt x="60" y="14"/>
                      <a:pt x="60" y="14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59" y="14"/>
                      <a:pt x="57" y="14"/>
                      <a:pt x="57" y="14"/>
                    </a:cubicBezTo>
                    <a:cubicBezTo>
                      <a:pt x="56" y="13"/>
                      <a:pt x="54" y="11"/>
                      <a:pt x="54" y="11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53" y="10"/>
                      <a:pt x="52" y="10"/>
                    </a:cubicBezTo>
                    <a:cubicBezTo>
                      <a:pt x="51" y="10"/>
                      <a:pt x="51" y="10"/>
                      <a:pt x="50" y="10"/>
                    </a:cubicBezTo>
                    <a:cubicBezTo>
                      <a:pt x="50" y="10"/>
                      <a:pt x="50" y="10"/>
                      <a:pt x="49" y="10"/>
                    </a:cubicBezTo>
                    <a:cubicBezTo>
                      <a:pt x="48" y="9"/>
                      <a:pt x="48" y="7"/>
                      <a:pt x="48" y="7"/>
                    </a:cubicBezTo>
                    <a:cubicBezTo>
                      <a:pt x="48" y="7"/>
                      <a:pt x="47" y="7"/>
                      <a:pt x="47" y="7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5" y="8"/>
                      <a:pt x="44" y="9"/>
                      <a:pt x="44" y="9"/>
                    </a:cubicBezTo>
                    <a:cubicBezTo>
                      <a:pt x="44" y="9"/>
                      <a:pt x="45" y="10"/>
                      <a:pt x="45" y="10"/>
                    </a:cubicBezTo>
                    <a:cubicBezTo>
                      <a:pt x="44" y="11"/>
                      <a:pt x="43" y="12"/>
                      <a:pt x="43" y="12"/>
                    </a:cubicBezTo>
                    <a:cubicBezTo>
                      <a:pt x="43" y="12"/>
                      <a:pt x="42" y="12"/>
                      <a:pt x="41" y="11"/>
                    </a:cubicBezTo>
                    <a:cubicBezTo>
                      <a:pt x="40" y="10"/>
                      <a:pt x="41" y="9"/>
                      <a:pt x="41" y="8"/>
                    </a:cubicBezTo>
                    <a:cubicBezTo>
                      <a:pt x="41" y="7"/>
                      <a:pt x="41" y="8"/>
                      <a:pt x="41" y="6"/>
                    </a:cubicBezTo>
                    <a:cubicBezTo>
                      <a:pt x="41" y="4"/>
                      <a:pt x="42" y="2"/>
                      <a:pt x="42" y="2"/>
                    </a:cubicBezTo>
                    <a:cubicBezTo>
                      <a:pt x="42" y="2"/>
                      <a:pt x="41" y="0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5" y="1"/>
                      <a:pt x="34" y="0"/>
                      <a:pt x="34" y="2"/>
                    </a:cubicBezTo>
                    <a:cubicBezTo>
                      <a:pt x="34" y="4"/>
                      <a:pt x="33" y="6"/>
                      <a:pt x="33" y="6"/>
                    </a:cubicBezTo>
                    <a:cubicBezTo>
                      <a:pt x="33" y="6"/>
                      <a:pt x="34" y="6"/>
                      <a:pt x="33" y="7"/>
                    </a:cubicBezTo>
                    <a:cubicBezTo>
                      <a:pt x="32" y="9"/>
                      <a:pt x="30" y="9"/>
                      <a:pt x="30" y="9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7" y="3"/>
                      <a:pt x="25" y="3"/>
                    </a:cubicBezTo>
                    <a:cubicBezTo>
                      <a:pt x="23" y="3"/>
                      <a:pt x="21" y="2"/>
                      <a:pt x="21" y="2"/>
                    </a:cubicBezTo>
                    <a:cubicBezTo>
                      <a:pt x="21" y="2"/>
                      <a:pt x="21" y="2"/>
                      <a:pt x="20" y="2"/>
                    </a:cubicBezTo>
                    <a:cubicBezTo>
                      <a:pt x="19" y="2"/>
                      <a:pt x="18" y="2"/>
                      <a:pt x="17" y="3"/>
                    </a:cubicBezTo>
                    <a:cubicBezTo>
                      <a:pt x="16" y="4"/>
                      <a:pt x="15" y="5"/>
                      <a:pt x="15" y="5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5" y="10"/>
                      <a:pt x="23" y="10"/>
                    </a:cubicBezTo>
                    <a:cubicBezTo>
                      <a:pt x="21" y="10"/>
                      <a:pt x="19" y="11"/>
                      <a:pt x="18" y="11"/>
                    </a:cubicBezTo>
                    <a:cubicBezTo>
                      <a:pt x="17" y="11"/>
                      <a:pt x="18" y="11"/>
                      <a:pt x="17" y="11"/>
                    </a:cubicBezTo>
                    <a:cubicBezTo>
                      <a:pt x="17" y="11"/>
                      <a:pt x="16" y="11"/>
                      <a:pt x="15" y="11"/>
                    </a:cubicBezTo>
                    <a:cubicBezTo>
                      <a:pt x="11" y="9"/>
                      <a:pt x="10" y="7"/>
                      <a:pt x="10" y="7"/>
                    </a:cubicBezTo>
                    <a:cubicBezTo>
                      <a:pt x="10" y="7"/>
                      <a:pt x="8" y="11"/>
                      <a:pt x="7" y="11"/>
                    </a:cubicBezTo>
                    <a:cubicBezTo>
                      <a:pt x="6" y="12"/>
                      <a:pt x="4" y="13"/>
                      <a:pt x="4" y="13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2" y="18"/>
                      <a:pt x="1" y="19"/>
                    </a:cubicBezTo>
                    <a:cubicBezTo>
                      <a:pt x="0" y="20"/>
                      <a:pt x="0" y="22"/>
                      <a:pt x="1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610"/>
            <p:cNvGrpSpPr>
              <a:grpSpLocks/>
            </p:cNvGrpSpPr>
            <p:nvPr/>
          </p:nvGrpSpPr>
          <p:grpSpPr bwMode="auto">
            <a:xfrm>
              <a:off x="1998140" y="1282436"/>
              <a:ext cx="7153909" cy="3078191"/>
              <a:chOff x="3296" y="2951"/>
              <a:chExt cx="2100" cy="106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767" name="Freeform 410"/>
              <p:cNvSpPr>
                <a:spLocks/>
              </p:cNvSpPr>
              <p:nvPr/>
            </p:nvSpPr>
            <p:spPr bwMode="auto">
              <a:xfrm>
                <a:off x="4592" y="2951"/>
                <a:ext cx="2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8" name="Freeform 411"/>
              <p:cNvSpPr>
                <a:spLocks/>
              </p:cNvSpPr>
              <p:nvPr/>
            </p:nvSpPr>
            <p:spPr bwMode="auto">
              <a:xfrm>
                <a:off x="5361" y="3260"/>
                <a:ext cx="18" cy="9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16" y="5"/>
                  </a:cxn>
                  <a:cxn ang="0">
                    <a:pos x="15" y="5"/>
                  </a:cxn>
                  <a:cxn ang="0">
                    <a:pos x="14" y="6"/>
                  </a:cxn>
                  <a:cxn ang="0">
                    <a:pos x="13" y="5"/>
                  </a:cxn>
                  <a:cxn ang="0">
                    <a:pos x="13" y="4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6" y="2"/>
                  </a:cxn>
                  <a:cxn ang="0">
                    <a:pos x="5" y="2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3" y="6"/>
                  </a:cxn>
                  <a:cxn ang="0">
                    <a:pos x="3" y="5"/>
                  </a:cxn>
                  <a:cxn ang="0">
                    <a:pos x="4" y="5"/>
                  </a:cxn>
                  <a:cxn ang="0">
                    <a:pos x="6" y="5"/>
                  </a:cxn>
                  <a:cxn ang="0">
                    <a:pos x="7" y="5"/>
                  </a:cxn>
                  <a:cxn ang="0">
                    <a:pos x="9" y="7"/>
                  </a:cxn>
                  <a:cxn ang="0">
                    <a:pos x="11" y="8"/>
                  </a:cxn>
                  <a:cxn ang="0">
                    <a:pos x="12" y="8"/>
                  </a:cxn>
                  <a:cxn ang="0">
                    <a:pos x="12" y="9"/>
                  </a:cxn>
                  <a:cxn ang="0">
                    <a:pos x="13" y="9"/>
                  </a:cxn>
                  <a:cxn ang="0">
                    <a:pos x="14" y="8"/>
                  </a:cxn>
                  <a:cxn ang="0">
                    <a:pos x="14" y="7"/>
                  </a:cxn>
                  <a:cxn ang="0">
                    <a:pos x="15" y="7"/>
                  </a:cxn>
                  <a:cxn ang="0">
                    <a:pos x="17" y="7"/>
                  </a:cxn>
                  <a:cxn ang="0">
                    <a:pos x="18" y="7"/>
                  </a:cxn>
                  <a:cxn ang="0">
                    <a:pos x="18" y="7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17" y="6"/>
                  </a:cxn>
                </a:cxnLst>
                <a:rect l="0" t="0" r="r" b="b"/>
                <a:pathLst>
                  <a:path w="18" h="9">
                    <a:moveTo>
                      <a:pt x="17" y="6"/>
                    </a:moveTo>
                    <a:lnTo>
                      <a:pt x="16" y="5"/>
                    </a:lnTo>
                    <a:lnTo>
                      <a:pt x="15" y="5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9" y="7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2" y="9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7" y="7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7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9" name="Freeform 412"/>
              <p:cNvSpPr>
                <a:spLocks/>
              </p:cNvSpPr>
              <p:nvPr/>
            </p:nvSpPr>
            <p:spPr bwMode="auto">
              <a:xfrm>
                <a:off x="5386" y="3300"/>
                <a:ext cx="10" cy="6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9" y="3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7" y="6"/>
                  </a:cxn>
                  <a:cxn ang="0">
                    <a:pos x="7" y="5"/>
                  </a:cxn>
                  <a:cxn ang="0">
                    <a:pos x="7" y="5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9" y="4"/>
                  </a:cxn>
                  <a:cxn ang="0">
                    <a:pos x="10" y="3"/>
                  </a:cxn>
                  <a:cxn ang="0">
                    <a:pos x="10" y="3"/>
                  </a:cxn>
                </a:cxnLst>
                <a:rect l="0" t="0" r="r" b="b"/>
                <a:pathLst>
                  <a:path w="10" h="6">
                    <a:moveTo>
                      <a:pt x="10" y="3"/>
                    </a:moveTo>
                    <a:lnTo>
                      <a:pt x="9" y="3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0" name="Freeform 413"/>
              <p:cNvSpPr>
                <a:spLocks/>
              </p:cNvSpPr>
              <p:nvPr/>
            </p:nvSpPr>
            <p:spPr bwMode="auto">
              <a:xfrm>
                <a:off x="3383" y="3260"/>
                <a:ext cx="18" cy="9"/>
              </a:xfrm>
              <a:custGeom>
                <a:avLst/>
                <a:gdLst/>
                <a:ahLst/>
                <a:cxnLst>
                  <a:cxn ang="0">
                    <a:pos x="17" y="7"/>
                  </a:cxn>
                  <a:cxn ang="0">
                    <a:pos x="18" y="7"/>
                  </a:cxn>
                  <a:cxn ang="0">
                    <a:pos x="18" y="7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17" y="6"/>
                  </a:cxn>
                  <a:cxn ang="0">
                    <a:pos x="16" y="5"/>
                  </a:cxn>
                  <a:cxn ang="0">
                    <a:pos x="15" y="5"/>
                  </a:cxn>
                  <a:cxn ang="0">
                    <a:pos x="15" y="6"/>
                  </a:cxn>
                  <a:cxn ang="0">
                    <a:pos x="14" y="5"/>
                  </a:cxn>
                  <a:cxn ang="0">
                    <a:pos x="13" y="4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6" y="2"/>
                  </a:cxn>
                  <a:cxn ang="0">
                    <a:pos x="5" y="2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3" y="6"/>
                  </a:cxn>
                  <a:cxn ang="0">
                    <a:pos x="3" y="5"/>
                  </a:cxn>
                  <a:cxn ang="0">
                    <a:pos x="4" y="5"/>
                  </a:cxn>
                  <a:cxn ang="0">
                    <a:pos x="6" y="5"/>
                  </a:cxn>
                  <a:cxn ang="0">
                    <a:pos x="7" y="5"/>
                  </a:cxn>
                  <a:cxn ang="0">
                    <a:pos x="9" y="7"/>
                  </a:cxn>
                  <a:cxn ang="0">
                    <a:pos x="11" y="8"/>
                  </a:cxn>
                  <a:cxn ang="0">
                    <a:pos x="12" y="8"/>
                  </a:cxn>
                  <a:cxn ang="0">
                    <a:pos x="12" y="9"/>
                  </a:cxn>
                  <a:cxn ang="0">
                    <a:pos x="14" y="9"/>
                  </a:cxn>
                  <a:cxn ang="0">
                    <a:pos x="14" y="8"/>
                  </a:cxn>
                  <a:cxn ang="0">
                    <a:pos x="14" y="7"/>
                  </a:cxn>
                  <a:cxn ang="0">
                    <a:pos x="15" y="7"/>
                  </a:cxn>
                  <a:cxn ang="0">
                    <a:pos x="17" y="7"/>
                  </a:cxn>
                </a:cxnLst>
                <a:rect l="0" t="0" r="r" b="b"/>
                <a:pathLst>
                  <a:path w="18" h="9">
                    <a:moveTo>
                      <a:pt x="17" y="7"/>
                    </a:moveTo>
                    <a:lnTo>
                      <a:pt x="18" y="7"/>
                    </a:lnTo>
                    <a:lnTo>
                      <a:pt x="18" y="7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7" y="6"/>
                    </a:lnTo>
                    <a:lnTo>
                      <a:pt x="16" y="5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9" y="7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7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1" name="Freeform 414"/>
              <p:cNvSpPr>
                <a:spLocks/>
              </p:cNvSpPr>
              <p:nvPr/>
            </p:nvSpPr>
            <p:spPr bwMode="auto">
              <a:xfrm>
                <a:off x="3408" y="3300"/>
                <a:ext cx="10" cy="6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7" y="6"/>
                  </a:cxn>
                  <a:cxn ang="0">
                    <a:pos x="7" y="5"/>
                  </a:cxn>
                  <a:cxn ang="0">
                    <a:pos x="7" y="5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10" y="3"/>
                  </a:cxn>
                </a:cxnLst>
                <a:rect l="0" t="0" r="r" b="b"/>
                <a:pathLst>
                  <a:path w="10" h="6">
                    <a:moveTo>
                      <a:pt x="10" y="3"/>
                    </a:move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2" name="Freeform 415"/>
              <p:cNvSpPr>
                <a:spLocks/>
              </p:cNvSpPr>
              <p:nvPr/>
            </p:nvSpPr>
            <p:spPr bwMode="auto">
              <a:xfrm>
                <a:off x="3419" y="3294"/>
                <a:ext cx="7" cy="6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7" y="3"/>
                  </a:cxn>
                  <a:cxn ang="0">
                    <a:pos x="7" y="2"/>
                  </a:cxn>
                  <a:cxn ang="0">
                    <a:pos x="6" y="2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3" y="3"/>
                  </a:cxn>
                  <a:cxn ang="0">
                    <a:pos x="4" y="6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3" y="3"/>
                    </a:lnTo>
                    <a:lnTo>
                      <a:pt x="4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3" name="Freeform 416"/>
              <p:cNvSpPr>
                <a:spLocks/>
              </p:cNvSpPr>
              <p:nvPr/>
            </p:nvSpPr>
            <p:spPr bwMode="auto">
              <a:xfrm>
                <a:off x="3903" y="3261"/>
                <a:ext cx="5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3" y="3"/>
                  </a:cxn>
                  <a:cxn ang="0">
                    <a:pos x="5" y="3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1" y="2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4" name="Freeform 417"/>
              <p:cNvSpPr>
                <a:spLocks/>
              </p:cNvSpPr>
              <p:nvPr/>
            </p:nvSpPr>
            <p:spPr bwMode="auto">
              <a:xfrm>
                <a:off x="3868" y="3270"/>
                <a:ext cx="10" cy="10"/>
              </a:xfrm>
              <a:custGeom>
                <a:avLst/>
                <a:gdLst/>
                <a:ahLst/>
                <a:cxnLst>
                  <a:cxn ang="0">
                    <a:pos x="7" y="5"/>
                  </a:cxn>
                  <a:cxn ang="0">
                    <a:pos x="9" y="3"/>
                  </a:cxn>
                  <a:cxn ang="0">
                    <a:pos x="10" y="2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8" y="1"/>
                  </a:cxn>
                  <a:cxn ang="0">
                    <a:pos x="4" y="1"/>
                  </a:cxn>
                  <a:cxn ang="0">
                    <a:pos x="3" y="3"/>
                  </a:cxn>
                  <a:cxn ang="0">
                    <a:pos x="1" y="8"/>
                  </a:cxn>
                  <a:cxn ang="0">
                    <a:pos x="0" y="10"/>
                  </a:cxn>
                  <a:cxn ang="0">
                    <a:pos x="1" y="10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5" y="6"/>
                  </a:cxn>
                  <a:cxn ang="0">
                    <a:pos x="6" y="5"/>
                  </a:cxn>
                  <a:cxn ang="0">
                    <a:pos x="7" y="5"/>
                  </a:cxn>
                </a:cxnLst>
                <a:rect l="0" t="0" r="r" b="b"/>
                <a:pathLst>
                  <a:path w="10" h="10">
                    <a:moveTo>
                      <a:pt x="7" y="5"/>
                    </a:moveTo>
                    <a:lnTo>
                      <a:pt x="9" y="3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1" y="8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5" name="Freeform 418"/>
              <p:cNvSpPr>
                <a:spLocks/>
              </p:cNvSpPr>
              <p:nvPr/>
            </p:nvSpPr>
            <p:spPr bwMode="auto">
              <a:xfrm>
                <a:off x="3486" y="3320"/>
                <a:ext cx="6" cy="5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4" y="4"/>
                  </a:cxn>
                  <a:cxn ang="0">
                    <a:pos x="5" y="4"/>
                  </a:cxn>
                  <a:cxn ang="0">
                    <a:pos x="5" y="3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5" y="2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6" name="Freeform 419"/>
              <p:cNvSpPr>
                <a:spLocks/>
              </p:cNvSpPr>
              <p:nvPr/>
            </p:nvSpPr>
            <p:spPr bwMode="auto">
              <a:xfrm>
                <a:off x="3489" y="331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8" name="Freeform 420"/>
              <p:cNvSpPr>
                <a:spLocks/>
              </p:cNvSpPr>
              <p:nvPr/>
            </p:nvSpPr>
            <p:spPr bwMode="auto">
              <a:xfrm>
                <a:off x="3378" y="3298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9" name="Freeform 421"/>
              <p:cNvSpPr>
                <a:spLocks/>
              </p:cNvSpPr>
              <p:nvPr/>
            </p:nvSpPr>
            <p:spPr bwMode="auto">
              <a:xfrm>
                <a:off x="3938" y="3272"/>
                <a:ext cx="4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3" y="1"/>
                  </a:cxn>
                  <a:cxn ang="0">
                    <a:pos x="2" y="0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0" name="Freeform 422"/>
              <p:cNvSpPr>
                <a:spLocks/>
              </p:cNvSpPr>
              <p:nvPr/>
            </p:nvSpPr>
            <p:spPr bwMode="auto">
              <a:xfrm>
                <a:off x="3918" y="3272"/>
                <a:ext cx="5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5" y="1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2" y="1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1" name="Freeform 423"/>
              <p:cNvSpPr>
                <a:spLocks/>
              </p:cNvSpPr>
              <p:nvPr/>
            </p:nvSpPr>
            <p:spPr bwMode="auto">
              <a:xfrm>
                <a:off x="3477" y="3325"/>
                <a:ext cx="14" cy="13"/>
              </a:xfrm>
              <a:custGeom>
                <a:avLst/>
                <a:gdLst/>
                <a:ahLst/>
                <a:cxnLst>
                  <a:cxn ang="0">
                    <a:pos x="13" y="4"/>
                  </a:cxn>
                  <a:cxn ang="0">
                    <a:pos x="13" y="3"/>
                  </a:cxn>
                  <a:cxn ang="0">
                    <a:pos x="13" y="1"/>
                  </a:cxn>
                  <a:cxn ang="0">
                    <a:pos x="11" y="3"/>
                  </a:cxn>
                  <a:cxn ang="0">
                    <a:pos x="11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9" y="2"/>
                  </a:cxn>
                  <a:cxn ang="0">
                    <a:pos x="7" y="3"/>
                  </a:cxn>
                  <a:cxn ang="0">
                    <a:pos x="7" y="4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7" y="4"/>
                  </a:cxn>
                  <a:cxn ang="0">
                    <a:pos x="6" y="5"/>
                  </a:cxn>
                  <a:cxn ang="0">
                    <a:pos x="6" y="6"/>
                  </a:cxn>
                  <a:cxn ang="0">
                    <a:pos x="4" y="5"/>
                  </a:cxn>
                  <a:cxn ang="0">
                    <a:pos x="4" y="4"/>
                  </a:cxn>
                  <a:cxn ang="0">
                    <a:pos x="3" y="4"/>
                  </a:cxn>
                  <a:cxn ang="0">
                    <a:pos x="1" y="5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1" y="8"/>
                  </a:cxn>
                  <a:cxn ang="0">
                    <a:pos x="3" y="11"/>
                  </a:cxn>
                  <a:cxn ang="0">
                    <a:pos x="3" y="9"/>
                  </a:cxn>
                  <a:cxn ang="0">
                    <a:pos x="3" y="9"/>
                  </a:cxn>
                  <a:cxn ang="0">
                    <a:pos x="4" y="9"/>
                  </a:cxn>
                  <a:cxn ang="0">
                    <a:pos x="4" y="10"/>
                  </a:cxn>
                  <a:cxn ang="0">
                    <a:pos x="5" y="11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7" y="10"/>
                  </a:cxn>
                  <a:cxn ang="0">
                    <a:pos x="8" y="8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11" y="7"/>
                  </a:cxn>
                  <a:cxn ang="0">
                    <a:pos x="11" y="8"/>
                  </a:cxn>
                  <a:cxn ang="0">
                    <a:pos x="12" y="7"/>
                  </a:cxn>
                  <a:cxn ang="0">
                    <a:pos x="11" y="6"/>
                  </a:cxn>
                  <a:cxn ang="0">
                    <a:pos x="11" y="5"/>
                  </a:cxn>
                  <a:cxn ang="0">
                    <a:pos x="14" y="6"/>
                  </a:cxn>
                  <a:cxn ang="0">
                    <a:pos x="13" y="4"/>
                  </a:cxn>
                </a:cxnLst>
                <a:rect l="0" t="0" r="r" b="b"/>
                <a:pathLst>
                  <a:path w="14" h="13">
                    <a:moveTo>
                      <a:pt x="13" y="4"/>
                    </a:move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4" y="13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3" y="6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1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2" name="Freeform 424"/>
              <p:cNvSpPr>
                <a:spLocks/>
              </p:cNvSpPr>
              <p:nvPr/>
            </p:nvSpPr>
            <p:spPr bwMode="auto">
              <a:xfrm>
                <a:off x="3422" y="3269"/>
                <a:ext cx="4" cy="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3" y="3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3"/>
                  </a:cxn>
                </a:cxnLst>
                <a:rect l="0" t="0" r="r" b="b"/>
                <a:pathLst>
                  <a:path w="4" h="4">
                    <a:moveTo>
                      <a:pt x="1" y="3"/>
                    </a:moveTo>
                    <a:lnTo>
                      <a:pt x="3" y="3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3" name="Freeform 425"/>
              <p:cNvSpPr>
                <a:spLocks/>
              </p:cNvSpPr>
              <p:nvPr/>
            </p:nvSpPr>
            <p:spPr bwMode="auto">
              <a:xfrm>
                <a:off x="3442" y="3316"/>
                <a:ext cx="2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2" y="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4" name="Freeform 426"/>
              <p:cNvSpPr>
                <a:spLocks/>
              </p:cNvSpPr>
              <p:nvPr/>
            </p:nvSpPr>
            <p:spPr bwMode="auto">
              <a:xfrm>
                <a:off x="3969" y="3285"/>
                <a:ext cx="5" cy="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5" h="4">
                    <a:moveTo>
                      <a:pt x="4" y="0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5" name="Freeform 427"/>
              <p:cNvSpPr>
                <a:spLocks/>
              </p:cNvSpPr>
              <p:nvPr/>
            </p:nvSpPr>
            <p:spPr bwMode="auto">
              <a:xfrm>
                <a:off x="3953" y="3297"/>
                <a:ext cx="3" cy="4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6" name="Freeform 428"/>
              <p:cNvSpPr>
                <a:spLocks/>
              </p:cNvSpPr>
              <p:nvPr/>
            </p:nvSpPr>
            <p:spPr bwMode="auto">
              <a:xfrm>
                <a:off x="3484" y="3324"/>
                <a:ext cx="3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2" y="0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7" name="Freeform 429"/>
              <p:cNvSpPr>
                <a:spLocks/>
              </p:cNvSpPr>
              <p:nvPr/>
            </p:nvSpPr>
            <p:spPr bwMode="auto">
              <a:xfrm>
                <a:off x="3898" y="3263"/>
                <a:ext cx="5" cy="5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3" y="5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3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8" name="Freeform 430"/>
              <p:cNvSpPr>
                <a:spLocks/>
              </p:cNvSpPr>
              <p:nvPr/>
            </p:nvSpPr>
            <p:spPr bwMode="auto">
              <a:xfrm>
                <a:off x="3578" y="3322"/>
                <a:ext cx="8" cy="9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5" y="7"/>
                  </a:cxn>
                  <a:cxn ang="0">
                    <a:pos x="8" y="9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7" y="6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5" y="4"/>
                  </a:cxn>
                  <a:cxn ang="0">
                    <a:pos x="8" y="5"/>
                  </a:cxn>
                  <a:cxn ang="0">
                    <a:pos x="8" y="5"/>
                  </a:cxn>
                  <a:cxn ang="0">
                    <a:pos x="8" y="4"/>
                  </a:cxn>
                  <a:cxn ang="0">
                    <a:pos x="8" y="3"/>
                  </a:cxn>
                  <a:cxn ang="0">
                    <a:pos x="8" y="4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3" y="7"/>
                  </a:cxn>
                  <a:cxn ang="0">
                    <a:pos x="4" y="8"/>
                  </a:cxn>
                  <a:cxn ang="0">
                    <a:pos x="3" y="8"/>
                  </a:cxn>
                  <a:cxn ang="0">
                    <a:pos x="3" y="9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4" y="8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4" y="6"/>
                  </a:cxn>
                  <a:cxn ang="0">
                    <a:pos x="4" y="6"/>
                  </a:cxn>
                </a:cxnLst>
                <a:rect l="0" t="0" r="r" b="b"/>
                <a:pathLst>
                  <a:path w="8" h="9">
                    <a:moveTo>
                      <a:pt x="4" y="6"/>
                    </a:moveTo>
                    <a:lnTo>
                      <a:pt x="5" y="7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9" name="Freeform 431"/>
              <p:cNvSpPr>
                <a:spLocks/>
              </p:cNvSpPr>
              <p:nvPr/>
            </p:nvSpPr>
            <p:spPr bwMode="auto">
              <a:xfrm>
                <a:off x="3919" y="3250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0" name="Freeform 432"/>
              <p:cNvSpPr>
                <a:spLocks/>
              </p:cNvSpPr>
              <p:nvPr/>
            </p:nvSpPr>
            <p:spPr bwMode="auto">
              <a:xfrm>
                <a:off x="3588" y="3324"/>
                <a:ext cx="5" cy="11"/>
              </a:xfrm>
              <a:custGeom>
                <a:avLst/>
                <a:gdLst/>
                <a:ahLst/>
                <a:cxnLst>
                  <a:cxn ang="0">
                    <a:pos x="2" y="9"/>
                  </a:cxn>
                  <a:cxn ang="0">
                    <a:pos x="3" y="9"/>
                  </a:cxn>
                  <a:cxn ang="0">
                    <a:pos x="3" y="9"/>
                  </a:cxn>
                  <a:cxn ang="0">
                    <a:pos x="3" y="8"/>
                  </a:cxn>
                  <a:cxn ang="0">
                    <a:pos x="4" y="8"/>
                  </a:cxn>
                  <a:cxn ang="0">
                    <a:pos x="5" y="8"/>
                  </a:cxn>
                  <a:cxn ang="0">
                    <a:pos x="5" y="7"/>
                  </a:cxn>
                  <a:cxn ang="0">
                    <a:pos x="4" y="7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5" y="6"/>
                  </a:cxn>
                  <a:cxn ang="0">
                    <a:pos x="4" y="5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1" y="6"/>
                  </a:cxn>
                  <a:cxn ang="0">
                    <a:pos x="1" y="6"/>
                  </a:cxn>
                  <a:cxn ang="0">
                    <a:pos x="1" y="7"/>
                  </a:cxn>
                  <a:cxn ang="0">
                    <a:pos x="1" y="7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1" y="11"/>
                  </a:cxn>
                  <a:cxn ang="0">
                    <a:pos x="1" y="11"/>
                  </a:cxn>
                  <a:cxn ang="0">
                    <a:pos x="2" y="9"/>
                  </a:cxn>
                </a:cxnLst>
                <a:rect l="0" t="0" r="r" b="b"/>
                <a:pathLst>
                  <a:path w="5" h="11">
                    <a:moveTo>
                      <a:pt x="2" y="9"/>
                    </a:moveTo>
                    <a:lnTo>
                      <a:pt x="3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2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1" name="Freeform 433"/>
              <p:cNvSpPr>
                <a:spLocks/>
              </p:cNvSpPr>
              <p:nvPr/>
            </p:nvSpPr>
            <p:spPr bwMode="auto">
              <a:xfrm>
                <a:off x="5225" y="3313"/>
                <a:ext cx="7" cy="8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6" y="4"/>
                  </a:cxn>
                  <a:cxn ang="0">
                    <a:pos x="7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0" y="8"/>
                  </a:cxn>
                  <a:cxn ang="0">
                    <a:pos x="4" y="5"/>
                  </a:cxn>
                </a:cxnLst>
                <a:rect l="0" t="0" r="r" b="b"/>
                <a:pathLst>
                  <a:path w="7" h="8">
                    <a:moveTo>
                      <a:pt x="4" y="5"/>
                    </a:moveTo>
                    <a:lnTo>
                      <a:pt x="6" y="4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2" name="Freeform 434"/>
              <p:cNvSpPr>
                <a:spLocks/>
              </p:cNvSpPr>
              <p:nvPr/>
            </p:nvSpPr>
            <p:spPr bwMode="auto">
              <a:xfrm>
                <a:off x="3887" y="3277"/>
                <a:ext cx="6" cy="9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3" y="9"/>
                  </a:cxn>
                  <a:cxn ang="0">
                    <a:pos x="3" y="9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7"/>
                  </a:cxn>
                  <a:cxn ang="0">
                    <a:pos x="1" y="8"/>
                  </a:cxn>
                  <a:cxn ang="0">
                    <a:pos x="2" y="8"/>
                  </a:cxn>
                </a:cxnLst>
                <a:rect l="0" t="0" r="r" b="b"/>
                <a:pathLst>
                  <a:path w="6" h="9">
                    <a:moveTo>
                      <a:pt x="2" y="8"/>
                    </a:moveTo>
                    <a:lnTo>
                      <a:pt x="3" y="9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3" name="Freeform 435"/>
              <p:cNvSpPr>
                <a:spLocks/>
              </p:cNvSpPr>
              <p:nvPr/>
            </p:nvSpPr>
            <p:spPr bwMode="auto">
              <a:xfrm>
                <a:off x="3521" y="3298"/>
                <a:ext cx="3" cy="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1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3" y="1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4" name="Freeform 436"/>
              <p:cNvSpPr>
                <a:spLocks/>
              </p:cNvSpPr>
              <p:nvPr/>
            </p:nvSpPr>
            <p:spPr bwMode="auto">
              <a:xfrm>
                <a:off x="3515" y="3300"/>
                <a:ext cx="5" cy="6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3" y="4"/>
                  </a:cxn>
                  <a:cxn ang="0">
                    <a:pos x="3" y="3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5" name="Freeform 437"/>
              <p:cNvSpPr>
                <a:spLocks/>
              </p:cNvSpPr>
              <p:nvPr/>
            </p:nvSpPr>
            <p:spPr bwMode="auto">
              <a:xfrm>
                <a:off x="3850" y="3232"/>
                <a:ext cx="38" cy="35"/>
              </a:xfrm>
              <a:custGeom>
                <a:avLst/>
                <a:gdLst/>
                <a:ahLst/>
                <a:cxnLst>
                  <a:cxn ang="0">
                    <a:pos x="38" y="27"/>
                  </a:cxn>
                  <a:cxn ang="0">
                    <a:pos x="36" y="26"/>
                  </a:cxn>
                  <a:cxn ang="0">
                    <a:pos x="35" y="24"/>
                  </a:cxn>
                  <a:cxn ang="0">
                    <a:pos x="34" y="23"/>
                  </a:cxn>
                  <a:cxn ang="0">
                    <a:pos x="33" y="24"/>
                  </a:cxn>
                  <a:cxn ang="0">
                    <a:pos x="30" y="24"/>
                  </a:cxn>
                  <a:cxn ang="0">
                    <a:pos x="30" y="23"/>
                  </a:cxn>
                  <a:cxn ang="0">
                    <a:pos x="30" y="19"/>
                  </a:cxn>
                  <a:cxn ang="0">
                    <a:pos x="26" y="15"/>
                  </a:cxn>
                  <a:cxn ang="0">
                    <a:pos x="24" y="15"/>
                  </a:cxn>
                  <a:cxn ang="0">
                    <a:pos x="22" y="13"/>
                  </a:cxn>
                  <a:cxn ang="0">
                    <a:pos x="21" y="12"/>
                  </a:cxn>
                  <a:cxn ang="0">
                    <a:pos x="18" y="10"/>
                  </a:cxn>
                  <a:cxn ang="0">
                    <a:pos x="16" y="8"/>
                  </a:cxn>
                  <a:cxn ang="0">
                    <a:pos x="15" y="6"/>
                  </a:cxn>
                  <a:cxn ang="0">
                    <a:pos x="13" y="7"/>
                  </a:cxn>
                  <a:cxn ang="0">
                    <a:pos x="12" y="9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5" y="13"/>
                  </a:cxn>
                  <a:cxn ang="0">
                    <a:pos x="4" y="21"/>
                  </a:cxn>
                  <a:cxn ang="0">
                    <a:pos x="3" y="25"/>
                  </a:cxn>
                  <a:cxn ang="0">
                    <a:pos x="1" y="26"/>
                  </a:cxn>
                  <a:cxn ang="0">
                    <a:pos x="0" y="30"/>
                  </a:cxn>
                  <a:cxn ang="0">
                    <a:pos x="2" y="30"/>
                  </a:cxn>
                  <a:cxn ang="0">
                    <a:pos x="4" y="29"/>
                  </a:cxn>
                  <a:cxn ang="0">
                    <a:pos x="6" y="29"/>
                  </a:cxn>
                  <a:cxn ang="0">
                    <a:pos x="7" y="28"/>
                  </a:cxn>
                  <a:cxn ang="0">
                    <a:pos x="8" y="27"/>
                  </a:cxn>
                  <a:cxn ang="0">
                    <a:pos x="8" y="29"/>
                  </a:cxn>
                  <a:cxn ang="0">
                    <a:pos x="9" y="35"/>
                  </a:cxn>
                  <a:cxn ang="0">
                    <a:pos x="10" y="35"/>
                  </a:cxn>
                  <a:cxn ang="0">
                    <a:pos x="14" y="33"/>
                  </a:cxn>
                  <a:cxn ang="0">
                    <a:pos x="15" y="32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8" y="28"/>
                  </a:cxn>
                  <a:cxn ang="0">
                    <a:pos x="19" y="28"/>
                  </a:cxn>
                  <a:cxn ang="0">
                    <a:pos x="19" y="26"/>
                  </a:cxn>
                  <a:cxn ang="0">
                    <a:pos x="23" y="23"/>
                  </a:cxn>
                  <a:cxn ang="0">
                    <a:pos x="22" y="24"/>
                  </a:cxn>
                  <a:cxn ang="0">
                    <a:pos x="23" y="25"/>
                  </a:cxn>
                  <a:cxn ang="0">
                    <a:pos x="23" y="25"/>
                  </a:cxn>
                  <a:cxn ang="0">
                    <a:pos x="26" y="26"/>
                  </a:cxn>
                  <a:cxn ang="0">
                    <a:pos x="26" y="28"/>
                  </a:cxn>
                  <a:cxn ang="0">
                    <a:pos x="27" y="29"/>
                  </a:cxn>
                  <a:cxn ang="0">
                    <a:pos x="28" y="29"/>
                  </a:cxn>
                  <a:cxn ang="0">
                    <a:pos x="30" y="29"/>
                  </a:cxn>
                  <a:cxn ang="0">
                    <a:pos x="31" y="30"/>
                  </a:cxn>
                  <a:cxn ang="0">
                    <a:pos x="32" y="31"/>
                  </a:cxn>
                  <a:cxn ang="0">
                    <a:pos x="34" y="31"/>
                  </a:cxn>
                  <a:cxn ang="0">
                    <a:pos x="38" y="28"/>
                  </a:cxn>
                </a:cxnLst>
                <a:rect l="0" t="0" r="r" b="b"/>
                <a:pathLst>
                  <a:path w="38" h="35">
                    <a:moveTo>
                      <a:pt x="38" y="28"/>
                    </a:moveTo>
                    <a:lnTo>
                      <a:pt x="38" y="27"/>
                    </a:lnTo>
                    <a:lnTo>
                      <a:pt x="36" y="27"/>
                    </a:lnTo>
                    <a:lnTo>
                      <a:pt x="36" y="26"/>
                    </a:lnTo>
                    <a:lnTo>
                      <a:pt x="36" y="25"/>
                    </a:lnTo>
                    <a:lnTo>
                      <a:pt x="35" y="24"/>
                    </a:lnTo>
                    <a:lnTo>
                      <a:pt x="35" y="24"/>
                    </a:lnTo>
                    <a:lnTo>
                      <a:pt x="34" y="23"/>
                    </a:lnTo>
                    <a:lnTo>
                      <a:pt x="33" y="24"/>
                    </a:lnTo>
                    <a:lnTo>
                      <a:pt x="33" y="24"/>
                    </a:lnTo>
                    <a:lnTo>
                      <a:pt x="32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3"/>
                    </a:lnTo>
                    <a:lnTo>
                      <a:pt x="30" y="22"/>
                    </a:lnTo>
                    <a:lnTo>
                      <a:pt x="30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5" y="16"/>
                    </a:lnTo>
                    <a:lnTo>
                      <a:pt x="24" y="15"/>
                    </a:lnTo>
                    <a:lnTo>
                      <a:pt x="23" y="13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21" y="12"/>
                    </a:lnTo>
                    <a:lnTo>
                      <a:pt x="20" y="10"/>
                    </a:lnTo>
                    <a:lnTo>
                      <a:pt x="18" y="10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4" y="6"/>
                    </a:lnTo>
                    <a:lnTo>
                      <a:pt x="13" y="7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1" y="6"/>
                    </a:lnTo>
                    <a:lnTo>
                      <a:pt x="12" y="4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6" y="3"/>
                    </a:lnTo>
                    <a:lnTo>
                      <a:pt x="5" y="13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3" y="25"/>
                    </a:lnTo>
                    <a:lnTo>
                      <a:pt x="1" y="25"/>
                    </a:lnTo>
                    <a:lnTo>
                      <a:pt x="1" y="26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1" y="31"/>
                    </a:lnTo>
                    <a:lnTo>
                      <a:pt x="2" y="30"/>
                    </a:lnTo>
                    <a:lnTo>
                      <a:pt x="3" y="29"/>
                    </a:lnTo>
                    <a:lnTo>
                      <a:pt x="4" y="29"/>
                    </a:lnTo>
                    <a:lnTo>
                      <a:pt x="4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8" y="27"/>
                    </a:lnTo>
                    <a:lnTo>
                      <a:pt x="8" y="27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8" y="34"/>
                    </a:lnTo>
                    <a:lnTo>
                      <a:pt x="9" y="35"/>
                    </a:lnTo>
                    <a:lnTo>
                      <a:pt x="10" y="35"/>
                    </a:lnTo>
                    <a:lnTo>
                      <a:pt x="10" y="35"/>
                    </a:lnTo>
                    <a:lnTo>
                      <a:pt x="13" y="34"/>
                    </a:lnTo>
                    <a:lnTo>
                      <a:pt x="14" y="33"/>
                    </a:lnTo>
                    <a:lnTo>
                      <a:pt x="15" y="32"/>
                    </a:lnTo>
                    <a:lnTo>
                      <a:pt x="15" y="32"/>
                    </a:lnTo>
                    <a:lnTo>
                      <a:pt x="15" y="32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8" y="29"/>
                    </a:lnTo>
                    <a:lnTo>
                      <a:pt x="18" y="28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19" y="27"/>
                    </a:lnTo>
                    <a:lnTo>
                      <a:pt x="19" y="26"/>
                    </a:lnTo>
                    <a:lnTo>
                      <a:pt x="19" y="24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2" y="24"/>
                    </a:lnTo>
                    <a:lnTo>
                      <a:pt x="22" y="25"/>
                    </a:lnTo>
                    <a:lnTo>
                      <a:pt x="23" y="25"/>
                    </a:lnTo>
                    <a:lnTo>
                      <a:pt x="23" y="25"/>
                    </a:lnTo>
                    <a:lnTo>
                      <a:pt x="23" y="25"/>
                    </a:lnTo>
                    <a:lnTo>
                      <a:pt x="25" y="25"/>
                    </a:lnTo>
                    <a:lnTo>
                      <a:pt x="26" y="26"/>
                    </a:lnTo>
                    <a:lnTo>
                      <a:pt x="26" y="27"/>
                    </a:lnTo>
                    <a:lnTo>
                      <a:pt x="26" y="28"/>
                    </a:lnTo>
                    <a:lnTo>
                      <a:pt x="26" y="29"/>
                    </a:lnTo>
                    <a:lnTo>
                      <a:pt x="27" y="29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9" y="29"/>
                    </a:lnTo>
                    <a:lnTo>
                      <a:pt x="30" y="29"/>
                    </a:lnTo>
                    <a:lnTo>
                      <a:pt x="30" y="31"/>
                    </a:lnTo>
                    <a:lnTo>
                      <a:pt x="31" y="30"/>
                    </a:lnTo>
                    <a:lnTo>
                      <a:pt x="31" y="31"/>
                    </a:lnTo>
                    <a:lnTo>
                      <a:pt x="32" y="31"/>
                    </a:lnTo>
                    <a:lnTo>
                      <a:pt x="33" y="31"/>
                    </a:lnTo>
                    <a:lnTo>
                      <a:pt x="34" y="31"/>
                    </a:lnTo>
                    <a:lnTo>
                      <a:pt x="37" y="28"/>
                    </a:lnTo>
                    <a:lnTo>
                      <a:pt x="38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6" name="Freeform 438"/>
              <p:cNvSpPr>
                <a:spLocks/>
              </p:cNvSpPr>
              <p:nvPr/>
            </p:nvSpPr>
            <p:spPr bwMode="auto">
              <a:xfrm>
                <a:off x="3371" y="3382"/>
                <a:ext cx="5" cy="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7" name="Freeform 439"/>
              <p:cNvSpPr>
                <a:spLocks/>
              </p:cNvSpPr>
              <p:nvPr/>
            </p:nvSpPr>
            <p:spPr bwMode="auto">
              <a:xfrm>
                <a:off x="3368" y="3379"/>
                <a:ext cx="3" cy="4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1" y="1"/>
                  </a:cxn>
                </a:cxnLst>
                <a:rect l="0" t="0" r="r" b="b"/>
                <a:pathLst>
                  <a:path w="3" h="4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8" name="Freeform 440"/>
              <p:cNvSpPr>
                <a:spLocks/>
              </p:cNvSpPr>
              <p:nvPr/>
            </p:nvSpPr>
            <p:spPr bwMode="auto">
              <a:xfrm>
                <a:off x="5161" y="3424"/>
                <a:ext cx="3" cy="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3" y="0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9" name="Freeform 441"/>
              <p:cNvSpPr>
                <a:spLocks/>
              </p:cNvSpPr>
              <p:nvPr/>
            </p:nvSpPr>
            <p:spPr bwMode="auto">
              <a:xfrm>
                <a:off x="3394" y="3339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0" name="Freeform 442"/>
              <p:cNvSpPr>
                <a:spLocks/>
              </p:cNvSpPr>
              <p:nvPr/>
            </p:nvSpPr>
            <p:spPr bwMode="auto">
              <a:xfrm>
                <a:off x="3355" y="3383"/>
                <a:ext cx="3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2" y="1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1" name="Freeform 443"/>
              <p:cNvSpPr>
                <a:spLocks/>
              </p:cNvSpPr>
              <p:nvPr/>
            </p:nvSpPr>
            <p:spPr bwMode="auto">
              <a:xfrm>
                <a:off x="3391" y="333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2" name="Freeform 444"/>
              <p:cNvSpPr>
                <a:spLocks/>
              </p:cNvSpPr>
              <p:nvPr/>
            </p:nvSpPr>
            <p:spPr bwMode="auto">
              <a:xfrm>
                <a:off x="3379" y="3379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3" name="Freeform 445"/>
              <p:cNvSpPr>
                <a:spLocks/>
              </p:cNvSpPr>
              <p:nvPr/>
            </p:nvSpPr>
            <p:spPr bwMode="auto">
              <a:xfrm>
                <a:off x="3335" y="338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4" name="Freeform 446"/>
              <p:cNvSpPr>
                <a:spLocks/>
              </p:cNvSpPr>
              <p:nvPr/>
            </p:nvSpPr>
            <p:spPr bwMode="auto">
              <a:xfrm>
                <a:off x="3323" y="3381"/>
                <a:ext cx="2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5" name="Freeform 447"/>
              <p:cNvSpPr>
                <a:spLocks/>
              </p:cNvSpPr>
              <p:nvPr/>
            </p:nvSpPr>
            <p:spPr bwMode="auto">
              <a:xfrm>
                <a:off x="3351" y="3384"/>
                <a:ext cx="3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2" y="1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6" name="Freeform 448"/>
              <p:cNvSpPr>
                <a:spLocks/>
              </p:cNvSpPr>
              <p:nvPr/>
            </p:nvSpPr>
            <p:spPr bwMode="auto">
              <a:xfrm>
                <a:off x="3331" y="3386"/>
                <a:ext cx="4" cy="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2" y="1"/>
                  </a:cxn>
                </a:cxnLst>
                <a:rect l="0" t="0" r="r" b="b"/>
                <a:pathLst>
                  <a:path w="4" h="2">
                    <a:moveTo>
                      <a:pt x="2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7" name="Freeform 449"/>
              <p:cNvSpPr>
                <a:spLocks/>
              </p:cNvSpPr>
              <p:nvPr/>
            </p:nvSpPr>
            <p:spPr bwMode="auto">
              <a:xfrm>
                <a:off x="3347" y="3384"/>
                <a:ext cx="4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8" name="Freeform 450"/>
              <p:cNvSpPr>
                <a:spLocks/>
              </p:cNvSpPr>
              <p:nvPr/>
            </p:nvSpPr>
            <p:spPr bwMode="auto">
              <a:xfrm>
                <a:off x="3395" y="3340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9" name="Freeform 451"/>
              <p:cNvSpPr>
                <a:spLocks/>
              </p:cNvSpPr>
              <p:nvPr/>
            </p:nvSpPr>
            <p:spPr bwMode="auto">
              <a:xfrm>
                <a:off x="3415" y="3362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0" name="Freeform 452"/>
              <p:cNvSpPr>
                <a:spLocks/>
              </p:cNvSpPr>
              <p:nvPr/>
            </p:nvSpPr>
            <p:spPr bwMode="auto">
              <a:xfrm>
                <a:off x="3397" y="3369"/>
                <a:ext cx="7" cy="7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3" y="2"/>
                  </a:cxn>
                  <a:cxn ang="0">
                    <a:pos x="1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1" y="7"/>
                  </a:cxn>
                  <a:cxn ang="0">
                    <a:pos x="1" y="7"/>
                  </a:cxn>
                  <a:cxn ang="0">
                    <a:pos x="2" y="6"/>
                  </a:cxn>
                  <a:cxn ang="0">
                    <a:pos x="6" y="3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5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6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1" name="Freeform 453"/>
              <p:cNvSpPr>
                <a:spLocks/>
              </p:cNvSpPr>
              <p:nvPr/>
            </p:nvSpPr>
            <p:spPr bwMode="auto">
              <a:xfrm>
                <a:off x="3296" y="3374"/>
                <a:ext cx="5" cy="2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5" y="1"/>
                  </a:cxn>
                  <a:cxn ang="0">
                    <a:pos x="4" y="1"/>
                  </a:cxn>
                  <a:cxn ang="0">
                    <a:pos x="4" y="1"/>
                  </a:cxn>
                </a:cxnLst>
                <a:rect l="0" t="0" r="r" b="b"/>
                <a:pathLst>
                  <a:path w="5" h="2">
                    <a:moveTo>
                      <a:pt x="4" y="1"/>
                    </a:move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2" name="Freeform 454"/>
              <p:cNvSpPr>
                <a:spLocks/>
              </p:cNvSpPr>
              <p:nvPr/>
            </p:nvSpPr>
            <p:spPr bwMode="auto">
              <a:xfrm>
                <a:off x="3405" y="3365"/>
                <a:ext cx="8" cy="6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6" y="2"/>
                  </a:cxn>
                  <a:cxn ang="0">
                    <a:pos x="5" y="3"/>
                  </a:cxn>
                  <a:cxn ang="0">
                    <a:pos x="4" y="2"/>
                  </a:cxn>
                  <a:cxn ang="0">
                    <a:pos x="4" y="3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7" y="3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1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7" y="0"/>
                  </a:cxn>
                </a:cxnLst>
                <a:rect l="0" t="0" r="r" b="b"/>
                <a:pathLst>
                  <a:path w="8" h="6">
                    <a:moveTo>
                      <a:pt x="7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3" name="Freeform 455"/>
              <p:cNvSpPr>
                <a:spLocks/>
              </p:cNvSpPr>
              <p:nvPr/>
            </p:nvSpPr>
            <p:spPr bwMode="auto">
              <a:xfrm>
                <a:off x="5180" y="3395"/>
                <a:ext cx="6" cy="5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1" y="3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3" y="4"/>
                  </a:cxn>
                  <a:cxn ang="0">
                    <a:pos x="4" y="3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5" y="0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lnTo>
                      <a:pt x="3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4" name="Freeform 456"/>
              <p:cNvSpPr>
                <a:spLocks/>
              </p:cNvSpPr>
              <p:nvPr/>
            </p:nvSpPr>
            <p:spPr bwMode="auto">
              <a:xfrm>
                <a:off x="5177" y="3403"/>
                <a:ext cx="1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5" name="Freeform 457"/>
              <p:cNvSpPr>
                <a:spLocks/>
              </p:cNvSpPr>
              <p:nvPr/>
            </p:nvSpPr>
            <p:spPr bwMode="auto">
              <a:xfrm>
                <a:off x="5174" y="3409"/>
                <a:ext cx="1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6" name="Freeform 458"/>
              <p:cNvSpPr>
                <a:spLocks/>
              </p:cNvSpPr>
              <p:nvPr/>
            </p:nvSpPr>
            <p:spPr bwMode="auto">
              <a:xfrm>
                <a:off x="5186" y="3393"/>
                <a:ext cx="1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7" name="Freeform 459"/>
              <p:cNvSpPr>
                <a:spLocks/>
              </p:cNvSpPr>
              <p:nvPr/>
            </p:nvSpPr>
            <p:spPr bwMode="auto">
              <a:xfrm>
                <a:off x="5034" y="3528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8" name="Freeform 460"/>
              <p:cNvSpPr>
                <a:spLocks/>
              </p:cNvSpPr>
              <p:nvPr/>
            </p:nvSpPr>
            <p:spPr bwMode="auto">
              <a:xfrm>
                <a:off x="5035" y="3558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9" name="Freeform 461"/>
              <p:cNvSpPr>
                <a:spLocks/>
              </p:cNvSpPr>
              <p:nvPr/>
            </p:nvSpPr>
            <p:spPr bwMode="auto">
              <a:xfrm>
                <a:off x="5238" y="3352"/>
                <a:ext cx="5" cy="6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3" y="5"/>
                  </a:cxn>
                  <a:cxn ang="0">
                    <a:pos x="4" y="6"/>
                  </a:cxn>
                  <a:cxn ang="0">
                    <a:pos x="5" y="6"/>
                  </a:cxn>
                  <a:cxn ang="0">
                    <a:pos x="4" y="4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3" y="0"/>
                  </a:cxn>
                </a:cxnLst>
                <a:rect l="0" t="0" r="r" b="b"/>
                <a:pathLst>
                  <a:path w="5" h="6">
                    <a:moveTo>
                      <a:pt x="3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4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0" name="Freeform 462"/>
              <p:cNvSpPr>
                <a:spLocks/>
              </p:cNvSpPr>
              <p:nvPr/>
            </p:nvSpPr>
            <p:spPr bwMode="auto">
              <a:xfrm>
                <a:off x="5172" y="3580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1" name="Freeform 463"/>
              <p:cNvSpPr>
                <a:spLocks/>
              </p:cNvSpPr>
              <p:nvPr/>
            </p:nvSpPr>
            <p:spPr bwMode="auto">
              <a:xfrm>
                <a:off x="4548" y="3744"/>
                <a:ext cx="2" cy="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0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2" name="Freeform 464"/>
              <p:cNvSpPr>
                <a:spLocks/>
              </p:cNvSpPr>
              <p:nvPr/>
            </p:nvSpPr>
            <p:spPr bwMode="auto">
              <a:xfrm>
                <a:off x="3895" y="3341"/>
                <a:ext cx="2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3" name="Freeform 465"/>
              <p:cNvSpPr>
                <a:spLocks/>
              </p:cNvSpPr>
              <p:nvPr/>
            </p:nvSpPr>
            <p:spPr bwMode="auto">
              <a:xfrm>
                <a:off x="4546" y="3749"/>
                <a:ext cx="2" cy="4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1" y="2"/>
                  </a:cxn>
                </a:cxnLst>
                <a:rect l="0" t="0" r="r" b="b"/>
                <a:pathLst>
                  <a:path w="2" h="4">
                    <a:moveTo>
                      <a:pt x="1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4" name="Freeform 466"/>
              <p:cNvSpPr>
                <a:spLocks/>
              </p:cNvSpPr>
              <p:nvPr/>
            </p:nvSpPr>
            <p:spPr bwMode="auto">
              <a:xfrm>
                <a:off x="4898" y="366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5" name="Freeform 467"/>
              <p:cNvSpPr>
                <a:spLocks/>
              </p:cNvSpPr>
              <p:nvPr/>
            </p:nvSpPr>
            <p:spPr bwMode="auto">
              <a:xfrm>
                <a:off x="5136" y="3437"/>
                <a:ext cx="10" cy="9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2"/>
                  </a:cxn>
                  <a:cxn ang="0">
                    <a:pos x="6" y="2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4" y="2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3" y="6"/>
                  </a:cxn>
                  <a:cxn ang="0">
                    <a:pos x="3" y="5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</a:cxnLst>
                <a:rect l="0" t="0" r="r" b="b"/>
                <a:pathLst>
                  <a:path w="10" h="9">
                    <a:moveTo>
                      <a:pt x="10" y="1"/>
                    </a:moveTo>
                    <a:lnTo>
                      <a:pt x="9" y="0"/>
                    </a:lnTo>
                    <a:lnTo>
                      <a:pt x="8" y="0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6" name="Freeform 468"/>
              <p:cNvSpPr>
                <a:spLocks/>
              </p:cNvSpPr>
              <p:nvPr/>
            </p:nvSpPr>
            <p:spPr bwMode="auto">
              <a:xfrm>
                <a:off x="5248" y="3358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7" name="Freeform 469"/>
              <p:cNvSpPr>
                <a:spLocks/>
              </p:cNvSpPr>
              <p:nvPr/>
            </p:nvSpPr>
            <p:spPr bwMode="auto">
              <a:xfrm>
                <a:off x="4924" y="3605"/>
                <a:ext cx="12" cy="12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5" y="1"/>
                  </a:cxn>
                  <a:cxn ang="0">
                    <a:pos x="3" y="2"/>
                  </a:cxn>
                  <a:cxn ang="0">
                    <a:pos x="3" y="3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1" y="10"/>
                  </a:cxn>
                  <a:cxn ang="0">
                    <a:pos x="5" y="11"/>
                  </a:cxn>
                  <a:cxn ang="0">
                    <a:pos x="5" y="12"/>
                  </a:cxn>
                  <a:cxn ang="0">
                    <a:pos x="5" y="12"/>
                  </a:cxn>
                  <a:cxn ang="0">
                    <a:pos x="6" y="10"/>
                  </a:cxn>
                  <a:cxn ang="0">
                    <a:pos x="8" y="10"/>
                  </a:cxn>
                  <a:cxn ang="0">
                    <a:pos x="10" y="8"/>
                  </a:cxn>
                  <a:cxn ang="0">
                    <a:pos x="12" y="4"/>
                  </a:cxn>
                  <a:cxn ang="0">
                    <a:pos x="12" y="3"/>
                  </a:cxn>
                  <a:cxn ang="0">
                    <a:pos x="12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8" y="1"/>
                  </a:cxn>
                  <a:cxn ang="0">
                    <a:pos x="8" y="1"/>
                  </a:cxn>
                </a:cxnLst>
                <a:rect l="0" t="0" r="r" b="b"/>
                <a:pathLst>
                  <a:path w="12" h="12">
                    <a:moveTo>
                      <a:pt x="8" y="1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8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8" name="Freeform 470"/>
              <p:cNvSpPr>
                <a:spLocks/>
              </p:cNvSpPr>
              <p:nvPr/>
            </p:nvSpPr>
            <p:spPr bwMode="auto">
              <a:xfrm>
                <a:off x="5081" y="3354"/>
                <a:ext cx="5" cy="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0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lnTo>
                      <a:pt x="2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9" name="Rectangle 471"/>
              <p:cNvSpPr>
                <a:spLocks noChangeArrowheads="1"/>
              </p:cNvSpPr>
              <p:nvPr/>
            </p:nvSpPr>
            <p:spPr bwMode="auto">
              <a:xfrm>
                <a:off x="4928" y="3648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0" name="Freeform 472"/>
              <p:cNvSpPr>
                <a:spLocks/>
              </p:cNvSpPr>
              <p:nvPr/>
            </p:nvSpPr>
            <p:spPr bwMode="auto">
              <a:xfrm>
                <a:off x="5054" y="3518"/>
                <a:ext cx="13" cy="1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2" y="8"/>
                  </a:cxn>
                  <a:cxn ang="0">
                    <a:pos x="2" y="9"/>
                  </a:cxn>
                  <a:cxn ang="0">
                    <a:pos x="3" y="10"/>
                  </a:cxn>
                  <a:cxn ang="0">
                    <a:pos x="5" y="10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7" y="6"/>
                  </a:cxn>
                  <a:cxn ang="0">
                    <a:pos x="9" y="5"/>
                  </a:cxn>
                  <a:cxn ang="0">
                    <a:pos x="11" y="7"/>
                  </a:cxn>
                  <a:cxn ang="0">
                    <a:pos x="13" y="4"/>
                  </a:cxn>
                  <a:cxn ang="0">
                    <a:pos x="13" y="4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0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9" y="5"/>
                    </a:lnTo>
                    <a:lnTo>
                      <a:pt x="11" y="7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1" name="Freeform 473"/>
              <p:cNvSpPr>
                <a:spLocks/>
              </p:cNvSpPr>
              <p:nvPr/>
            </p:nvSpPr>
            <p:spPr bwMode="auto">
              <a:xfrm>
                <a:off x="5047" y="3540"/>
                <a:ext cx="1" cy="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3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2" name="Freeform 474"/>
              <p:cNvSpPr>
                <a:spLocks/>
              </p:cNvSpPr>
              <p:nvPr/>
            </p:nvSpPr>
            <p:spPr bwMode="auto">
              <a:xfrm>
                <a:off x="5067" y="3516"/>
                <a:ext cx="2" cy="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3" name="Freeform 475"/>
              <p:cNvSpPr>
                <a:spLocks/>
              </p:cNvSpPr>
              <p:nvPr/>
            </p:nvSpPr>
            <p:spPr bwMode="auto">
              <a:xfrm>
                <a:off x="5087" y="366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4" name="Freeform 476"/>
              <p:cNvSpPr>
                <a:spLocks/>
              </p:cNvSpPr>
              <p:nvPr/>
            </p:nvSpPr>
            <p:spPr bwMode="auto">
              <a:xfrm>
                <a:off x="5041" y="3529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2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5" name="Freeform 477"/>
              <p:cNvSpPr>
                <a:spLocks/>
              </p:cNvSpPr>
              <p:nvPr/>
            </p:nvSpPr>
            <p:spPr bwMode="auto">
              <a:xfrm>
                <a:off x="5133" y="3450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6" name="Freeform 478"/>
              <p:cNvSpPr>
                <a:spLocks/>
              </p:cNvSpPr>
              <p:nvPr/>
            </p:nvSpPr>
            <p:spPr bwMode="auto">
              <a:xfrm>
                <a:off x="5122" y="3643"/>
                <a:ext cx="2" cy="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7" name="Freeform 479"/>
              <p:cNvSpPr>
                <a:spLocks/>
              </p:cNvSpPr>
              <p:nvPr/>
            </p:nvSpPr>
            <p:spPr bwMode="auto">
              <a:xfrm>
                <a:off x="5044" y="3543"/>
                <a:ext cx="1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8" name="Freeform 480"/>
              <p:cNvSpPr>
                <a:spLocks/>
              </p:cNvSpPr>
              <p:nvPr/>
            </p:nvSpPr>
            <p:spPr bwMode="auto">
              <a:xfrm>
                <a:off x="3878" y="3373"/>
                <a:ext cx="7" cy="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5" y="3"/>
                  </a:cxn>
                  <a:cxn ang="0">
                    <a:pos x="6" y="3"/>
                  </a:cxn>
                  <a:cxn ang="0">
                    <a:pos x="7" y="4"/>
                  </a:cxn>
                  <a:cxn ang="0">
                    <a:pos x="7" y="3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3" y="2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lnTo>
                      <a:pt x="5" y="3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9" name="Freeform 481"/>
              <p:cNvSpPr>
                <a:spLocks/>
              </p:cNvSpPr>
              <p:nvPr/>
            </p:nvSpPr>
            <p:spPr bwMode="auto">
              <a:xfrm>
                <a:off x="3889" y="3340"/>
                <a:ext cx="2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3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0" name="Freeform 482"/>
              <p:cNvSpPr>
                <a:spLocks/>
              </p:cNvSpPr>
              <p:nvPr/>
            </p:nvSpPr>
            <p:spPr bwMode="auto">
              <a:xfrm>
                <a:off x="3894" y="3345"/>
                <a:ext cx="1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1" name="Freeform 483"/>
              <p:cNvSpPr>
                <a:spLocks/>
              </p:cNvSpPr>
              <p:nvPr/>
            </p:nvSpPr>
            <p:spPr bwMode="auto">
              <a:xfrm>
                <a:off x="3889" y="3340"/>
                <a:ext cx="6" cy="7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3" y="3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3" y="2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1" y="7"/>
                  </a:cxn>
                  <a:cxn ang="0">
                    <a:pos x="1" y="7"/>
                  </a:cxn>
                  <a:cxn ang="0">
                    <a:pos x="1" y="7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3" y="7"/>
                  </a:cxn>
                  <a:cxn ang="0">
                    <a:pos x="3" y="7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6"/>
                  </a:cxn>
                  <a:cxn ang="0">
                    <a:pos x="5" y="7"/>
                  </a:cxn>
                  <a:cxn ang="0">
                    <a:pos x="5" y="6"/>
                  </a:cxn>
                  <a:cxn ang="0">
                    <a:pos x="6" y="3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2" name="Freeform 484"/>
              <p:cNvSpPr>
                <a:spLocks/>
              </p:cNvSpPr>
              <p:nvPr/>
            </p:nvSpPr>
            <p:spPr bwMode="auto">
              <a:xfrm>
                <a:off x="5128" y="3635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3" name="Freeform 485"/>
              <p:cNvSpPr>
                <a:spLocks/>
              </p:cNvSpPr>
              <p:nvPr/>
            </p:nvSpPr>
            <p:spPr bwMode="auto">
              <a:xfrm>
                <a:off x="5125" y="3606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4" name="Freeform 486"/>
              <p:cNvSpPr>
                <a:spLocks/>
              </p:cNvSpPr>
              <p:nvPr/>
            </p:nvSpPr>
            <p:spPr bwMode="auto">
              <a:xfrm>
                <a:off x="5127" y="3446"/>
                <a:ext cx="5" cy="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</a:cxnLst>
                <a:rect l="0" t="0" r="r" b="b"/>
                <a:pathLst>
                  <a:path w="5" h="5">
                    <a:moveTo>
                      <a:pt x="4" y="0"/>
                    </a:move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5" name="Freeform 487"/>
              <p:cNvSpPr>
                <a:spLocks/>
              </p:cNvSpPr>
              <p:nvPr/>
            </p:nvSpPr>
            <p:spPr bwMode="auto">
              <a:xfrm>
                <a:off x="5128" y="361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6" name="Freeform 488"/>
              <p:cNvSpPr>
                <a:spLocks/>
              </p:cNvSpPr>
              <p:nvPr/>
            </p:nvSpPr>
            <p:spPr bwMode="auto">
              <a:xfrm>
                <a:off x="5247" y="335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7" name="Freeform 489"/>
              <p:cNvSpPr>
                <a:spLocks/>
              </p:cNvSpPr>
              <p:nvPr/>
            </p:nvSpPr>
            <p:spPr bwMode="auto">
              <a:xfrm>
                <a:off x="3912" y="3578"/>
                <a:ext cx="3" cy="3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8" name="Freeform 490"/>
              <p:cNvSpPr>
                <a:spLocks/>
              </p:cNvSpPr>
              <p:nvPr/>
            </p:nvSpPr>
            <p:spPr bwMode="auto">
              <a:xfrm>
                <a:off x="3910" y="3512"/>
                <a:ext cx="2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9" name="Freeform 491"/>
              <p:cNvSpPr>
                <a:spLocks/>
              </p:cNvSpPr>
              <p:nvPr/>
            </p:nvSpPr>
            <p:spPr bwMode="auto">
              <a:xfrm>
                <a:off x="3912" y="3506"/>
                <a:ext cx="2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1" y="5"/>
                  </a:cxn>
                  <a:cxn ang="0">
                    <a:pos x="0" y="5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50" name="Freeform 492"/>
              <p:cNvSpPr>
                <a:spLocks/>
              </p:cNvSpPr>
              <p:nvPr/>
            </p:nvSpPr>
            <p:spPr bwMode="auto">
              <a:xfrm>
                <a:off x="3916" y="3586"/>
                <a:ext cx="1" cy="3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51" name="Rectangle 493"/>
              <p:cNvSpPr>
                <a:spLocks noChangeArrowheads="1"/>
              </p:cNvSpPr>
              <p:nvPr/>
            </p:nvSpPr>
            <p:spPr bwMode="auto">
              <a:xfrm>
                <a:off x="3916" y="3585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52" name="Freeform 494"/>
              <p:cNvSpPr>
                <a:spLocks/>
              </p:cNvSpPr>
              <p:nvPr/>
            </p:nvSpPr>
            <p:spPr bwMode="auto">
              <a:xfrm>
                <a:off x="3898" y="3575"/>
                <a:ext cx="3" cy="5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2" y="1"/>
                  </a:cxn>
                </a:cxnLst>
                <a:rect l="0" t="0" r="r" b="b"/>
                <a:pathLst>
                  <a:path w="3" h="5">
                    <a:moveTo>
                      <a:pt x="2" y="1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53" name="Freeform 495"/>
              <p:cNvSpPr>
                <a:spLocks/>
              </p:cNvSpPr>
              <p:nvPr/>
            </p:nvSpPr>
            <p:spPr bwMode="auto">
              <a:xfrm>
                <a:off x="3904" y="3567"/>
                <a:ext cx="1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4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1" h="4">
                    <a:moveTo>
                      <a:pt x="0" y="2"/>
                    </a:moveTo>
                    <a:lnTo>
                      <a:pt x="1" y="4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54" name="Freeform 496"/>
              <p:cNvSpPr>
                <a:spLocks/>
              </p:cNvSpPr>
              <p:nvPr/>
            </p:nvSpPr>
            <p:spPr bwMode="auto">
              <a:xfrm>
                <a:off x="3919" y="3581"/>
                <a:ext cx="1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55" name="Freeform 497"/>
              <p:cNvSpPr>
                <a:spLocks/>
              </p:cNvSpPr>
              <p:nvPr/>
            </p:nvSpPr>
            <p:spPr bwMode="auto">
              <a:xfrm>
                <a:off x="3903" y="3576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56" name="Freeform 498"/>
              <p:cNvSpPr>
                <a:spLocks/>
              </p:cNvSpPr>
              <p:nvPr/>
            </p:nvSpPr>
            <p:spPr bwMode="auto">
              <a:xfrm>
                <a:off x="3909" y="3575"/>
                <a:ext cx="1" cy="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57" name="Freeform 499"/>
              <p:cNvSpPr>
                <a:spLocks/>
              </p:cNvSpPr>
              <p:nvPr/>
            </p:nvSpPr>
            <p:spPr bwMode="auto">
              <a:xfrm>
                <a:off x="3940" y="3467"/>
                <a:ext cx="1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58" name="Freeform 500"/>
              <p:cNvSpPr>
                <a:spLocks/>
              </p:cNvSpPr>
              <p:nvPr/>
            </p:nvSpPr>
            <p:spPr bwMode="auto">
              <a:xfrm>
                <a:off x="3928" y="3606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59" name="Freeform 501"/>
              <p:cNvSpPr>
                <a:spLocks/>
              </p:cNvSpPr>
              <p:nvPr/>
            </p:nvSpPr>
            <p:spPr bwMode="auto">
              <a:xfrm>
                <a:off x="3926" y="3612"/>
                <a:ext cx="3" cy="1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60" name="Freeform 502"/>
              <p:cNvSpPr>
                <a:spLocks/>
              </p:cNvSpPr>
              <p:nvPr/>
            </p:nvSpPr>
            <p:spPr bwMode="auto">
              <a:xfrm>
                <a:off x="3924" y="3598"/>
                <a:ext cx="3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1" y="0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61" name="Freeform 503"/>
              <p:cNvSpPr>
                <a:spLocks/>
              </p:cNvSpPr>
              <p:nvPr/>
            </p:nvSpPr>
            <p:spPr bwMode="auto">
              <a:xfrm>
                <a:off x="3943" y="3468"/>
                <a:ext cx="2" cy="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62" name="Freeform 504"/>
              <p:cNvSpPr>
                <a:spLocks/>
              </p:cNvSpPr>
              <p:nvPr/>
            </p:nvSpPr>
            <p:spPr bwMode="auto">
              <a:xfrm>
                <a:off x="3920" y="3589"/>
                <a:ext cx="3" cy="4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1" y="4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lnTo>
                      <a:pt x="3" y="2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1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63" name="Freeform 505"/>
              <p:cNvSpPr>
                <a:spLocks/>
              </p:cNvSpPr>
              <p:nvPr/>
            </p:nvSpPr>
            <p:spPr bwMode="auto">
              <a:xfrm>
                <a:off x="3901" y="3580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64" name="Freeform 506"/>
              <p:cNvSpPr>
                <a:spLocks/>
              </p:cNvSpPr>
              <p:nvPr/>
            </p:nvSpPr>
            <p:spPr bwMode="auto">
              <a:xfrm>
                <a:off x="3931" y="3594"/>
                <a:ext cx="5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65" name="Rectangle 507"/>
              <p:cNvSpPr>
                <a:spLocks noChangeArrowheads="1"/>
              </p:cNvSpPr>
              <p:nvPr/>
            </p:nvSpPr>
            <p:spPr bwMode="auto">
              <a:xfrm>
                <a:off x="3927" y="3598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66" name="Freeform 508"/>
              <p:cNvSpPr>
                <a:spLocks/>
              </p:cNvSpPr>
              <p:nvPr/>
            </p:nvSpPr>
            <p:spPr bwMode="auto">
              <a:xfrm>
                <a:off x="3923" y="3470"/>
                <a:ext cx="11" cy="5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1" y="1"/>
                  </a:cxn>
                  <a:cxn ang="0">
                    <a:pos x="10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8" y="1"/>
                  </a:cxn>
                  <a:cxn ang="0">
                    <a:pos x="8" y="1"/>
                  </a:cxn>
                  <a:cxn ang="0">
                    <a:pos x="9" y="1"/>
                  </a:cxn>
                </a:cxnLst>
                <a:rect l="0" t="0" r="r" b="b"/>
                <a:pathLst>
                  <a:path w="11" h="5">
                    <a:moveTo>
                      <a:pt x="9" y="1"/>
                    </a:moveTo>
                    <a:lnTo>
                      <a:pt x="9" y="0"/>
                    </a:lnTo>
                    <a:lnTo>
                      <a:pt x="8" y="1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9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67" name="Freeform 509"/>
              <p:cNvSpPr>
                <a:spLocks/>
              </p:cNvSpPr>
              <p:nvPr/>
            </p:nvSpPr>
            <p:spPr bwMode="auto">
              <a:xfrm>
                <a:off x="3927" y="3591"/>
                <a:ext cx="2" cy="1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68" name="Freeform 510"/>
              <p:cNvSpPr>
                <a:spLocks/>
              </p:cNvSpPr>
              <p:nvPr/>
            </p:nvSpPr>
            <p:spPr bwMode="auto">
              <a:xfrm>
                <a:off x="3949" y="3649"/>
                <a:ext cx="2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0" y="1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69" name="Freeform 511"/>
              <p:cNvSpPr>
                <a:spLocks/>
              </p:cNvSpPr>
              <p:nvPr/>
            </p:nvSpPr>
            <p:spPr bwMode="auto">
              <a:xfrm>
                <a:off x="3992" y="3635"/>
                <a:ext cx="3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2" y="1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0" name="Freeform 512"/>
              <p:cNvSpPr>
                <a:spLocks/>
              </p:cNvSpPr>
              <p:nvPr/>
            </p:nvSpPr>
            <p:spPr bwMode="auto">
              <a:xfrm>
                <a:off x="3972" y="3615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1" name="Freeform 513"/>
              <p:cNvSpPr>
                <a:spLocks/>
              </p:cNvSpPr>
              <p:nvPr/>
            </p:nvSpPr>
            <p:spPr bwMode="auto">
              <a:xfrm>
                <a:off x="3961" y="3442"/>
                <a:ext cx="1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2" name="Freeform 514"/>
              <p:cNvSpPr>
                <a:spLocks/>
              </p:cNvSpPr>
              <p:nvPr/>
            </p:nvSpPr>
            <p:spPr bwMode="auto">
              <a:xfrm>
                <a:off x="3920" y="3606"/>
                <a:ext cx="33" cy="14"/>
              </a:xfrm>
              <a:custGeom>
                <a:avLst/>
                <a:gdLst/>
                <a:ahLst/>
                <a:cxnLst>
                  <a:cxn ang="0">
                    <a:pos x="32" y="10"/>
                  </a:cxn>
                  <a:cxn ang="0">
                    <a:pos x="33" y="8"/>
                  </a:cxn>
                  <a:cxn ang="0">
                    <a:pos x="32" y="7"/>
                  </a:cxn>
                  <a:cxn ang="0">
                    <a:pos x="28" y="6"/>
                  </a:cxn>
                  <a:cxn ang="0">
                    <a:pos x="27" y="5"/>
                  </a:cxn>
                  <a:cxn ang="0">
                    <a:pos x="29" y="4"/>
                  </a:cxn>
                  <a:cxn ang="0">
                    <a:pos x="29" y="4"/>
                  </a:cxn>
                  <a:cxn ang="0">
                    <a:pos x="25" y="3"/>
                  </a:cxn>
                  <a:cxn ang="0">
                    <a:pos x="25" y="2"/>
                  </a:cxn>
                  <a:cxn ang="0">
                    <a:pos x="20" y="0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2"/>
                  </a:cxn>
                  <a:cxn ang="0">
                    <a:pos x="6" y="3"/>
                  </a:cxn>
                  <a:cxn ang="0">
                    <a:pos x="9" y="3"/>
                  </a:cxn>
                  <a:cxn ang="0">
                    <a:pos x="9" y="6"/>
                  </a:cxn>
                  <a:cxn ang="0">
                    <a:pos x="11" y="7"/>
                  </a:cxn>
                  <a:cxn ang="0">
                    <a:pos x="11" y="8"/>
                  </a:cxn>
                  <a:cxn ang="0">
                    <a:pos x="3" y="8"/>
                  </a:cxn>
                  <a:cxn ang="0">
                    <a:pos x="0" y="8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4" y="10"/>
                  </a:cxn>
                  <a:cxn ang="0">
                    <a:pos x="11" y="11"/>
                  </a:cxn>
                  <a:cxn ang="0">
                    <a:pos x="14" y="11"/>
                  </a:cxn>
                  <a:cxn ang="0">
                    <a:pos x="14" y="11"/>
                  </a:cxn>
                  <a:cxn ang="0">
                    <a:pos x="15" y="13"/>
                  </a:cxn>
                  <a:cxn ang="0">
                    <a:pos x="16" y="14"/>
                  </a:cxn>
                  <a:cxn ang="0">
                    <a:pos x="16" y="14"/>
                  </a:cxn>
                  <a:cxn ang="0">
                    <a:pos x="18" y="12"/>
                  </a:cxn>
                  <a:cxn ang="0">
                    <a:pos x="20" y="10"/>
                  </a:cxn>
                  <a:cxn ang="0">
                    <a:pos x="21" y="10"/>
                  </a:cxn>
                  <a:cxn ang="0">
                    <a:pos x="22" y="11"/>
                  </a:cxn>
                  <a:cxn ang="0">
                    <a:pos x="24" y="10"/>
                  </a:cxn>
                  <a:cxn ang="0">
                    <a:pos x="29" y="9"/>
                  </a:cxn>
                  <a:cxn ang="0">
                    <a:pos x="31" y="10"/>
                  </a:cxn>
                </a:cxnLst>
                <a:rect l="0" t="0" r="r" b="b"/>
                <a:pathLst>
                  <a:path w="33" h="14">
                    <a:moveTo>
                      <a:pt x="32" y="10"/>
                    </a:moveTo>
                    <a:lnTo>
                      <a:pt x="32" y="10"/>
                    </a:lnTo>
                    <a:lnTo>
                      <a:pt x="33" y="9"/>
                    </a:lnTo>
                    <a:lnTo>
                      <a:pt x="33" y="8"/>
                    </a:lnTo>
                    <a:lnTo>
                      <a:pt x="33" y="7"/>
                    </a:lnTo>
                    <a:lnTo>
                      <a:pt x="32" y="7"/>
                    </a:lnTo>
                    <a:lnTo>
                      <a:pt x="31" y="6"/>
                    </a:lnTo>
                    <a:lnTo>
                      <a:pt x="28" y="6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5" y="3"/>
                    </a:lnTo>
                    <a:lnTo>
                      <a:pt x="25" y="3"/>
                    </a:lnTo>
                    <a:lnTo>
                      <a:pt x="25" y="3"/>
                    </a:lnTo>
                    <a:lnTo>
                      <a:pt x="25" y="2"/>
                    </a:lnTo>
                    <a:lnTo>
                      <a:pt x="23" y="2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1" y="7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5" y="9"/>
                    </a:lnTo>
                    <a:lnTo>
                      <a:pt x="3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4" y="10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5" y="12"/>
                    </a:lnTo>
                    <a:lnTo>
                      <a:pt x="15" y="13"/>
                    </a:lnTo>
                    <a:lnTo>
                      <a:pt x="15" y="13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7" y="13"/>
                    </a:lnTo>
                    <a:lnTo>
                      <a:pt x="18" y="12"/>
                    </a:lnTo>
                    <a:lnTo>
                      <a:pt x="19" y="10"/>
                    </a:lnTo>
                    <a:lnTo>
                      <a:pt x="20" y="10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21" y="11"/>
                    </a:lnTo>
                    <a:lnTo>
                      <a:pt x="22" y="11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5" y="9"/>
                    </a:lnTo>
                    <a:lnTo>
                      <a:pt x="29" y="9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2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3" name="Freeform 515"/>
              <p:cNvSpPr>
                <a:spLocks/>
              </p:cNvSpPr>
              <p:nvPr/>
            </p:nvSpPr>
            <p:spPr bwMode="auto">
              <a:xfrm>
                <a:off x="3897" y="3591"/>
                <a:ext cx="5" cy="4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3" y="3"/>
                  </a:cxn>
                  <a:cxn ang="0">
                    <a:pos x="4" y="4"/>
                  </a:cxn>
                  <a:cxn ang="0">
                    <a:pos x="5" y="4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3" y="1"/>
                  </a:cxn>
                </a:cxnLst>
                <a:rect l="0" t="0" r="r" b="b"/>
                <a:pathLst>
                  <a:path w="5" h="4">
                    <a:moveTo>
                      <a:pt x="3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4" name="Freeform 516"/>
              <p:cNvSpPr>
                <a:spLocks/>
              </p:cNvSpPr>
              <p:nvPr/>
            </p:nvSpPr>
            <p:spPr bwMode="auto">
              <a:xfrm>
                <a:off x="3960" y="3615"/>
                <a:ext cx="7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5" name="Freeform 517"/>
              <p:cNvSpPr>
                <a:spLocks/>
              </p:cNvSpPr>
              <p:nvPr/>
            </p:nvSpPr>
            <p:spPr bwMode="auto">
              <a:xfrm>
                <a:off x="3976" y="3424"/>
                <a:ext cx="13" cy="9"/>
              </a:xfrm>
              <a:custGeom>
                <a:avLst/>
                <a:gdLst/>
                <a:ahLst/>
                <a:cxnLst>
                  <a:cxn ang="0">
                    <a:pos x="11" y="7"/>
                  </a:cxn>
                  <a:cxn ang="0">
                    <a:pos x="11" y="7"/>
                  </a:cxn>
                  <a:cxn ang="0">
                    <a:pos x="13" y="6"/>
                  </a:cxn>
                  <a:cxn ang="0">
                    <a:pos x="13" y="6"/>
                  </a:cxn>
                  <a:cxn ang="0">
                    <a:pos x="10" y="5"/>
                  </a:cxn>
                  <a:cxn ang="0">
                    <a:pos x="8" y="6"/>
                  </a:cxn>
                  <a:cxn ang="0">
                    <a:pos x="4" y="5"/>
                  </a:cxn>
                  <a:cxn ang="0">
                    <a:pos x="3" y="5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2" y="4"/>
                  </a:cxn>
                  <a:cxn ang="0">
                    <a:pos x="1" y="5"/>
                  </a:cxn>
                  <a:cxn ang="0">
                    <a:pos x="2" y="6"/>
                  </a:cxn>
                  <a:cxn ang="0">
                    <a:pos x="3" y="6"/>
                  </a:cxn>
                  <a:cxn ang="0">
                    <a:pos x="3" y="7"/>
                  </a:cxn>
                  <a:cxn ang="0">
                    <a:pos x="5" y="7"/>
                  </a:cxn>
                  <a:cxn ang="0">
                    <a:pos x="6" y="7"/>
                  </a:cxn>
                  <a:cxn ang="0">
                    <a:pos x="6" y="7"/>
                  </a:cxn>
                  <a:cxn ang="0">
                    <a:pos x="7" y="7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8" y="9"/>
                  </a:cxn>
                  <a:cxn ang="0">
                    <a:pos x="9" y="9"/>
                  </a:cxn>
                  <a:cxn ang="0">
                    <a:pos x="10" y="9"/>
                  </a:cxn>
                  <a:cxn ang="0">
                    <a:pos x="10" y="9"/>
                  </a:cxn>
                  <a:cxn ang="0">
                    <a:pos x="10" y="7"/>
                  </a:cxn>
                  <a:cxn ang="0">
                    <a:pos x="11" y="7"/>
                  </a:cxn>
                </a:cxnLst>
                <a:rect l="0" t="0" r="r" b="b"/>
                <a:pathLst>
                  <a:path w="13" h="9">
                    <a:moveTo>
                      <a:pt x="11" y="7"/>
                    </a:moveTo>
                    <a:lnTo>
                      <a:pt x="11" y="7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0" y="5"/>
                    </a:lnTo>
                    <a:lnTo>
                      <a:pt x="8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11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6" name="Freeform 518"/>
              <p:cNvSpPr>
                <a:spLocks/>
              </p:cNvSpPr>
              <p:nvPr/>
            </p:nvSpPr>
            <p:spPr bwMode="auto">
              <a:xfrm>
                <a:off x="3975" y="3657"/>
                <a:ext cx="3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0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7" name="Freeform 519"/>
              <p:cNvSpPr>
                <a:spLocks/>
              </p:cNvSpPr>
              <p:nvPr/>
            </p:nvSpPr>
            <p:spPr bwMode="auto">
              <a:xfrm>
                <a:off x="3975" y="3401"/>
                <a:ext cx="15" cy="7"/>
              </a:xfrm>
              <a:custGeom>
                <a:avLst/>
                <a:gdLst/>
                <a:ahLst/>
                <a:cxnLst>
                  <a:cxn ang="0">
                    <a:pos x="15" y="7"/>
                  </a:cxn>
                  <a:cxn ang="0">
                    <a:pos x="15" y="6"/>
                  </a:cxn>
                  <a:cxn ang="0">
                    <a:pos x="14" y="5"/>
                  </a:cxn>
                  <a:cxn ang="0">
                    <a:pos x="14" y="5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5" y="3"/>
                  </a:cxn>
                  <a:cxn ang="0">
                    <a:pos x="5" y="4"/>
                  </a:cxn>
                  <a:cxn ang="0">
                    <a:pos x="6" y="5"/>
                  </a:cxn>
                  <a:cxn ang="0">
                    <a:pos x="9" y="6"/>
                  </a:cxn>
                  <a:cxn ang="0">
                    <a:pos x="14" y="7"/>
                  </a:cxn>
                  <a:cxn ang="0">
                    <a:pos x="15" y="7"/>
                  </a:cxn>
                </a:cxnLst>
                <a:rect l="0" t="0" r="r" b="b"/>
                <a:pathLst>
                  <a:path w="15" h="7">
                    <a:moveTo>
                      <a:pt x="15" y="7"/>
                    </a:moveTo>
                    <a:lnTo>
                      <a:pt x="15" y="6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6" y="5"/>
                    </a:lnTo>
                    <a:lnTo>
                      <a:pt x="9" y="6"/>
                    </a:lnTo>
                    <a:lnTo>
                      <a:pt x="14" y="7"/>
                    </a:lnTo>
                    <a:lnTo>
                      <a:pt x="15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8" name="Freeform 520"/>
              <p:cNvSpPr>
                <a:spLocks/>
              </p:cNvSpPr>
              <p:nvPr/>
            </p:nvSpPr>
            <p:spPr bwMode="auto">
              <a:xfrm>
                <a:off x="3984" y="362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9" name="Freeform 521"/>
              <p:cNvSpPr>
                <a:spLocks/>
              </p:cNvSpPr>
              <p:nvPr/>
            </p:nvSpPr>
            <p:spPr bwMode="auto">
              <a:xfrm>
                <a:off x="3974" y="3530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80" name="Freeform 522"/>
              <p:cNvSpPr>
                <a:spLocks/>
              </p:cNvSpPr>
              <p:nvPr/>
            </p:nvSpPr>
            <p:spPr bwMode="auto">
              <a:xfrm>
                <a:off x="3886" y="3575"/>
                <a:ext cx="1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81" name="Freeform 523"/>
              <p:cNvSpPr>
                <a:spLocks/>
              </p:cNvSpPr>
              <p:nvPr/>
            </p:nvSpPr>
            <p:spPr bwMode="auto">
              <a:xfrm>
                <a:off x="3884" y="3577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82" name="Freeform 524"/>
              <p:cNvSpPr>
                <a:spLocks/>
              </p:cNvSpPr>
              <p:nvPr/>
            </p:nvSpPr>
            <p:spPr bwMode="auto">
              <a:xfrm>
                <a:off x="3895" y="3566"/>
                <a:ext cx="6" cy="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</a:cxnLst>
                <a:rect l="0" t="0" r="r" b="b"/>
                <a:pathLst>
                  <a:path w="6" h="1">
                    <a:moveTo>
                      <a:pt x="3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83" name="Freeform 525"/>
              <p:cNvSpPr>
                <a:spLocks/>
              </p:cNvSpPr>
              <p:nvPr/>
            </p:nvSpPr>
            <p:spPr bwMode="auto">
              <a:xfrm>
                <a:off x="3901" y="3581"/>
                <a:ext cx="1" cy="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84" name="Rectangle 526"/>
              <p:cNvSpPr>
                <a:spLocks noChangeArrowheads="1"/>
              </p:cNvSpPr>
              <p:nvPr/>
            </p:nvSpPr>
            <p:spPr bwMode="auto">
              <a:xfrm>
                <a:off x="3900" y="3566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85" name="Freeform 527"/>
              <p:cNvSpPr>
                <a:spLocks/>
              </p:cNvSpPr>
              <p:nvPr/>
            </p:nvSpPr>
            <p:spPr bwMode="auto">
              <a:xfrm>
                <a:off x="3872" y="3595"/>
                <a:ext cx="2" cy="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86" name="Freeform 528"/>
              <p:cNvSpPr>
                <a:spLocks/>
              </p:cNvSpPr>
              <p:nvPr/>
            </p:nvSpPr>
            <p:spPr bwMode="auto">
              <a:xfrm>
                <a:off x="3880" y="3578"/>
                <a:ext cx="2" cy="1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87" name="Freeform 529"/>
              <p:cNvSpPr>
                <a:spLocks/>
              </p:cNvSpPr>
              <p:nvPr/>
            </p:nvSpPr>
            <p:spPr bwMode="auto">
              <a:xfrm>
                <a:off x="3898" y="3614"/>
                <a:ext cx="12" cy="5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3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4" y="4"/>
                  </a:cxn>
                  <a:cxn ang="0">
                    <a:pos x="5" y="4"/>
                  </a:cxn>
                  <a:cxn ang="0">
                    <a:pos x="6" y="5"/>
                  </a:cxn>
                  <a:cxn ang="0">
                    <a:pos x="7" y="5"/>
                  </a:cxn>
                  <a:cxn ang="0">
                    <a:pos x="7" y="4"/>
                  </a:cxn>
                  <a:cxn ang="0">
                    <a:pos x="8" y="4"/>
                  </a:cxn>
                  <a:cxn ang="0">
                    <a:pos x="9" y="4"/>
                  </a:cxn>
                  <a:cxn ang="0">
                    <a:pos x="11" y="4"/>
                  </a:cxn>
                  <a:cxn ang="0">
                    <a:pos x="12" y="4"/>
                  </a:cxn>
                  <a:cxn ang="0">
                    <a:pos x="11" y="3"/>
                  </a:cxn>
                  <a:cxn ang="0">
                    <a:pos x="9" y="3"/>
                  </a:cxn>
                  <a:cxn ang="0">
                    <a:pos x="8" y="2"/>
                  </a:cxn>
                </a:cxnLst>
                <a:rect l="0" t="0" r="r" b="b"/>
                <a:pathLst>
                  <a:path w="12" h="5">
                    <a:moveTo>
                      <a:pt x="8" y="2"/>
                    </a:moveTo>
                    <a:lnTo>
                      <a:pt x="7" y="1"/>
                    </a:lnTo>
                    <a:lnTo>
                      <a:pt x="7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88" name="Freeform 530"/>
              <p:cNvSpPr>
                <a:spLocks/>
              </p:cNvSpPr>
              <p:nvPr/>
            </p:nvSpPr>
            <p:spPr bwMode="auto">
              <a:xfrm>
                <a:off x="3862" y="3588"/>
                <a:ext cx="59" cy="19"/>
              </a:xfrm>
              <a:custGeom>
                <a:avLst/>
                <a:gdLst/>
                <a:ahLst/>
                <a:cxnLst>
                  <a:cxn ang="0">
                    <a:pos x="59" y="16"/>
                  </a:cxn>
                  <a:cxn ang="0">
                    <a:pos x="56" y="15"/>
                  </a:cxn>
                  <a:cxn ang="0">
                    <a:pos x="55" y="14"/>
                  </a:cxn>
                  <a:cxn ang="0">
                    <a:pos x="50" y="14"/>
                  </a:cxn>
                  <a:cxn ang="0">
                    <a:pos x="50" y="13"/>
                  </a:cxn>
                  <a:cxn ang="0">
                    <a:pos x="51" y="12"/>
                  </a:cxn>
                  <a:cxn ang="0">
                    <a:pos x="50" y="11"/>
                  </a:cxn>
                  <a:cxn ang="0">
                    <a:pos x="47" y="11"/>
                  </a:cxn>
                  <a:cxn ang="0">
                    <a:pos x="47" y="10"/>
                  </a:cxn>
                  <a:cxn ang="0">
                    <a:pos x="43" y="8"/>
                  </a:cxn>
                  <a:cxn ang="0">
                    <a:pos x="38" y="7"/>
                  </a:cxn>
                  <a:cxn ang="0">
                    <a:pos x="36" y="5"/>
                  </a:cxn>
                  <a:cxn ang="0">
                    <a:pos x="35" y="5"/>
                  </a:cxn>
                  <a:cxn ang="0">
                    <a:pos x="35" y="4"/>
                  </a:cxn>
                  <a:cxn ang="0">
                    <a:pos x="34" y="4"/>
                  </a:cxn>
                  <a:cxn ang="0">
                    <a:pos x="31" y="4"/>
                  </a:cxn>
                  <a:cxn ang="0">
                    <a:pos x="29" y="3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14" y="0"/>
                  </a:cxn>
                  <a:cxn ang="0">
                    <a:pos x="3" y="4"/>
                  </a:cxn>
                  <a:cxn ang="0">
                    <a:pos x="3" y="6"/>
                  </a:cxn>
                  <a:cxn ang="0">
                    <a:pos x="2" y="7"/>
                  </a:cxn>
                  <a:cxn ang="0">
                    <a:pos x="0" y="7"/>
                  </a:cxn>
                  <a:cxn ang="0">
                    <a:pos x="3" y="7"/>
                  </a:cxn>
                  <a:cxn ang="0">
                    <a:pos x="3" y="8"/>
                  </a:cxn>
                  <a:cxn ang="0">
                    <a:pos x="5" y="7"/>
                  </a:cxn>
                  <a:cxn ang="0">
                    <a:pos x="10" y="5"/>
                  </a:cxn>
                  <a:cxn ang="0">
                    <a:pos x="12" y="3"/>
                  </a:cxn>
                  <a:cxn ang="0">
                    <a:pos x="17" y="3"/>
                  </a:cxn>
                  <a:cxn ang="0">
                    <a:pos x="18" y="3"/>
                  </a:cxn>
                  <a:cxn ang="0">
                    <a:pos x="15" y="4"/>
                  </a:cxn>
                  <a:cxn ang="0">
                    <a:pos x="16" y="5"/>
                  </a:cxn>
                  <a:cxn ang="0">
                    <a:pos x="18" y="6"/>
                  </a:cxn>
                  <a:cxn ang="0">
                    <a:pos x="19" y="6"/>
                  </a:cxn>
                  <a:cxn ang="0">
                    <a:pos x="21" y="6"/>
                  </a:cxn>
                  <a:cxn ang="0">
                    <a:pos x="21" y="6"/>
                  </a:cxn>
                  <a:cxn ang="0">
                    <a:pos x="25" y="7"/>
                  </a:cxn>
                  <a:cxn ang="0">
                    <a:pos x="30" y="9"/>
                  </a:cxn>
                  <a:cxn ang="0">
                    <a:pos x="35" y="10"/>
                  </a:cxn>
                  <a:cxn ang="0">
                    <a:pos x="38" y="14"/>
                  </a:cxn>
                  <a:cxn ang="0">
                    <a:pos x="43" y="15"/>
                  </a:cxn>
                  <a:cxn ang="0">
                    <a:pos x="43" y="16"/>
                  </a:cxn>
                  <a:cxn ang="0">
                    <a:pos x="39" y="18"/>
                  </a:cxn>
                  <a:cxn ang="0">
                    <a:pos x="40" y="19"/>
                  </a:cxn>
                  <a:cxn ang="0">
                    <a:pos x="59" y="17"/>
                  </a:cxn>
                </a:cxnLst>
                <a:rect l="0" t="0" r="r" b="b"/>
                <a:pathLst>
                  <a:path w="59" h="19">
                    <a:moveTo>
                      <a:pt x="59" y="17"/>
                    </a:moveTo>
                    <a:lnTo>
                      <a:pt x="59" y="16"/>
                    </a:lnTo>
                    <a:lnTo>
                      <a:pt x="58" y="16"/>
                    </a:lnTo>
                    <a:lnTo>
                      <a:pt x="56" y="15"/>
                    </a:lnTo>
                    <a:lnTo>
                      <a:pt x="56" y="14"/>
                    </a:lnTo>
                    <a:lnTo>
                      <a:pt x="55" y="14"/>
                    </a:lnTo>
                    <a:lnTo>
                      <a:pt x="54" y="14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50" y="13"/>
                    </a:lnTo>
                    <a:lnTo>
                      <a:pt x="51" y="12"/>
                    </a:lnTo>
                    <a:lnTo>
                      <a:pt x="51" y="12"/>
                    </a:lnTo>
                    <a:lnTo>
                      <a:pt x="50" y="11"/>
                    </a:lnTo>
                    <a:lnTo>
                      <a:pt x="50" y="11"/>
                    </a:lnTo>
                    <a:lnTo>
                      <a:pt x="48" y="11"/>
                    </a:lnTo>
                    <a:lnTo>
                      <a:pt x="47" y="11"/>
                    </a:lnTo>
                    <a:lnTo>
                      <a:pt x="47" y="10"/>
                    </a:lnTo>
                    <a:lnTo>
                      <a:pt x="47" y="10"/>
                    </a:lnTo>
                    <a:lnTo>
                      <a:pt x="46" y="10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38" y="7"/>
                    </a:lnTo>
                    <a:lnTo>
                      <a:pt x="37" y="6"/>
                    </a:lnTo>
                    <a:lnTo>
                      <a:pt x="36" y="5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5" y="4"/>
                    </a:lnTo>
                    <a:lnTo>
                      <a:pt x="35" y="4"/>
                    </a:lnTo>
                    <a:lnTo>
                      <a:pt x="35" y="4"/>
                    </a:lnTo>
                    <a:lnTo>
                      <a:pt x="34" y="4"/>
                    </a:lnTo>
                    <a:lnTo>
                      <a:pt x="33" y="3"/>
                    </a:lnTo>
                    <a:lnTo>
                      <a:pt x="31" y="4"/>
                    </a:lnTo>
                    <a:lnTo>
                      <a:pt x="30" y="3"/>
                    </a:lnTo>
                    <a:lnTo>
                      <a:pt x="29" y="3"/>
                    </a:lnTo>
                    <a:lnTo>
                      <a:pt x="29" y="2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9" y="6"/>
                    </a:lnTo>
                    <a:lnTo>
                      <a:pt x="20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4" y="6"/>
                    </a:lnTo>
                    <a:lnTo>
                      <a:pt x="25" y="7"/>
                    </a:lnTo>
                    <a:lnTo>
                      <a:pt x="26" y="7"/>
                    </a:lnTo>
                    <a:lnTo>
                      <a:pt x="30" y="9"/>
                    </a:lnTo>
                    <a:lnTo>
                      <a:pt x="34" y="9"/>
                    </a:lnTo>
                    <a:lnTo>
                      <a:pt x="35" y="10"/>
                    </a:lnTo>
                    <a:lnTo>
                      <a:pt x="36" y="12"/>
                    </a:lnTo>
                    <a:lnTo>
                      <a:pt x="38" y="14"/>
                    </a:lnTo>
                    <a:lnTo>
                      <a:pt x="41" y="14"/>
                    </a:lnTo>
                    <a:lnTo>
                      <a:pt x="43" y="15"/>
                    </a:lnTo>
                    <a:lnTo>
                      <a:pt x="43" y="15"/>
                    </a:lnTo>
                    <a:lnTo>
                      <a:pt x="43" y="16"/>
                    </a:lnTo>
                    <a:lnTo>
                      <a:pt x="41" y="18"/>
                    </a:lnTo>
                    <a:lnTo>
                      <a:pt x="39" y="18"/>
                    </a:lnTo>
                    <a:lnTo>
                      <a:pt x="39" y="19"/>
                    </a:lnTo>
                    <a:lnTo>
                      <a:pt x="40" y="19"/>
                    </a:lnTo>
                    <a:lnTo>
                      <a:pt x="54" y="18"/>
                    </a:lnTo>
                    <a:lnTo>
                      <a:pt x="59" y="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89" name="Freeform 531"/>
              <p:cNvSpPr>
                <a:spLocks/>
              </p:cNvSpPr>
              <p:nvPr/>
            </p:nvSpPr>
            <p:spPr bwMode="auto">
              <a:xfrm>
                <a:off x="3950" y="3447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90" name="Freeform 532"/>
              <p:cNvSpPr>
                <a:spLocks/>
              </p:cNvSpPr>
              <p:nvPr/>
            </p:nvSpPr>
            <p:spPr bwMode="auto">
              <a:xfrm>
                <a:off x="3973" y="3619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91" name="Freeform 533"/>
              <p:cNvSpPr>
                <a:spLocks/>
              </p:cNvSpPr>
              <p:nvPr/>
            </p:nvSpPr>
            <p:spPr bwMode="auto">
              <a:xfrm>
                <a:off x="4997" y="3664"/>
                <a:ext cx="26" cy="23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5" y="4"/>
                  </a:cxn>
                  <a:cxn ang="0">
                    <a:pos x="15" y="6"/>
                  </a:cxn>
                  <a:cxn ang="0">
                    <a:pos x="14" y="7"/>
                  </a:cxn>
                  <a:cxn ang="0">
                    <a:pos x="12" y="9"/>
                  </a:cxn>
                  <a:cxn ang="0">
                    <a:pos x="11" y="8"/>
                  </a:cxn>
                  <a:cxn ang="0">
                    <a:pos x="8" y="6"/>
                  </a:cxn>
                  <a:cxn ang="0">
                    <a:pos x="6" y="7"/>
                  </a:cxn>
                  <a:cxn ang="0">
                    <a:pos x="5" y="9"/>
                  </a:cxn>
                  <a:cxn ang="0">
                    <a:pos x="1" y="11"/>
                  </a:cxn>
                  <a:cxn ang="0">
                    <a:pos x="1" y="16"/>
                  </a:cxn>
                  <a:cxn ang="0">
                    <a:pos x="1" y="16"/>
                  </a:cxn>
                  <a:cxn ang="0">
                    <a:pos x="4" y="11"/>
                  </a:cxn>
                  <a:cxn ang="0">
                    <a:pos x="5" y="14"/>
                  </a:cxn>
                  <a:cxn ang="0">
                    <a:pos x="7" y="12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10" y="11"/>
                  </a:cxn>
                  <a:cxn ang="0">
                    <a:pos x="12" y="13"/>
                  </a:cxn>
                  <a:cxn ang="0">
                    <a:pos x="12" y="15"/>
                  </a:cxn>
                  <a:cxn ang="0">
                    <a:pos x="13" y="20"/>
                  </a:cxn>
                  <a:cxn ang="0">
                    <a:pos x="18" y="22"/>
                  </a:cxn>
                  <a:cxn ang="0">
                    <a:pos x="19" y="22"/>
                  </a:cxn>
                  <a:cxn ang="0">
                    <a:pos x="21" y="21"/>
                  </a:cxn>
                  <a:cxn ang="0">
                    <a:pos x="20" y="18"/>
                  </a:cxn>
                  <a:cxn ang="0">
                    <a:pos x="19" y="16"/>
                  </a:cxn>
                  <a:cxn ang="0">
                    <a:pos x="22" y="14"/>
                  </a:cxn>
                  <a:cxn ang="0">
                    <a:pos x="23" y="18"/>
                  </a:cxn>
                  <a:cxn ang="0">
                    <a:pos x="24" y="16"/>
                  </a:cxn>
                  <a:cxn ang="0">
                    <a:pos x="25" y="15"/>
                  </a:cxn>
                  <a:cxn ang="0">
                    <a:pos x="26" y="13"/>
                  </a:cxn>
                  <a:cxn ang="0">
                    <a:pos x="25" y="9"/>
                  </a:cxn>
                  <a:cxn ang="0">
                    <a:pos x="24" y="7"/>
                  </a:cxn>
                  <a:cxn ang="0">
                    <a:pos x="24" y="6"/>
                  </a:cxn>
                  <a:cxn ang="0">
                    <a:pos x="23" y="3"/>
                  </a:cxn>
                  <a:cxn ang="0">
                    <a:pos x="22" y="3"/>
                  </a:cxn>
                  <a:cxn ang="0">
                    <a:pos x="21" y="1"/>
                  </a:cxn>
                </a:cxnLst>
                <a:rect l="0" t="0" r="r" b="b"/>
                <a:pathLst>
                  <a:path w="26" h="23">
                    <a:moveTo>
                      <a:pt x="21" y="1"/>
                    </a:moveTo>
                    <a:lnTo>
                      <a:pt x="20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3" y="7"/>
                    </a:lnTo>
                    <a:lnTo>
                      <a:pt x="12" y="9"/>
                    </a:lnTo>
                    <a:lnTo>
                      <a:pt x="10" y="10"/>
                    </a:lnTo>
                    <a:lnTo>
                      <a:pt x="11" y="8"/>
                    </a:lnTo>
                    <a:lnTo>
                      <a:pt x="10" y="7"/>
                    </a:lnTo>
                    <a:lnTo>
                      <a:pt x="8" y="6"/>
                    </a:lnTo>
                    <a:lnTo>
                      <a:pt x="8" y="7"/>
                    </a:lnTo>
                    <a:lnTo>
                      <a:pt x="6" y="7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2" y="10"/>
                    </a:lnTo>
                    <a:lnTo>
                      <a:pt x="1" y="11"/>
                    </a:lnTo>
                    <a:lnTo>
                      <a:pt x="0" y="15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3" y="13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5" y="14"/>
                    </a:lnTo>
                    <a:lnTo>
                      <a:pt x="5" y="13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8" y="12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2" y="18"/>
                    </a:lnTo>
                    <a:lnTo>
                      <a:pt x="13" y="20"/>
                    </a:lnTo>
                    <a:lnTo>
                      <a:pt x="16" y="22"/>
                    </a:lnTo>
                    <a:lnTo>
                      <a:pt x="18" y="22"/>
                    </a:lnTo>
                    <a:lnTo>
                      <a:pt x="19" y="21"/>
                    </a:lnTo>
                    <a:lnTo>
                      <a:pt x="19" y="22"/>
                    </a:lnTo>
                    <a:lnTo>
                      <a:pt x="19" y="23"/>
                    </a:lnTo>
                    <a:lnTo>
                      <a:pt x="21" y="21"/>
                    </a:lnTo>
                    <a:lnTo>
                      <a:pt x="21" y="21"/>
                    </a:lnTo>
                    <a:lnTo>
                      <a:pt x="20" y="18"/>
                    </a:lnTo>
                    <a:lnTo>
                      <a:pt x="19" y="18"/>
                    </a:lnTo>
                    <a:lnTo>
                      <a:pt x="19" y="16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2" y="15"/>
                    </a:lnTo>
                    <a:lnTo>
                      <a:pt x="23" y="18"/>
                    </a:lnTo>
                    <a:lnTo>
                      <a:pt x="24" y="19"/>
                    </a:lnTo>
                    <a:lnTo>
                      <a:pt x="24" y="16"/>
                    </a:lnTo>
                    <a:lnTo>
                      <a:pt x="24" y="15"/>
                    </a:lnTo>
                    <a:lnTo>
                      <a:pt x="25" y="15"/>
                    </a:lnTo>
                    <a:lnTo>
                      <a:pt x="26" y="15"/>
                    </a:lnTo>
                    <a:lnTo>
                      <a:pt x="26" y="13"/>
                    </a:lnTo>
                    <a:lnTo>
                      <a:pt x="25" y="11"/>
                    </a:lnTo>
                    <a:lnTo>
                      <a:pt x="25" y="9"/>
                    </a:lnTo>
                    <a:lnTo>
                      <a:pt x="24" y="8"/>
                    </a:lnTo>
                    <a:lnTo>
                      <a:pt x="24" y="7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2" y="2"/>
                    </a:lnTo>
                    <a:lnTo>
                      <a:pt x="2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92" name="Freeform 534"/>
              <p:cNvSpPr>
                <a:spLocks/>
              </p:cNvSpPr>
              <p:nvPr/>
            </p:nvSpPr>
            <p:spPr bwMode="auto">
              <a:xfrm>
                <a:off x="5019" y="3663"/>
                <a:ext cx="1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93" name="Freeform 535"/>
              <p:cNvSpPr>
                <a:spLocks/>
              </p:cNvSpPr>
              <p:nvPr/>
            </p:nvSpPr>
            <p:spPr bwMode="auto">
              <a:xfrm>
                <a:off x="4835" y="3643"/>
                <a:ext cx="3" cy="11"/>
              </a:xfrm>
              <a:custGeom>
                <a:avLst/>
                <a:gdLst/>
                <a:ahLst/>
                <a:cxnLst>
                  <a:cxn ang="0">
                    <a:pos x="1" y="7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1" y="11"/>
                  </a:cxn>
                  <a:cxn ang="0">
                    <a:pos x="1" y="11"/>
                  </a:cxn>
                  <a:cxn ang="0">
                    <a:pos x="1" y="10"/>
                  </a:cxn>
                  <a:cxn ang="0">
                    <a:pos x="3" y="4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" y="7"/>
                  </a:cxn>
                </a:cxnLst>
                <a:rect l="0" t="0" r="r" b="b"/>
                <a:pathLst>
                  <a:path w="3" h="11">
                    <a:moveTo>
                      <a:pt x="1" y="7"/>
                    </a:moveTo>
                    <a:lnTo>
                      <a:pt x="0" y="10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94" name="Freeform 536"/>
              <p:cNvSpPr>
                <a:spLocks/>
              </p:cNvSpPr>
              <p:nvPr/>
            </p:nvSpPr>
            <p:spPr bwMode="auto">
              <a:xfrm>
                <a:off x="5010" y="3649"/>
                <a:ext cx="8" cy="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4" y="4"/>
                  </a:cxn>
                  <a:cxn ang="0">
                    <a:pos x="3" y="5"/>
                  </a:cxn>
                  <a:cxn ang="0">
                    <a:pos x="3" y="6"/>
                  </a:cxn>
                  <a:cxn ang="0">
                    <a:pos x="4" y="7"/>
                  </a:cxn>
                  <a:cxn ang="0">
                    <a:pos x="5" y="7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8" y="8"/>
                  </a:cxn>
                  <a:cxn ang="0">
                    <a:pos x="7" y="7"/>
                  </a:cxn>
                  <a:cxn ang="0">
                    <a:pos x="6" y="4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5" y="0"/>
                  </a:cxn>
                </a:cxnLst>
                <a:rect l="0" t="0" r="r" b="b"/>
                <a:pathLst>
                  <a:path w="8" h="8">
                    <a:moveTo>
                      <a:pt x="5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7" y="7"/>
                    </a:lnTo>
                    <a:lnTo>
                      <a:pt x="6" y="4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95" name="Freeform 537"/>
              <p:cNvSpPr>
                <a:spLocks/>
              </p:cNvSpPr>
              <p:nvPr/>
            </p:nvSpPr>
            <p:spPr bwMode="auto">
              <a:xfrm>
                <a:off x="5016" y="3577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96" name="Freeform 538"/>
              <p:cNvSpPr>
                <a:spLocks/>
              </p:cNvSpPr>
              <p:nvPr/>
            </p:nvSpPr>
            <p:spPr bwMode="auto">
              <a:xfrm>
                <a:off x="4573" y="3784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97" name="Freeform 539"/>
              <p:cNvSpPr>
                <a:spLocks/>
              </p:cNvSpPr>
              <p:nvPr/>
            </p:nvSpPr>
            <p:spPr bwMode="auto">
              <a:xfrm>
                <a:off x="4645" y="3829"/>
                <a:ext cx="2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1" y="2"/>
                  </a:cxn>
                  <a:cxn ang="0">
                    <a:pos x="1" y="0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98" name="Freeform 540"/>
              <p:cNvSpPr>
                <a:spLocks/>
              </p:cNvSpPr>
              <p:nvPr/>
            </p:nvSpPr>
            <p:spPr bwMode="auto">
              <a:xfrm>
                <a:off x="4584" y="3770"/>
                <a:ext cx="2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99" name="Freeform 541"/>
              <p:cNvSpPr>
                <a:spLocks/>
              </p:cNvSpPr>
              <p:nvPr/>
            </p:nvSpPr>
            <p:spPr bwMode="auto">
              <a:xfrm>
                <a:off x="4578" y="3788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00" name="Freeform 542"/>
              <p:cNvSpPr>
                <a:spLocks/>
              </p:cNvSpPr>
              <p:nvPr/>
            </p:nvSpPr>
            <p:spPr bwMode="auto">
              <a:xfrm>
                <a:off x="4633" y="3835"/>
                <a:ext cx="3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01" name="Rectangle 543"/>
              <p:cNvSpPr>
                <a:spLocks noChangeArrowheads="1"/>
              </p:cNvSpPr>
              <p:nvPr/>
            </p:nvSpPr>
            <p:spPr bwMode="auto">
              <a:xfrm>
                <a:off x="5016" y="3577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02" name="Freeform 544"/>
              <p:cNvSpPr>
                <a:spLocks/>
              </p:cNvSpPr>
              <p:nvPr/>
            </p:nvSpPr>
            <p:spPr bwMode="auto">
              <a:xfrm>
                <a:off x="4971" y="3655"/>
                <a:ext cx="13" cy="16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9" y="6"/>
                  </a:cxn>
                  <a:cxn ang="0">
                    <a:pos x="9" y="7"/>
                  </a:cxn>
                  <a:cxn ang="0">
                    <a:pos x="8" y="8"/>
                  </a:cxn>
                  <a:cxn ang="0">
                    <a:pos x="4" y="12"/>
                  </a:cxn>
                  <a:cxn ang="0">
                    <a:pos x="4" y="12"/>
                  </a:cxn>
                  <a:cxn ang="0">
                    <a:pos x="3" y="13"/>
                  </a:cxn>
                  <a:cxn ang="0">
                    <a:pos x="1" y="14"/>
                  </a:cxn>
                  <a:cxn ang="0">
                    <a:pos x="1" y="15"/>
                  </a:cxn>
                  <a:cxn ang="0">
                    <a:pos x="0" y="16"/>
                  </a:cxn>
                  <a:cxn ang="0">
                    <a:pos x="1" y="16"/>
                  </a:cxn>
                  <a:cxn ang="0">
                    <a:pos x="2" y="16"/>
                  </a:cxn>
                  <a:cxn ang="0">
                    <a:pos x="3" y="15"/>
                  </a:cxn>
                  <a:cxn ang="0">
                    <a:pos x="7" y="12"/>
                  </a:cxn>
                  <a:cxn ang="0">
                    <a:pos x="9" y="10"/>
                  </a:cxn>
                  <a:cxn ang="0">
                    <a:pos x="9" y="9"/>
                  </a:cxn>
                  <a:cxn ang="0">
                    <a:pos x="11" y="8"/>
                  </a:cxn>
                  <a:cxn ang="0">
                    <a:pos x="12" y="6"/>
                  </a:cxn>
                  <a:cxn ang="0">
                    <a:pos x="13" y="5"/>
                  </a:cxn>
                  <a:cxn ang="0">
                    <a:pos x="13" y="5"/>
                  </a:cxn>
                  <a:cxn ang="0">
                    <a:pos x="12" y="2"/>
                  </a:cxn>
                  <a:cxn ang="0">
                    <a:pos x="13" y="2"/>
                  </a:cxn>
                  <a:cxn ang="0">
                    <a:pos x="12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1"/>
                  </a:cxn>
                  <a:cxn ang="0">
                    <a:pos x="12" y="1"/>
                  </a:cxn>
                  <a:cxn ang="0">
                    <a:pos x="12" y="2"/>
                  </a:cxn>
                  <a:cxn ang="0">
                    <a:pos x="12" y="2"/>
                  </a:cxn>
                  <a:cxn ang="0">
                    <a:pos x="12" y="3"/>
                  </a:cxn>
                  <a:cxn ang="0">
                    <a:pos x="12" y="3"/>
                  </a:cxn>
                  <a:cxn ang="0">
                    <a:pos x="12" y="4"/>
                  </a:cxn>
                  <a:cxn ang="0">
                    <a:pos x="12" y="3"/>
                  </a:cxn>
                  <a:cxn ang="0">
                    <a:pos x="12" y="4"/>
                  </a:cxn>
                  <a:cxn ang="0">
                    <a:pos x="11" y="5"/>
                  </a:cxn>
                  <a:cxn ang="0">
                    <a:pos x="10" y="5"/>
                  </a:cxn>
                </a:cxnLst>
                <a:rect l="0" t="0" r="r" b="b"/>
                <a:pathLst>
                  <a:path w="13" h="16">
                    <a:moveTo>
                      <a:pt x="10" y="5"/>
                    </a:moveTo>
                    <a:lnTo>
                      <a:pt x="9" y="6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3" y="13"/>
                    </a:lnTo>
                    <a:lnTo>
                      <a:pt x="1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1" y="16"/>
                    </a:lnTo>
                    <a:lnTo>
                      <a:pt x="2" y="16"/>
                    </a:lnTo>
                    <a:lnTo>
                      <a:pt x="3" y="15"/>
                    </a:lnTo>
                    <a:lnTo>
                      <a:pt x="7" y="12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11" y="8"/>
                    </a:lnTo>
                    <a:lnTo>
                      <a:pt x="12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1" y="5"/>
                    </a:lnTo>
                    <a:lnTo>
                      <a:pt x="1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03" name="Freeform 545"/>
              <p:cNvSpPr>
                <a:spLocks/>
              </p:cNvSpPr>
              <p:nvPr/>
            </p:nvSpPr>
            <p:spPr bwMode="auto">
              <a:xfrm>
                <a:off x="4987" y="3575"/>
                <a:ext cx="10" cy="20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4" y="2"/>
                  </a:cxn>
                  <a:cxn ang="0">
                    <a:pos x="0" y="9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1" y="16"/>
                  </a:cxn>
                  <a:cxn ang="0">
                    <a:pos x="3" y="16"/>
                  </a:cxn>
                  <a:cxn ang="0">
                    <a:pos x="3" y="20"/>
                  </a:cxn>
                  <a:cxn ang="0">
                    <a:pos x="3" y="20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10" y="2"/>
                  </a:cxn>
                  <a:cxn ang="0">
                    <a:pos x="9" y="1"/>
                  </a:cxn>
                </a:cxnLst>
                <a:rect l="0" t="0" r="r" b="b"/>
                <a:pathLst>
                  <a:path w="10" h="20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4" y="2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6"/>
                    </a:lnTo>
                    <a:lnTo>
                      <a:pt x="3" y="16"/>
                    </a:lnTo>
                    <a:lnTo>
                      <a:pt x="3" y="20"/>
                    </a:lnTo>
                    <a:lnTo>
                      <a:pt x="3" y="20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9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04" name="Freeform 546"/>
              <p:cNvSpPr>
                <a:spLocks/>
              </p:cNvSpPr>
              <p:nvPr/>
            </p:nvSpPr>
            <p:spPr bwMode="auto">
              <a:xfrm>
                <a:off x="4954" y="359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05" name="Freeform 547"/>
              <p:cNvSpPr>
                <a:spLocks/>
              </p:cNvSpPr>
              <p:nvPr/>
            </p:nvSpPr>
            <p:spPr bwMode="auto">
              <a:xfrm>
                <a:off x="4985" y="3614"/>
                <a:ext cx="24" cy="35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3" y="22"/>
                  </a:cxn>
                  <a:cxn ang="0">
                    <a:pos x="5" y="24"/>
                  </a:cxn>
                  <a:cxn ang="0">
                    <a:pos x="5" y="22"/>
                  </a:cxn>
                  <a:cxn ang="0">
                    <a:pos x="6" y="24"/>
                  </a:cxn>
                  <a:cxn ang="0">
                    <a:pos x="5" y="26"/>
                  </a:cxn>
                  <a:cxn ang="0">
                    <a:pos x="5" y="28"/>
                  </a:cxn>
                  <a:cxn ang="0">
                    <a:pos x="7" y="28"/>
                  </a:cxn>
                  <a:cxn ang="0">
                    <a:pos x="9" y="28"/>
                  </a:cxn>
                  <a:cxn ang="0">
                    <a:pos x="10" y="27"/>
                  </a:cxn>
                  <a:cxn ang="0">
                    <a:pos x="13" y="28"/>
                  </a:cxn>
                  <a:cxn ang="0">
                    <a:pos x="16" y="31"/>
                  </a:cxn>
                  <a:cxn ang="0">
                    <a:pos x="16" y="31"/>
                  </a:cxn>
                  <a:cxn ang="0">
                    <a:pos x="15" y="27"/>
                  </a:cxn>
                  <a:cxn ang="0">
                    <a:pos x="17" y="28"/>
                  </a:cxn>
                  <a:cxn ang="0">
                    <a:pos x="18" y="29"/>
                  </a:cxn>
                  <a:cxn ang="0">
                    <a:pos x="20" y="31"/>
                  </a:cxn>
                  <a:cxn ang="0">
                    <a:pos x="20" y="32"/>
                  </a:cxn>
                  <a:cxn ang="0">
                    <a:pos x="23" y="32"/>
                  </a:cxn>
                  <a:cxn ang="0">
                    <a:pos x="23" y="33"/>
                  </a:cxn>
                  <a:cxn ang="0">
                    <a:pos x="24" y="35"/>
                  </a:cxn>
                  <a:cxn ang="0">
                    <a:pos x="24" y="32"/>
                  </a:cxn>
                  <a:cxn ang="0">
                    <a:pos x="23" y="32"/>
                  </a:cxn>
                  <a:cxn ang="0">
                    <a:pos x="22" y="32"/>
                  </a:cxn>
                  <a:cxn ang="0">
                    <a:pos x="23" y="31"/>
                  </a:cxn>
                  <a:cxn ang="0">
                    <a:pos x="21" y="30"/>
                  </a:cxn>
                  <a:cxn ang="0">
                    <a:pos x="22" y="28"/>
                  </a:cxn>
                  <a:cxn ang="0">
                    <a:pos x="23" y="28"/>
                  </a:cxn>
                  <a:cxn ang="0">
                    <a:pos x="20" y="27"/>
                  </a:cxn>
                  <a:cxn ang="0">
                    <a:pos x="20" y="28"/>
                  </a:cxn>
                  <a:cxn ang="0">
                    <a:pos x="18" y="28"/>
                  </a:cxn>
                  <a:cxn ang="0">
                    <a:pos x="17" y="25"/>
                  </a:cxn>
                  <a:cxn ang="0">
                    <a:pos x="16" y="25"/>
                  </a:cxn>
                  <a:cxn ang="0">
                    <a:pos x="14" y="25"/>
                  </a:cxn>
                  <a:cxn ang="0">
                    <a:pos x="13" y="26"/>
                  </a:cxn>
                  <a:cxn ang="0">
                    <a:pos x="13" y="27"/>
                  </a:cxn>
                  <a:cxn ang="0">
                    <a:pos x="11" y="26"/>
                  </a:cxn>
                  <a:cxn ang="0">
                    <a:pos x="10" y="24"/>
                  </a:cxn>
                  <a:cxn ang="0">
                    <a:pos x="10" y="22"/>
                  </a:cxn>
                  <a:cxn ang="0">
                    <a:pos x="9" y="19"/>
                  </a:cxn>
                  <a:cxn ang="0">
                    <a:pos x="10" y="17"/>
                  </a:cxn>
                  <a:cxn ang="0">
                    <a:pos x="11" y="16"/>
                  </a:cxn>
                  <a:cxn ang="0">
                    <a:pos x="13" y="15"/>
                  </a:cxn>
                  <a:cxn ang="0">
                    <a:pos x="15" y="10"/>
                  </a:cxn>
                  <a:cxn ang="0">
                    <a:pos x="14" y="8"/>
                  </a:cxn>
                  <a:cxn ang="0">
                    <a:pos x="13" y="7"/>
                  </a:cxn>
                  <a:cxn ang="0">
                    <a:pos x="13" y="3"/>
                  </a:cxn>
                  <a:cxn ang="0">
                    <a:pos x="14" y="2"/>
                  </a:cxn>
                  <a:cxn ang="0">
                    <a:pos x="13" y="1"/>
                  </a:cxn>
                  <a:cxn ang="0">
                    <a:pos x="13" y="2"/>
                  </a:cxn>
                  <a:cxn ang="0">
                    <a:pos x="10" y="2"/>
                  </a:cxn>
                  <a:cxn ang="0">
                    <a:pos x="5" y="0"/>
                  </a:cxn>
                  <a:cxn ang="0">
                    <a:pos x="3" y="14"/>
                  </a:cxn>
                  <a:cxn ang="0">
                    <a:pos x="1" y="14"/>
                  </a:cxn>
                </a:cxnLst>
                <a:rect l="0" t="0" r="r" b="b"/>
                <a:pathLst>
                  <a:path w="24" h="35">
                    <a:moveTo>
                      <a:pt x="0" y="14"/>
                    </a:moveTo>
                    <a:lnTo>
                      <a:pt x="0" y="14"/>
                    </a:lnTo>
                    <a:lnTo>
                      <a:pt x="2" y="22"/>
                    </a:lnTo>
                    <a:lnTo>
                      <a:pt x="3" y="22"/>
                    </a:lnTo>
                    <a:lnTo>
                      <a:pt x="5" y="25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6" y="23"/>
                    </a:lnTo>
                    <a:lnTo>
                      <a:pt x="6" y="24"/>
                    </a:lnTo>
                    <a:lnTo>
                      <a:pt x="5" y="25"/>
                    </a:lnTo>
                    <a:lnTo>
                      <a:pt x="5" y="26"/>
                    </a:lnTo>
                    <a:lnTo>
                      <a:pt x="5" y="28"/>
                    </a:lnTo>
                    <a:lnTo>
                      <a:pt x="5" y="28"/>
                    </a:lnTo>
                    <a:lnTo>
                      <a:pt x="6" y="28"/>
                    </a:lnTo>
                    <a:lnTo>
                      <a:pt x="7" y="28"/>
                    </a:lnTo>
                    <a:lnTo>
                      <a:pt x="8" y="28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10" y="27"/>
                    </a:lnTo>
                    <a:lnTo>
                      <a:pt x="11" y="27"/>
                    </a:lnTo>
                    <a:lnTo>
                      <a:pt x="13" y="28"/>
                    </a:lnTo>
                    <a:lnTo>
                      <a:pt x="15" y="30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5" y="28"/>
                    </a:lnTo>
                    <a:lnTo>
                      <a:pt x="15" y="27"/>
                    </a:lnTo>
                    <a:lnTo>
                      <a:pt x="16" y="28"/>
                    </a:lnTo>
                    <a:lnTo>
                      <a:pt x="17" y="28"/>
                    </a:lnTo>
                    <a:lnTo>
                      <a:pt x="17" y="28"/>
                    </a:lnTo>
                    <a:lnTo>
                      <a:pt x="18" y="29"/>
                    </a:lnTo>
                    <a:lnTo>
                      <a:pt x="19" y="30"/>
                    </a:lnTo>
                    <a:lnTo>
                      <a:pt x="20" y="31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1" y="33"/>
                    </a:lnTo>
                    <a:lnTo>
                      <a:pt x="23" y="32"/>
                    </a:lnTo>
                    <a:lnTo>
                      <a:pt x="23" y="33"/>
                    </a:lnTo>
                    <a:lnTo>
                      <a:pt x="23" y="33"/>
                    </a:lnTo>
                    <a:lnTo>
                      <a:pt x="23" y="34"/>
                    </a:lnTo>
                    <a:lnTo>
                      <a:pt x="24" y="35"/>
                    </a:lnTo>
                    <a:lnTo>
                      <a:pt x="24" y="34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3" y="31"/>
                    </a:lnTo>
                    <a:lnTo>
                      <a:pt x="22" y="30"/>
                    </a:lnTo>
                    <a:lnTo>
                      <a:pt x="21" y="30"/>
                    </a:lnTo>
                    <a:lnTo>
                      <a:pt x="21" y="29"/>
                    </a:lnTo>
                    <a:lnTo>
                      <a:pt x="22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20" y="26"/>
                    </a:lnTo>
                    <a:lnTo>
                      <a:pt x="20" y="28"/>
                    </a:lnTo>
                    <a:lnTo>
                      <a:pt x="19" y="28"/>
                    </a:lnTo>
                    <a:lnTo>
                      <a:pt x="18" y="28"/>
                    </a:lnTo>
                    <a:lnTo>
                      <a:pt x="18" y="25"/>
                    </a:lnTo>
                    <a:lnTo>
                      <a:pt x="17" y="25"/>
                    </a:lnTo>
                    <a:lnTo>
                      <a:pt x="16" y="25"/>
                    </a:lnTo>
                    <a:lnTo>
                      <a:pt x="16" y="25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3" y="25"/>
                    </a:lnTo>
                    <a:lnTo>
                      <a:pt x="13" y="26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13" y="27"/>
                    </a:lnTo>
                    <a:lnTo>
                      <a:pt x="11" y="26"/>
                    </a:lnTo>
                    <a:lnTo>
                      <a:pt x="11" y="25"/>
                    </a:lnTo>
                    <a:lnTo>
                      <a:pt x="10" y="24"/>
                    </a:lnTo>
                    <a:lnTo>
                      <a:pt x="10" y="23"/>
                    </a:lnTo>
                    <a:lnTo>
                      <a:pt x="10" y="22"/>
                    </a:lnTo>
                    <a:lnTo>
                      <a:pt x="9" y="21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4"/>
                    </a:lnTo>
                    <a:lnTo>
                      <a:pt x="15" y="10"/>
                    </a:lnTo>
                    <a:lnTo>
                      <a:pt x="15" y="9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3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1" y="14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06" name="Freeform 548"/>
              <p:cNvSpPr>
                <a:spLocks/>
              </p:cNvSpPr>
              <p:nvPr/>
            </p:nvSpPr>
            <p:spPr bwMode="auto">
              <a:xfrm>
                <a:off x="4952" y="3592"/>
                <a:ext cx="2" cy="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07" name="Freeform 549"/>
              <p:cNvSpPr>
                <a:spLocks/>
              </p:cNvSpPr>
              <p:nvPr/>
            </p:nvSpPr>
            <p:spPr bwMode="auto">
              <a:xfrm>
                <a:off x="4867" y="3653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08" name="Freeform 550"/>
              <p:cNvSpPr>
                <a:spLocks/>
              </p:cNvSpPr>
              <p:nvPr/>
            </p:nvSpPr>
            <p:spPr bwMode="auto">
              <a:xfrm>
                <a:off x="3421" y="3354"/>
                <a:ext cx="10" cy="7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9" y="3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5" y="1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3"/>
                  </a:cxn>
                </a:cxnLst>
                <a:rect l="0" t="0" r="r" b="b"/>
                <a:pathLst>
                  <a:path w="10" h="7">
                    <a:moveTo>
                      <a:pt x="9" y="3"/>
                    </a:moveTo>
                    <a:lnTo>
                      <a:pt x="9" y="3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09" name="Freeform 551"/>
              <p:cNvSpPr>
                <a:spLocks/>
              </p:cNvSpPr>
              <p:nvPr/>
            </p:nvSpPr>
            <p:spPr bwMode="auto">
              <a:xfrm>
                <a:off x="4867" y="3648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10" name="Freeform 552"/>
              <p:cNvSpPr>
                <a:spLocks/>
              </p:cNvSpPr>
              <p:nvPr/>
            </p:nvSpPr>
            <p:spPr bwMode="auto">
              <a:xfrm>
                <a:off x="4867" y="3653"/>
                <a:ext cx="1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11" name="Freeform 553"/>
              <p:cNvSpPr>
                <a:spLocks/>
              </p:cNvSpPr>
              <p:nvPr/>
            </p:nvSpPr>
            <p:spPr bwMode="auto">
              <a:xfrm>
                <a:off x="5007" y="3580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12" name="Freeform 554"/>
              <p:cNvSpPr>
                <a:spLocks/>
              </p:cNvSpPr>
              <p:nvPr/>
            </p:nvSpPr>
            <p:spPr bwMode="auto">
              <a:xfrm>
                <a:off x="4570" y="3785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13" name="Freeform 555"/>
              <p:cNvSpPr>
                <a:spLocks/>
              </p:cNvSpPr>
              <p:nvPr/>
            </p:nvSpPr>
            <p:spPr bwMode="auto">
              <a:xfrm>
                <a:off x="4056" y="3718"/>
                <a:ext cx="2" cy="1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14" name="Freeform 556"/>
              <p:cNvSpPr>
                <a:spLocks/>
              </p:cNvSpPr>
              <p:nvPr/>
            </p:nvSpPr>
            <p:spPr bwMode="auto">
              <a:xfrm>
                <a:off x="4051" y="3719"/>
                <a:ext cx="12" cy="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7"/>
                  </a:cxn>
                  <a:cxn ang="0">
                    <a:pos x="1" y="8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5" y="9"/>
                  </a:cxn>
                  <a:cxn ang="0">
                    <a:pos x="7" y="8"/>
                  </a:cxn>
                  <a:cxn ang="0">
                    <a:pos x="10" y="7"/>
                  </a:cxn>
                  <a:cxn ang="0">
                    <a:pos x="12" y="3"/>
                  </a:cxn>
                  <a:cxn ang="0">
                    <a:pos x="12" y="1"/>
                  </a:cxn>
                  <a:cxn ang="0">
                    <a:pos x="12" y="1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2" y="0"/>
                  </a:cxn>
                </a:cxnLst>
                <a:rect l="0" t="0" r="r" b="b"/>
                <a:pathLst>
                  <a:path w="12" h="9">
                    <a:moveTo>
                      <a:pt x="2" y="0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10" y="7"/>
                    </a:lnTo>
                    <a:lnTo>
                      <a:pt x="12" y="3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15" name="Freeform 557"/>
              <p:cNvSpPr>
                <a:spLocks/>
              </p:cNvSpPr>
              <p:nvPr/>
            </p:nvSpPr>
            <p:spPr bwMode="auto">
              <a:xfrm>
                <a:off x="4048" y="3718"/>
                <a:ext cx="3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2" y="4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16" name="Freeform 558"/>
              <p:cNvSpPr>
                <a:spLocks/>
              </p:cNvSpPr>
              <p:nvPr/>
            </p:nvSpPr>
            <p:spPr bwMode="auto">
              <a:xfrm>
                <a:off x="3851" y="3602"/>
                <a:ext cx="1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17" name="Freeform 559"/>
              <p:cNvSpPr>
                <a:spLocks/>
              </p:cNvSpPr>
              <p:nvPr/>
            </p:nvSpPr>
            <p:spPr bwMode="auto">
              <a:xfrm>
                <a:off x="4052" y="3718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18" name="Freeform 560"/>
              <p:cNvSpPr>
                <a:spLocks/>
              </p:cNvSpPr>
              <p:nvPr/>
            </p:nvSpPr>
            <p:spPr bwMode="auto">
              <a:xfrm>
                <a:off x="3951" y="3446"/>
                <a:ext cx="1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19" name="Freeform 561"/>
              <p:cNvSpPr>
                <a:spLocks/>
              </p:cNvSpPr>
              <p:nvPr/>
            </p:nvSpPr>
            <p:spPr bwMode="auto">
              <a:xfrm>
                <a:off x="3952" y="3448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0" name="Freeform 562"/>
              <p:cNvSpPr>
                <a:spLocks/>
              </p:cNvSpPr>
              <p:nvPr/>
            </p:nvSpPr>
            <p:spPr bwMode="auto">
              <a:xfrm>
                <a:off x="3953" y="3649"/>
                <a:ext cx="1" cy="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2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1" name="Freeform 563"/>
              <p:cNvSpPr>
                <a:spLocks/>
              </p:cNvSpPr>
              <p:nvPr/>
            </p:nvSpPr>
            <p:spPr bwMode="auto">
              <a:xfrm>
                <a:off x="3793" y="3575"/>
                <a:ext cx="1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2" name="Freeform 564"/>
              <p:cNvSpPr>
                <a:spLocks/>
              </p:cNvSpPr>
              <p:nvPr/>
            </p:nvSpPr>
            <p:spPr bwMode="auto">
              <a:xfrm>
                <a:off x="3796" y="3556"/>
                <a:ext cx="3" cy="4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2" y="1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3" name="Freeform 565"/>
              <p:cNvSpPr>
                <a:spLocks/>
              </p:cNvSpPr>
              <p:nvPr/>
            </p:nvSpPr>
            <p:spPr bwMode="auto">
              <a:xfrm>
                <a:off x="4053" y="3715"/>
                <a:ext cx="3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1" y="1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4" name="Freeform 566"/>
              <p:cNvSpPr>
                <a:spLocks/>
              </p:cNvSpPr>
              <p:nvPr/>
            </p:nvSpPr>
            <p:spPr bwMode="auto">
              <a:xfrm>
                <a:off x="4537" y="4010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5" name="Freeform 567"/>
              <p:cNvSpPr>
                <a:spLocks/>
              </p:cNvSpPr>
              <p:nvPr/>
            </p:nvSpPr>
            <p:spPr bwMode="auto">
              <a:xfrm>
                <a:off x="4376" y="3697"/>
                <a:ext cx="3" cy="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2" y="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6" name="Freeform 568"/>
              <p:cNvSpPr>
                <a:spLocks/>
              </p:cNvSpPr>
              <p:nvPr/>
            </p:nvSpPr>
            <p:spPr bwMode="auto">
              <a:xfrm>
                <a:off x="4567" y="3785"/>
                <a:ext cx="39" cy="7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1" y="2"/>
                  </a:cxn>
                  <a:cxn ang="0">
                    <a:pos x="31" y="5"/>
                  </a:cxn>
                  <a:cxn ang="0">
                    <a:pos x="29" y="6"/>
                  </a:cxn>
                  <a:cxn ang="0">
                    <a:pos x="28" y="7"/>
                  </a:cxn>
                  <a:cxn ang="0">
                    <a:pos x="27" y="8"/>
                  </a:cxn>
                  <a:cxn ang="0">
                    <a:pos x="25" y="8"/>
                  </a:cxn>
                  <a:cxn ang="0">
                    <a:pos x="26" y="11"/>
                  </a:cxn>
                  <a:cxn ang="0">
                    <a:pos x="24" y="13"/>
                  </a:cxn>
                  <a:cxn ang="0">
                    <a:pos x="26" y="14"/>
                  </a:cxn>
                  <a:cxn ang="0">
                    <a:pos x="25" y="14"/>
                  </a:cxn>
                  <a:cxn ang="0">
                    <a:pos x="23" y="16"/>
                  </a:cxn>
                  <a:cxn ang="0">
                    <a:pos x="23" y="14"/>
                  </a:cxn>
                  <a:cxn ang="0">
                    <a:pos x="23" y="15"/>
                  </a:cxn>
                  <a:cxn ang="0">
                    <a:pos x="22" y="19"/>
                  </a:cxn>
                  <a:cxn ang="0">
                    <a:pos x="20" y="19"/>
                  </a:cxn>
                  <a:cxn ang="0">
                    <a:pos x="20" y="17"/>
                  </a:cxn>
                  <a:cxn ang="0">
                    <a:pos x="17" y="19"/>
                  </a:cxn>
                  <a:cxn ang="0">
                    <a:pos x="18" y="21"/>
                  </a:cxn>
                  <a:cxn ang="0">
                    <a:pos x="18" y="22"/>
                  </a:cxn>
                  <a:cxn ang="0">
                    <a:pos x="17" y="21"/>
                  </a:cxn>
                  <a:cxn ang="0">
                    <a:pos x="16" y="20"/>
                  </a:cxn>
                  <a:cxn ang="0">
                    <a:pos x="14" y="21"/>
                  </a:cxn>
                  <a:cxn ang="0">
                    <a:pos x="13" y="21"/>
                  </a:cxn>
                  <a:cxn ang="0">
                    <a:pos x="12" y="21"/>
                  </a:cxn>
                  <a:cxn ang="0">
                    <a:pos x="11" y="22"/>
                  </a:cxn>
                  <a:cxn ang="0">
                    <a:pos x="10" y="22"/>
                  </a:cxn>
                  <a:cxn ang="0">
                    <a:pos x="8" y="23"/>
                  </a:cxn>
                  <a:cxn ang="0">
                    <a:pos x="6" y="23"/>
                  </a:cxn>
                  <a:cxn ang="0">
                    <a:pos x="4" y="30"/>
                  </a:cxn>
                  <a:cxn ang="0">
                    <a:pos x="5" y="35"/>
                  </a:cxn>
                  <a:cxn ang="0">
                    <a:pos x="7" y="43"/>
                  </a:cxn>
                  <a:cxn ang="0">
                    <a:pos x="6" y="45"/>
                  </a:cxn>
                  <a:cxn ang="0">
                    <a:pos x="3" y="52"/>
                  </a:cxn>
                  <a:cxn ang="0">
                    <a:pos x="0" y="56"/>
                  </a:cxn>
                  <a:cxn ang="0">
                    <a:pos x="1" y="62"/>
                  </a:cxn>
                  <a:cxn ang="0">
                    <a:pos x="3" y="65"/>
                  </a:cxn>
                  <a:cxn ang="0">
                    <a:pos x="3" y="72"/>
                  </a:cxn>
                  <a:cxn ang="0">
                    <a:pos x="10" y="78"/>
                  </a:cxn>
                  <a:cxn ang="0">
                    <a:pos x="15" y="76"/>
                  </a:cxn>
                  <a:cxn ang="0">
                    <a:pos x="20" y="76"/>
                  </a:cxn>
                  <a:cxn ang="0">
                    <a:pos x="21" y="74"/>
                  </a:cxn>
                  <a:cxn ang="0">
                    <a:pos x="32" y="39"/>
                  </a:cxn>
                  <a:cxn ang="0">
                    <a:pos x="36" y="25"/>
                  </a:cxn>
                  <a:cxn ang="0">
                    <a:pos x="35" y="22"/>
                  </a:cxn>
                  <a:cxn ang="0">
                    <a:pos x="37" y="18"/>
                  </a:cxn>
                  <a:cxn ang="0">
                    <a:pos x="39" y="21"/>
                  </a:cxn>
                  <a:cxn ang="0">
                    <a:pos x="35" y="3"/>
                  </a:cxn>
                </a:cxnLst>
                <a:rect l="0" t="0" r="r" b="b"/>
                <a:pathLst>
                  <a:path w="39" h="78">
                    <a:moveTo>
                      <a:pt x="32" y="0"/>
                    </a:moveTo>
                    <a:lnTo>
                      <a:pt x="31" y="0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1" y="3"/>
                    </a:lnTo>
                    <a:lnTo>
                      <a:pt x="31" y="5"/>
                    </a:lnTo>
                    <a:lnTo>
                      <a:pt x="31" y="6"/>
                    </a:lnTo>
                    <a:lnTo>
                      <a:pt x="29" y="6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8" y="9"/>
                    </a:lnTo>
                    <a:lnTo>
                      <a:pt x="27" y="8"/>
                    </a:lnTo>
                    <a:lnTo>
                      <a:pt x="26" y="8"/>
                    </a:lnTo>
                    <a:lnTo>
                      <a:pt x="25" y="8"/>
                    </a:lnTo>
                    <a:lnTo>
                      <a:pt x="26" y="10"/>
                    </a:lnTo>
                    <a:lnTo>
                      <a:pt x="26" y="11"/>
                    </a:lnTo>
                    <a:lnTo>
                      <a:pt x="25" y="10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5" y="14"/>
                    </a:lnTo>
                    <a:lnTo>
                      <a:pt x="24" y="14"/>
                    </a:lnTo>
                    <a:lnTo>
                      <a:pt x="23" y="16"/>
                    </a:lnTo>
                    <a:lnTo>
                      <a:pt x="24" y="15"/>
                    </a:lnTo>
                    <a:lnTo>
                      <a:pt x="23" y="14"/>
                    </a:lnTo>
                    <a:lnTo>
                      <a:pt x="22" y="15"/>
                    </a:lnTo>
                    <a:lnTo>
                      <a:pt x="23" y="15"/>
                    </a:lnTo>
                    <a:lnTo>
                      <a:pt x="21" y="17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0" y="19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18" y="18"/>
                    </a:lnTo>
                    <a:lnTo>
                      <a:pt x="17" y="19"/>
                    </a:lnTo>
                    <a:lnTo>
                      <a:pt x="17" y="20"/>
                    </a:lnTo>
                    <a:lnTo>
                      <a:pt x="18" y="21"/>
                    </a:lnTo>
                    <a:lnTo>
                      <a:pt x="19" y="22"/>
                    </a:lnTo>
                    <a:lnTo>
                      <a:pt x="18" y="22"/>
                    </a:lnTo>
                    <a:lnTo>
                      <a:pt x="17" y="22"/>
                    </a:lnTo>
                    <a:lnTo>
                      <a:pt x="17" y="21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5" y="21"/>
                    </a:lnTo>
                    <a:lnTo>
                      <a:pt x="14" y="21"/>
                    </a:lnTo>
                    <a:lnTo>
                      <a:pt x="13" y="21"/>
                    </a:lnTo>
                    <a:lnTo>
                      <a:pt x="13" y="21"/>
                    </a:lnTo>
                    <a:lnTo>
                      <a:pt x="13" y="22"/>
                    </a:lnTo>
                    <a:lnTo>
                      <a:pt x="12" y="21"/>
                    </a:lnTo>
                    <a:lnTo>
                      <a:pt x="11" y="22"/>
                    </a:lnTo>
                    <a:lnTo>
                      <a:pt x="11" y="22"/>
                    </a:lnTo>
                    <a:lnTo>
                      <a:pt x="11" y="21"/>
                    </a:lnTo>
                    <a:lnTo>
                      <a:pt x="10" y="22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7" y="22"/>
                    </a:lnTo>
                    <a:lnTo>
                      <a:pt x="6" y="23"/>
                    </a:lnTo>
                    <a:lnTo>
                      <a:pt x="6" y="25"/>
                    </a:lnTo>
                    <a:lnTo>
                      <a:pt x="4" y="30"/>
                    </a:lnTo>
                    <a:lnTo>
                      <a:pt x="5" y="32"/>
                    </a:lnTo>
                    <a:lnTo>
                      <a:pt x="5" y="35"/>
                    </a:lnTo>
                    <a:lnTo>
                      <a:pt x="7" y="42"/>
                    </a:lnTo>
                    <a:lnTo>
                      <a:pt x="7" y="43"/>
                    </a:lnTo>
                    <a:lnTo>
                      <a:pt x="7" y="43"/>
                    </a:lnTo>
                    <a:lnTo>
                      <a:pt x="6" y="45"/>
                    </a:lnTo>
                    <a:lnTo>
                      <a:pt x="6" y="46"/>
                    </a:lnTo>
                    <a:lnTo>
                      <a:pt x="3" y="52"/>
                    </a:lnTo>
                    <a:lnTo>
                      <a:pt x="2" y="52"/>
                    </a:lnTo>
                    <a:lnTo>
                      <a:pt x="0" y="56"/>
                    </a:lnTo>
                    <a:lnTo>
                      <a:pt x="0" y="61"/>
                    </a:lnTo>
                    <a:lnTo>
                      <a:pt x="1" y="62"/>
                    </a:lnTo>
                    <a:lnTo>
                      <a:pt x="2" y="63"/>
                    </a:lnTo>
                    <a:lnTo>
                      <a:pt x="3" y="65"/>
                    </a:lnTo>
                    <a:lnTo>
                      <a:pt x="2" y="67"/>
                    </a:lnTo>
                    <a:lnTo>
                      <a:pt x="3" y="72"/>
                    </a:lnTo>
                    <a:lnTo>
                      <a:pt x="5" y="74"/>
                    </a:lnTo>
                    <a:lnTo>
                      <a:pt x="10" y="78"/>
                    </a:lnTo>
                    <a:lnTo>
                      <a:pt x="12" y="78"/>
                    </a:lnTo>
                    <a:lnTo>
                      <a:pt x="15" y="76"/>
                    </a:lnTo>
                    <a:lnTo>
                      <a:pt x="18" y="75"/>
                    </a:lnTo>
                    <a:lnTo>
                      <a:pt x="20" y="76"/>
                    </a:lnTo>
                    <a:lnTo>
                      <a:pt x="20" y="75"/>
                    </a:lnTo>
                    <a:lnTo>
                      <a:pt x="21" y="74"/>
                    </a:lnTo>
                    <a:lnTo>
                      <a:pt x="32" y="40"/>
                    </a:lnTo>
                    <a:lnTo>
                      <a:pt x="32" y="39"/>
                    </a:lnTo>
                    <a:lnTo>
                      <a:pt x="35" y="28"/>
                    </a:lnTo>
                    <a:lnTo>
                      <a:pt x="36" y="25"/>
                    </a:lnTo>
                    <a:lnTo>
                      <a:pt x="36" y="24"/>
                    </a:lnTo>
                    <a:lnTo>
                      <a:pt x="35" y="22"/>
                    </a:lnTo>
                    <a:lnTo>
                      <a:pt x="36" y="18"/>
                    </a:lnTo>
                    <a:lnTo>
                      <a:pt x="37" y="18"/>
                    </a:lnTo>
                    <a:lnTo>
                      <a:pt x="38" y="21"/>
                    </a:lnTo>
                    <a:lnTo>
                      <a:pt x="39" y="21"/>
                    </a:lnTo>
                    <a:lnTo>
                      <a:pt x="39" y="20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7" name="Freeform 569"/>
              <p:cNvSpPr>
                <a:spLocks/>
              </p:cNvSpPr>
              <p:nvPr/>
            </p:nvSpPr>
            <p:spPr bwMode="auto">
              <a:xfrm>
                <a:off x="4568" y="3781"/>
                <a:ext cx="1" cy="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8" name="Freeform 570"/>
              <p:cNvSpPr>
                <a:spLocks/>
              </p:cNvSpPr>
              <p:nvPr/>
            </p:nvSpPr>
            <p:spPr bwMode="auto">
              <a:xfrm>
                <a:off x="4365" y="3715"/>
                <a:ext cx="1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9" name="Freeform 571"/>
              <p:cNvSpPr>
                <a:spLocks/>
              </p:cNvSpPr>
              <p:nvPr/>
            </p:nvSpPr>
            <p:spPr bwMode="auto">
              <a:xfrm>
                <a:off x="4260" y="3676"/>
                <a:ext cx="1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30" name="Freeform 572"/>
              <p:cNvSpPr>
                <a:spLocks/>
              </p:cNvSpPr>
              <p:nvPr/>
            </p:nvSpPr>
            <p:spPr bwMode="auto">
              <a:xfrm>
                <a:off x="4360" y="3726"/>
                <a:ext cx="1" cy="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31" name="Freeform 573"/>
              <p:cNvSpPr>
                <a:spLocks/>
              </p:cNvSpPr>
              <p:nvPr/>
            </p:nvSpPr>
            <p:spPr bwMode="auto">
              <a:xfrm>
                <a:off x="4370" y="3708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32" name="Freeform 574"/>
              <p:cNvSpPr>
                <a:spLocks/>
              </p:cNvSpPr>
              <p:nvPr/>
            </p:nvSpPr>
            <p:spPr bwMode="auto">
              <a:xfrm>
                <a:off x="4054" y="3715"/>
                <a:ext cx="1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33" name="Freeform 575"/>
              <p:cNvSpPr>
                <a:spLocks/>
              </p:cNvSpPr>
              <p:nvPr/>
            </p:nvSpPr>
            <p:spPr bwMode="auto">
              <a:xfrm>
                <a:off x="4997" y="3635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34" name="Freeform 576"/>
              <p:cNvSpPr>
                <a:spLocks/>
              </p:cNvSpPr>
              <p:nvPr/>
            </p:nvSpPr>
            <p:spPr bwMode="auto">
              <a:xfrm>
                <a:off x="3611" y="3364"/>
                <a:ext cx="1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35" name="Freeform 577"/>
              <p:cNvSpPr>
                <a:spLocks/>
              </p:cNvSpPr>
              <p:nvPr/>
            </p:nvSpPr>
            <p:spPr bwMode="auto">
              <a:xfrm>
                <a:off x="3611" y="3368"/>
                <a:ext cx="4" cy="4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3" y="3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36" name="Freeform 578"/>
              <p:cNvSpPr>
                <a:spLocks/>
              </p:cNvSpPr>
              <p:nvPr/>
            </p:nvSpPr>
            <p:spPr bwMode="auto">
              <a:xfrm>
                <a:off x="3613" y="3365"/>
                <a:ext cx="4" cy="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3" y="7"/>
                  </a:cxn>
                  <a:cxn ang="0">
                    <a:pos x="4" y="6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3"/>
                  </a:cxn>
                </a:cxnLst>
                <a:rect l="0" t="0" r="r" b="b"/>
                <a:pathLst>
                  <a:path w="4" h="7">
                    <a:moveTo>
                      <a:pt x="2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37" name="Freeform 579"/>
              <p:cNvSpPr>
                <a:spLocks/>
              </p:cNvSpPr>
              <p:nvPr/>
            </p:nvSpPr>
            <p:spPr bwMode="auto">
              <a:xfrm>
                <a:off x="3618" y="3375"/>
                <a:ext cx="1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38" name="Freeform 580"/>
              <p:cNvSpPr>
                <a:spLocks/>
              </p:cNvSpPr>
              <p:nvPr/>
            </p:nvSpPr>
            <p:spPr bwMode="auto">
              <a:xfrm>
                <a:off x="3604" y="3346"/>
                <a:ext cx="5" cy="8"/>
              </a:xfrm>
              <a:custGeom>
                <a:avLst/>
                <a:gdLst/>
                <a:ahLst/>
                <a:cxnLst>
                  <a:cxn ang="0">
                    <a:pos x="5" y="7"/>
                  </a:cxn>
                  <a:cxn ang="0">
                    <a:pos x="4" y="6"/>
                  </a:cxn>
                  <a:cxn ang="0">
                    <a:pos x="4" y="3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3" y="5"/>
                  </a:cxn>
                  <a:cxn ang="0">
                    <a:pos x="3" y="3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2" y="6"/>
                  </a:cxn>
                  <a:cxn ang="0">
                    <a:pos x="3" y="6"/>
                  </a:cxn>
                  <a:cxn ang="0">
                    <a:pos x="3" y="6"/>
                  </a:cxn>
                  <a:cxn ang="0">
                    <a:pos x="3" y="5"/>
                  </a:cxn>
                  <a:cxn ang="0">
                    <a:pos x="3" y="6"/>
                  </a:cxn>
                  <a:cxn ang="0">
                    <a:pos x="3" y="7"/>
                  </a:cxn>
                  <a:cxn ang="0">
                    <a:pos x="3" y="7"/>
                  </a:cxn>
                  <a:cxn ang="0">
                    <a:pos x="4" y="8"/>
                  </a:cxn>
                  <a:cxn ang="0">
                    <a:pos x="5" y="8"/>
                  </a:cxn>
                  <a:cxn ang="0">
                    <a:pos x="5" y="8"/>
                  </a:cxn>
                  <a:cxn ang="0">
                    <a:pos x="5" y="7"/>
                  </a:cxn>
                </a:cxnLst>
                <a:rect l="0" t="0" r="r" b="b"/>
                <a:pathLst>
                  <a:path w="5" h="8">
                    <a:moveTo>
                      <a:pt x="5" y="7"/>
                    </a:moveTo>
                    <a:lnTo>
                      <a:pt x="4" y="6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39" name="Freeform 581"/>
              <p:cNvSpPr>
                <a:spLocks/>
              </p:cNvSpPr>
              <p:nvPr/>
            </p:nvSpPr>
            <p:spPr bwMode="auto">
              <a:xfrm>
                <a:off x="3600" y="3371"/>
                <a:ext cx="7" cy="11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5" y="7"/>
                  </a:cxn>
                  <a:cxn ang="0">
                    <a:pos x="4" y="6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5" y="3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3" y="5"/>
                  </a:cxn>
                  <a:cxn ang="0">
                    <a:pos x="4" y="7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9"/>
                  </a:cxn>
                  <a:cxn ang="0">
                    <a:pos x="7" y="11"/>
                  </a:cxn>
                  <a:cxn ang="0">
                    <a:pos x="7" y="10"/>
                  </a:cxn>
                  <a:cxn ang="0">
                    <a:pos x="7" y="10"/>
                  </a:cxn>
                  <a:cxn ang="0">
                    <a:pos x="6" y="8"/>
                  </a:cxn>
                  <a:cxn ang="0">
                    <a:pos x="5" y="8"/>
                  </a:cxn>
                </a:cxnLst>
                <a:rect l="0" t="0" r="r" b="b"/>
                <a:pathLst>
                  <a:path w="7" h="11">
                    <a:moveTo>
                      <a:pt x="5" y="8"/>
                    </a:moveTo>
                    <a:lnTo>
                      <a:pt x="5" y="7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6" y="8"/>
                    </a:lnTo>
                    <a:lnTo>
                      <a:pt x="5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0" name="Freeform 582"/>
              <p:cNvSpPr>
                <a:spLocks/>
              </p:cNvSpPr>
              <p:nvPr/>
            </p:nvSpPr>
            <p:spPr bwMode="auto">
              <a:xfrm>
                <a:off x="3596" y="3353"/>
                <a:ext cx="3" cy="5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3" y="5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1" y="4"/>
                  </a:cxn>
                  <a:cxn ang="0">
                    <a:pos x="2" y="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lnTo>
                      <a:pt x="3" y="5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4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1" name="Freeform 583"/>
              <p:cNvSpPr>
                <a:spLocks/>
              </p:cNvSpPr>
              <p:nvPr/>
            </p:nvSpPr>
            <p:spPr bwMode="auto">
              <a:xfrm>
                <a:off x="3605" y="3352"/>
                <a:ext cx="2" cy="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2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2" name="Freeform 584"/>
              <p:cNvSpPr>
                <a:spLocks/>
              </p:cNvSpPr>
              <p:nvPr/>
            </p:nvSpPr>
            <p:spPr bwMode="auto">
              <a:xfrm>
                <a:off x="3597" y="3363"/>
                <a:ext cx="7" cy="10"/>
              </a:xfrm>
              <a:custGeom>
                <a:avLst/>
                <a:gdLst/>
                <a:ahLst/>
                <a:cxnLst>
                  <a:cxn ang="0">
                    <a:pos x="4" y="8"/>
                  </a:cxn>
                  <a:cxn ang="0">
                    <a:pos x="4" y="8"/>
                  </a:cxn>
                  <a:cxn ang="0">
                    <a:pos x="5" y="8"/>
                  </a:cxn>
                  <a:cxn ang="0">
                    <a:pos x="6" y="9"/>
                  </a:cxn>
                  <a:cxn ang="0">
                    <a:pos x="7" y="7"/>
                  </a:cxn>
                  <a:cxn ang="0">
                    <a:pos x="7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6" y="1"/>
                  </a:cxn>
                  <a:cxn ang="0">
                    <a:pos x="6" y="2"/>
                  </a:cxn>
                  <a:cxn ang="0">
                    <a:pos x="4" y="5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5" y="3"/>
                  </a:cxn>
                  <a:cxn ang="0">
                    <a:pos x="4" y="2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5"/>
                  </a:cxn>
                  <a:cxn ang="0">
                    <a:pos x="3" y="6"/>
                  </a:cxn>
                  <a:cxn ang="0">
                    <a:pos x="3" y="6"/>
                  </a:cxn>
                  <a:cxn ang="0">
                    <a:pos x="3" y="7"/>
                  </a:cxn>
                  <a:cxn ang="0">
                    <a:pos x="3" y="8"/>
                  </a:cxn>
                  <a:cxn ang="0">
                    <a:pos x="3" y="7"/>
                  </a:cxn>
                  <a:cxn ang="0">
                    <a:pos x="3" y="9"/>
                  </a:cxn>
                  <a:cxn ang="0">
                    <a:pos x="3" y="9"/>
                  </a:cxn>
                  <a:cxn ang="0">
                    <a:pos x="4" y="10"/>
                  </a:cxn>
                  <a:cxn ang="0">
                    <a:pos x="4" y="8"/>
                  </a:cxn>
                </a:cxnLst>
                <a:rect l="0" t="0" r="r" b="b"/>
                <a:pathLst>
                  <a:path w="7" h="10">
                    <a:moveTo>
                      <a:pt x="4" y="8"/>
                    </a:moveTo>
                    <a:lnTo>
                      <a:pt x="4" y="8"/>
                    </a:lnTo>
                    <a:lnTo>
                      <a:pt x="5" y="8"/>
                    </a:lnTo>
                    <a:lnTo>
                      <a:pt x="6" y="9"/>
                    </a:lnTo>
                    <a:lnTo>
                      <a:pt x="7" y="7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4" y="10"/>
                    </a:lnTo>
                    <a:lnTo>
                      <a:pt x="4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3" name="Freeform 585"/>
              <p:cNvSpPr>
                <a:spLocks/>
              </p:cNvSpPr>
              <p:nvPr/>
            </p:nvSpPr>
            <p:spPr bwMode="auto">
              <a:xfrm>
                <a:off x="3623" y="3393"/>
                <a:ext cx="28" cy="21"/>
              </a:xfrm>
              <a:custGeom>
                <a:avLst/>
                <a:gdLst/>
                <a:ahLst/>
                <a:cxnLst>
                  <a:cxn ang="0">
                    <a:pos x="20" y="19"/>
                  </a:cxn>
                  <a:cxn ang="0">
                    <a:pos x="22" y="19"/>
                  </a:cxn>
                  <a:cxn ang="0">
                    <a:pos x="23" y="20"/>
                  </a:cxn>
                  <a:cxn ang="0">
                    <a:pos x="28" y="20"/>
                  </a:cxn>
                  <a:cxn ang="0">
                    <a:pos x="28" y="20"/>
                  </a:cxn>
                  <a:cxn ang="0">
                    <a:pos x="27" y="19"/>
                  </a:cxn>
                  <a:cxn ang="0">
                    <a:pos x="24" y="13"/>
                  </a:cxn>
                  <a:cxn ang="0">
                    <a:pos x="23" y="12"/>
                  </a:cxn>
                  <a:cxn ang="0">
                    <a:pos x="21" y="12"/>
                  </a:cxn>
                  <a:cxn ang="0">
                    <a:pos x="19" y="10"/>
                  </a:cxn>
                  <a:cxn ang="0">
                    <a:pos x="19" y="9"/>
                  </a:cxn>
                  <a:cxn ang="0">
                    <a:pos x="16" y="5"/>
                  </a:cxn>
                  <a:cxn ang="0">
                    <a:pos x="15" y="5"/>
                  </a:cxn>
                  <a:cxn ang="0">
                    <a:pos x="5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3"/>
                  </a:cxn>
                  <a:cxn ang="0">
                    <a:pos x="3" y="4"/>
                  </a:cxn>
                  <a:cxn ang="0">
                    <a:pos x="3" y="5"/>
                  </a:cxn>
                  <a:cxn ang="0">
                    <a:pos x="3" y="6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6" y="5"/>
                  </a:cxn>
                  <a:cxn ang="0">
                    <a:pos x="7" y="6"/>
                  </a:cxn>
                  <a:cxn ang="0">
                    <a:pos x="6" y="8"/>
                  </a:cxn>
                  <a:cxn ang="0">
                    <a:pos x="8" y="8"/>
                  </a:cxn>
                  <a:cxn ang="0">
                    <a:pos x="9" y="8"/>
                  </a:cxn>
                  <a:cxn ang="0">
                    <a:pos x="10" y="9"/>
                  </a:cxn>
                  <a:cxn ang="0">
                    <a:pos x="11" y="9"/>
                  </a:cxn>
                  <a:cxn ang="0">
                    <a:pos x="12" y="9"/>
                  </a:cxn>
                  <a:cxn ang="0">
                    <a:pos x="12" y="11"/>
                  </a:cxn>
                  <a:cxn ang="0">
                    <a:pos x="10" y="11"/>
                  </a:cxn>
                  <a:cxn ang="0">
                    <a:pos x="11" y="12"/>
                  </a:cxn>
                  <a:cxn ang="0">
                    <a:pos x="13" y="12"/>
                  </a:cxn>
                  <a:cxn ang="0">
                    <a:pos x="14" y="13"/>
                  </a:cxn>
                  <a:cxn ang="0">
                    <a:pos x="16" y="15"/>
                  </a:cxn>
                  <a:cxn ang="0">
                    <a:pos x="14" y="15"/>
                  </a:cxn>
                  <a:cxn ang="0">
                    <a:pos x="17" y="16"/>
                  </a:cxn>
                  <a:cxn ang="0">
                    <a:pos x="18" y="16"/>
                  </a:cxn>
                  <a:cxn ang="0">
                    <a:pos x="19" y="16"/>
                  </a:cxn>
                  <a:cxn ang="0">
                    <a:pos x="18" y="16"/>
                  </a:cxn>
                  <a:cxn ang="0">
                    <a:pos x="18" y="17"/>
                  </a:cxn>
                  <a:cxn ang="0">
                    <a:pos x="20" y="18"/>
                  </a:cxn>
                  <a:cxn ang="0">
                    <a:pos x="21" y="17"/>
                  </a:cxn>
                  <a:cxn ang="0">
                    <a:pos x="20" y="18"/>
                  </a:cxn>
                </a:cxnLst>
                <a:rect l="0" t="0" r="r" b="b"/>
                <a:pathLst>
                  <a:path w="28" h="21">
                    <a:moveTo>
                      <a:pt x="20" y="18"/>
                    </a:moveTo>
                    <a:lnTo>
                      <a:pt x="20" y="19"/>
                    </a:lnTo>
                    <a:lnTo>
                      <a:pt x="21" y="20"/>
                    </a:lnTo>
                    <a:lnTo>
                      <a:pt x="22" y="19"/>
                    </a:lnTo>
                    <a:lnTo>
                      <a:pt x="23" y="20"/>
                    </a:lnTo>
                    <a:lnTo>
                      <a:pt x="23" y="20"/>
                    </a:lnTo>
                    <a:lnTo>
                      <a:pt x="27" y="21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28" y="19"/>
                    </a:lnTo>
                    <a:lnTo>
                      <a:pt x="27" y="19"/>
                    </a:lnTo>
                    <a:lnTo>
                      <a:pt x="25" y="15"/>
                    </a:lnTo>
                    <a:lnTo>
                      <a:pt x="24" y="13"/>
                    </a:lnTo>
                    <a:lnTo>
                      <a:pt x="23" y="13"/>
                    </a:lnTo>
                    <a:lnTo>
                      <a:pt x="23" y="12"/>
                    </a:lnTo>
                    <a:lnTo>
                      <a:pt x="22" y="12"/>
                    </a:lnTo>
                    <a:lnTo>
                      <a:pt x="21" y="12"/>
                    </a:lnTo>
                    <a:lnTo>
                      <a:pt x="19" y="11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9"/>
                    </a:lnTo>
                    <a:lnTo>
                      <a:pt x="16" y="6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5" y="5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6" y="7"/>
                    </a:lnTo>
                    <a:lnTo>
                      <a:pt x="6" y="5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6" y="8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1" y="10"/>
                    </a:lnTo>
                    <a:lnTo>
                      <a:pt x="12" y="9"/>
                    </a:lnTo>
                    <a:lnTo>
                      <a:pt x="13" y="10"/>
                    </a:lnTo>
                    <a:lnTo>
                      <a:pt x="12" y="11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4" y="13"/>
                    </a:lnTo>
                    <a:lnTo>
                      <a:pt x="16" y="14"/>
                    </a:lnTo>
                    <a:lnTo>
                      <a:pt x="16" y="15"/>
                    </a:lnTo>
                    <a:lnTo>
                      <a:pt x="15" y="15"/>
                    </a:lnTo>
                    <a:lnTo>
                      <a:pt x="14" y="15"/>
                    </a:lnTo>
                    <a:lnTo>
                      <a:pt x="16" y="16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8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8" y="16"/>
                    </a:lnTo>
                    <a:lnTo>
                      <a:pt x="18" y="17"/>
                    </a:lnTo>
                    <a:lnTo>
                      <a:pt x="18" y="17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1" y="18"/>
                    </a:lnTo>
                    <a:lnTo>
                      <a:pt x="20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4" name="Freeform 586"/>
              <p:cNvSpPr>
                <a:spLocks/>
              </p:cNvSpPr>
              <p:nvPr/>
            </p:nvSpPr>
            <p:spPr bwMode="auto">
              <a:xfrm>
                <a:off x="3679" y="3551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5" name="Freeform 587"/>
              <p:cNvSpPr>
                <a:spLocks/>
              </p:cNvSpPr>
              <p:nvPr/>
            </p:nvSpPr>
            <p:spPr bwMode="auto">
              <a:xfrm>
                <a:off x="3601" y="3341"/>
                <a:ext cx="2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6" name="Freeform 588"/>
              <p:cNvSpPr>
                <a:spLocks/>
              </p:cNvSpPr>
              <p:nvPr/>
            </p:nvSpPr>
            <p:spPr bwMode="auto">
              <a:xfrm>
                <a:off x="5150" y="3431"/>
                <a:ext cx="4" cy="6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5"/>
                  </a:cxn>
                  <a:cxn ang="0">
                    <a:pos x="4" y="1"/>
                  </a:cxn>
                  <a:cxn ang="0">
                    <a:pos x="4" y="1"/>
                  </a:cxn>
                </a:cxnLst>
                <a:rect l="0" t="0" r="r" b="b"/>
                <a:pathLst>
                  <a:path w="4" h="6">
                    <a:moveTo>
                      <a:pt x="4" y="1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7" name="Freeform 589"/>
              <p:cNvSpPr>
                <a:spLocks/>
              </p:cNvSpPr>
              <p:nvPr/>
            </p:nvSpPr>
            <p:spPr bwMode="auto">
              <a:xfrm>
                <a:off x="3695" y="3556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8" name="Freeform 590"/>
              <p:cNvSpPr>
                <a:spLocks/>
              </p:cNvSpPr>
              <p:nvPr/>
            </p:nvSpPr>
            <p:spPr bwMode="auto">
              <a:xfrm>
                <a:off x="5103" y="3439"/>
                <a:ext cx="1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9" name="Freeform 591"/>
              <p:cNvSpPr>
                <a:spLocks/>
              </p:cNvSpPr>
              <p:nvPr/>
            </p:nvSpPr>
            <p:spPr bwMode="auto">
              <a:xfrm>
                <a:off x="5106" y="3362"/>
                <a:ext cx="17" cy="72"/>
              </a:xfrm>
              <a:custGeom>
                <a:avLst/>
                <a:gdLst/>
                <a:ahLst/>
                <a:cxnLst>
                  <a:cxn ang="0">
                    <a:pos x="1" y="23"/>
                  </a:cxn>
                  <a:cxn ang="0">
                    <a:pos x="1" y="24"/>
                  </a:cxn>
                  <a:cxn ang="0">
                    <a:pos x="2" y="25"/>
                  </a:cxn>
                  <a:cxn ang="0">
                    <a:pos x="3" y="28"/>
                  </a:cxn>
                  <a:cxn ang="0">
                    <a:pos x="2" y="34"/>
                  </a:cxn>
                  <a:cxn ang="0">
                    <a:pos x="3" y="36"/>
                  </a:cxn>
                  <a:cxn ang="0">
                    <a:pos x="3" y="38"/>
                  </a:cxn>
                  <a:cxn ang="0">
                    <a:pos x="3" y="39"/>
                  </a:cxn>
                  <a:cxn ang="0">
                    <a:pos x="3" y="39"/>
                  </a:cxn>
                  <a:cxn ang="0">
                    <a:pos x="1" y="49"/>
                  </a:cxn>
                  <a:cxn ang="0">
                    <a:pos x="3" y="55"/>
                  </a:cxn>
                  <a:cxn ang="0">
                    <a:pos x="2" y="56"/>
                  </a:cxn>
                  <a:cxn ang="0">
                    <a:pos x="1" y="71"/>
                  </a:cxn>
                  <a:cxn ang="0">
                    <a:pos x="3" y="72"/>
                  </a:cxn>
                  <a:cxn ang="0">
                    <a:pos x="4" y="67"/>
                  </a:cxn>
                  <a:cxn ang="0">
                    <a:pos x="5" y="65"/>
                  </a:cxn>
                  <a:cxn ang="0">
                    <a:pos x="7" y="65"/>
                  </a:cxn>
                  <a:cxn ang="0">
                    <a:pos x="9" y="67"/>
                  </a:cxn>
                  <a:cxn ang="0">
                    <a:pos x="10" y="71"/>
                  </a:cxn>
                  <a:cxn ang="0">
                    <a:pos x="11" y="69"/>
                  </a:cxn>
                  <a:cxn ang="0">
                    <a:pos x="11" y="68"/>
                  </a:cxn>
                  <a:cxn ang="0">
                    <a:pos x="10" y="65"/>
                  </a:cxn>
                  <a:cxn ang="0">
                    <a:pos x="10" y="65"/>
                  </a:cxn>
                  <a:cxn ang="0">
                    <a:pos x="9" y="65"/>
                  </a:cxn>
                  <a:cxn ang="0">
                    <a:pos x="8" y="65"/>
                  </a:cxn>
                  <a:cxn ang="0">
                    <a:pos x="8" y="64"/>
                  </a:cxn>
                  <a:cxn ang="0">
                    <a:pos x="8" y="62"/>
                  </a:cxn>
                  <a:cxn ang="0">
                    <a:pos x="5" y="58"/>
                  </a:cxn>
                  <a:cxn ang="0">
                    <a:pos x="8" y="45"/>
                  </a:cxn>
                  <a:cxn ang="0">
                    <a:pos x="9" y="44"/>
                  </a:cxn>
                  <a:cxn ang="0">
                    <a:pos x="10" y="44"/>
                  </a:cxn>
                  <a:cxn ang="0">
                    <a:pos x="11" y="44"/>
                  </a:cxn>
                  <a:cxn ang="0">
                    <a:pos x="15" y="46"/>
                  </a:cxn>
                  <a:cxn ang="0">
                    <a:pos x="17" y="49"/>
                  </a:cxn>
                  <a:cxn ang="0">
                    <a:pos x="17" y="48"/>
                  </a:cxn>
                  <a:cxn ang="0">
                    <a:pos x="15" y="47"/>
                  </a:cxn>
                  <a:cxn ang="0">
                    <a:pos x="9" y="25"/>
                  </a:cxn>
                  <a:cxn ang="0">
                    <a:pos x="8" y="25"/>
                  </a:cxn>
                  <a:cxn ang="0">
                    <a:pos x="8" y="18"/>
                  </a:cxn>
                  <a:cxn ang="0">
                    <a:pos x="8" y="18"/>
                  </a:cxn>
                  <a:cxn ang="0">
                    <a:pos x="9" y="14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6" y="6"/>
                  </a:cxn>
                  <a:cxn ang="0">
                    <a:pos x="5" y="6"/>
                  </a:cxn>
                  <a:cxn ang="0">
                    <a:pos x="5" y="6"/>
                  </a:cxn>
                  <a:cxn ang="0">
                    <a:pos x="4" y="7"/>
                  </a:cxn>
                  <a:cxn ang="0">
                    <a:pos x="5" y="7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3" y="7"/>
                  </a:cxn>
                  <a:cxn ang="0">
                    <a:pos x="2" y="7"/>
                  </a:cxn>
                  <a:cxn ang="0">
                    <a:pos x="1" y="7"/>
                  </a:cxn>
                  <a:cxn ang="0">
                    <a:pos x="1" y="9"/>
                  </a:cxn>
                  <a:cxn ang="0">
                    <a:pos x="1" y="12"/>
                  </a:cxn>
                  <a:cxn ang="0">
                    <a:pos x="0" y="18"/>
                  </a:cxn>
                  <a:cxn ang="0">
                    <a:pos x="1" y="23"/>
                  </a:cxn>
                </a:cxnLst>
                <a:rect l="0" t="0" r="r" b="b"/>
                <a:pathLst>
                  <a:path w="17" h="72">
                    <a:moveTo>
                      <a:pt x="1" y="23"/>
                    </a:moveTo>
                    <a:lnTo>
                      <a:pt x="1" y="24"/>
                    </a:lnTo>
                    <a:lnTo>
                      <a:pt x="2" y="25"/>
                    </a:lnTo>
                    <a:lnTo>
                      <a:pt x="3" y="28"/>
                    </a:lnTo>
                    <a:lnTo>
                      <a:pt x="2" y="34"/>
                    </a:lnTo>
                    <a:lnTo>
                      <a:pt x="3" y="36"/>
                    </a:lnTo>
                    <a:lnTo>
                      <a:pt x="3" y="38"/>
                    </a:lnTo>
                    <a:lnTo>
                      <a:pt x="3" y="39"/>
                    </a:lnTo>
                    <a:lnTo>
                      <a:pt x="3" y="39"/>
                    </a:lnTo>
                    <a:lnTo>
                      <a:pt x="1" y="49"/>
                    </a:lnTo>
                    <a:lnTo>
                      <a:pt x="3" y="55"/>
                    </a:lnTo>
                    <a:lnTo>
                      <a:pt x="2" y="56"/>
                    </a:lnTo>
                    <a:lnTo>
                      <a:pt x="1" y="71"/>
                    </a:lnTo>
                    <a:lnTo>
                      <a:pt x="3" y="72"/>
                    </a:lnTo>
                    <a:lnTo>
                      <a:pt x="4" y="67"/>
                    </a:lnTo>
                    <a:lnTo>
                      <a:pt x="5" y="65"/>
                    </a:lnTo>
                    <a:lnTo>
                      <a:pt x="7" y="65"/>
                    </a:lnTo>
                    <a:lnTo>
                      <a:pt x="9" y="67"/>
                    </a:lnTo>
                    <a:lnTo>
                      <a:pt x="10" y="71"/>
                    </a:lnTo>
                    <a:lnTo>
                      <a:pt x="11" y="69"/>
                    </a:lnTo>
                    <a:lnTo>
                      <a:pt x="11" y="68"/>
                    </a:lnTo>
                    <a:lnTo>
                      <a:pt x="10" y="65"/>
                    </a:lnTo>
                    <a:lnTo>
                      <a:pt x="10" y="65"/>
                    </a:lnTo>
                    <a:lnTo>
                      <a:pt x="9" y="65"/>
                    </a:lnTo>
                    <a:lnTo>
                      <a:pt x="8" y="65"/>
                    </a:lnTo>
                    <a:lnTo>
                      <a:pt x="8" y="64"/>
                    </a:lnTo>
                    <a:lnTo>
                      <a:pt x="8" y="62"/>
                    </a:lnTo>
                    <a:lnTo>
                      <a:pt x="5" y="58"/>
                    </a:lnTo>
                    <a:lnTo>
                      <a:pt x="8" y="45"/>
                    </a:lnTo>
                    <a:lnTo>
                      <a:pt x="9" y="44"/>
                    </a:lnTo>
                    <a:lnTo>
                      <a:pt x="10" y="44"/>
                    </a:lnTo>
                    <a:lnTo>
                      <a:pt x="11" y="44"/>
                    </a:lnTo>
                    <a:lnTo>
                      <a:pt x="15" y="46"/>
                    </a:lnTo>
                    <a:lnTo>
                      <a:pt x="17" y="49"/>
                    </a:lnTo>
                    <a:lnTo>
                      <a:pt x="17" y="48"/>
                    </a:lnTo>
                    <a:lnTo>
                      <a:pt x="15" y="47"/>
                    </a:lnTo>
                    <a:lnTo>
                      <a:pt x="9" y="25"/>
                    </a:lnTo>
                    <a:lnTo>
                      <a:pt x="8" y="25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9" y="14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0" y="18"/>
                    </a:lnTo>
                    <a:lnTo>
                      <a:pt x="1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50" name="Rectangle 592"/>
              <p:cNvSpPr>
                <a:spLocks noChangeArrowheads="1"/>
              </p:cNvSpPr>
              <p:nvPr/>
            </p:nvSpPr>
            <p:spPr bwMode="auto">
              <a:xfrm>
                <a:off x="3678" y="3523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51" name="Freeform 593"/>
              <p:cNvSpPr>
                <a:spLocks/>
              </p:cNvSpPr>
              <p:nvPr/>
            </p:nvSpPr>
            <p:spPr bwMode="auto">
              <a:xfrm>
                <a:off x="3670" y="3519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52" name="Freeform 594"/>
              <p:cNvSpPr>
                <a:spLocks/>
              </p:cNvSpPr>
              <p:nvPr/>
            </p:nvSpPr>
            <p:spPr bwMode="auto">
              <a:xfrm>
                <a:off x="3678" y="3523"/>
                <a:ext cx="1" cy="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53" name="Freeform 595"/>
              <p:cNvSpPr>
                <a:spLocks/>
              </p:cNvSpPr>
              <p:nvPr/>
            </p:nvSpPr>
            <p:spPr bwMode="auto">
              <a:xfrm>
                <a:off x="3677" y="3526"/>
                <a:ext cx="2" cy="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54" name="Freeform 596"/>
              <p:cNvSpPr>
                <a:spLocks/>
              </p:cNvSpPr>
              <p:nvPr/>
            </p:nvSpPr>
            <p:spPr bwMode="auto">
              <a:xfrm>
                <a:off x="5096" y="3438"/>
                <a:ext cx="33" cy="30"/>
              </a:xfrm>
              <a:custGeom>
                <a:avLst/>
                <a:gdLst/>
                <a:ahLst/>
                <a:cxnLst>
                  <a:cxn ang="0">
                    <a:pos x="1" y="21"/>
                  </a:cxn>
                  <a:cxn ang="0">
                    <a:pos x="0" y="24"/>
                  </a:cxn>
                  <a:cxn ang="0">
                    <a:pos x="1" y="29"/>
                  </a:cxn>
                  <a:cxn ang="0">
                    <a:pos x="2" y="30"/>
                  </a:cxn>
                  <a:cxn ang="0">
                    <a:pos x="3" y="29"/>
                  </a:cxn>
                  <a:cxn ang="0">
                    <a:pos x="7" y="28"/>
                  </a:cxn>
                  <a:cxn ang="0">
                    <a:pos x="6" y="26"/>
                  </a:cxn>
                  <a:cxn ang="0">
                    <a:pos x="3" y="23"/>
                  </a:cxn>
                  <a:cxn ang="0">
                    <a:pos x="5" y="22"/>
                  </a:cxn>
                  <a:cxn ang="0">
                    <a:pos x="7" y="23"/>
                  </a:cxn>
                  <a:cxn ang="0">
                    <a:pos x="10" y="22"/>
                  </a:cxn>
                  <a:cxn ang="0">
                    <a:pos x="18" y="26"/>
                  </a:cxn>
                  <a:cxn ang="0">
                    <a:pos x="20" y="24"/>
                  </a:cxn>
                  <a:cxn ang="0">
                    <a:pos x="24" y="19"/>
                  </a:cxn>
                  <a:cxn ang="0">
                    <a:pos x="27" y="19"/>
                  </a:cxn>
                  <a:cxn ang="0">
                    <a:pos x="29" y="18"/>
                  </a:cxn>
                  <a:cxn ang="0">
                    <a:pos x="32" y="16"/>
                  </a:cxn>
                  <a:cxn ang="0">
                    <a:pos x="32" y="16"/>
                  </a:cxn>
                  <a:cxn ang="0">
                    <a:pos x="30" y="15"/>
                  </a:cxn>
                  <a:cxn ang="0">
                    <a:pos x="29" y="12"/>
                  </a:cxn>
                  <a:cxn ang="0">
                    <a:pos x="30" y="9"/>
                  </a:cxn>
                  <a:cxn ang="0">
                    <a:pos x="27" y="11"/>
                  </a:cxn>
                  <a:cxn ang="0">
                    <a:pos x="25" y="11"/>
                  </a:cxn>
                  <a:cxn ang="0">
                    <a:pos x="22" y="10"/>
                  </a:cxn>
                  <a:cxn ang="0">
                    <a:pos x="12" y="1"/>
                  </a:cxn>
                  <a:cxn ang="0">
                    <a:pos x="11" y="0"/>
                  </a:cxn>
                  <a:cxn ang="0">
                    <a:pos x="10" y="1"/>
                  </a:cxn>
                  <a:cxn ang="0">
                    <a:pos x="11" y="5"/>
                  </a:cxn>
                  <a:cxn ang="0">
                    <a:pos x="8" y="13"/>
                  </a:cxn>
                  <a:cxn ang="0">
                    <a:pos x="8" y="17"/>
                  </a:cxn>
                  <a:cxn ang="0">
                    <a:pos x="3" y="16"/>
                  </a:cxn>
                  <a:cxn ang="0">
                    <a:pos x="3" y="18"/>
                  </a:cxn>
                  <a:cxn ang="0">
                    <a:pos x="2" y="20"/>
                  </a:cxn>
                </a:cxnLst>
                <a:rect l="0" t="0" r="r" b="b"/>
                <a:pathLst>
                  <a:path w="33" h="30">
                    <a:moveTo>
                      <a:pt x="2" y="20"/>
                    </a:moveTo>
                    <a:lnTo>
                      <a:pt x="1" y="21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2" y="26"/>
                    </a:lnTo>
                    <a:lnTo>
                      <a:pt x="1" y="29"/>
                    </a:lnTo>
                    <a:lnTo>
                      <a:pt x="1" y="30"/>
                    </a:lnTo>
                    <a:lnTo>
                      <a:pt x="2" y="30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5" y="28"/>
                    </a:lnTo>
                    <a:lnTo>
                      <a:pt x="7" y="28"/>
                    </a:lnTo>
                    <a:lnTo>
                      <a:pt x="7" y="27"/>
                    </a:lnTo>
                    <a:lnTo>
                      <a:pt x="6" y="26"/>
                    </a:lnTo>
                    <a:lnTo>
                      <a:pt x="3" y="25"/>
                    </a:lnTo>
                    <a:lnTo>
                      <a:pt x="3" y="23"/>
                    </a:lnTo>
                    <a:lnTo>
                      <a:pt x="3" y="22"/>
                    </a:lnTo>
                    <a:lnTo>
                      <a:pt x="5" y="22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8" y="22"/>
                    </a:lnTo>
                    <a:lnTo>
                      <a:pt x="10" y="22"/>
                    </a:lnTo>
                    <a:lnTo>
                      <a:pt x="11" y="22"/>
                    </a:lnTo>
                    <a:lnTo>
                      <a:pt x="18" y="26"/>
                    </a:lnTo>
                    <a:lnTo>
                      <a:pt x="19" y="26"/>
                    </a:lnTo>
                    <a:lnTo>
                      <a:pt x="20" y="24"/>
                    </a:lnTo>
                    <a:lnTo>
                      <a:pt x="22" y="20"/>
                    </a:lnTo>
                    <a:lnTo>
                      <a:pt x="24" y="19"/>
                    </a:lnTo>
                    <a:lnTo>
                      <a:pt x="25" y="18"/>
                    </a:lnTo>
                    <a:lnTo>
                      <a:pt x="27" y="19"/>
                    </a:lnTo>
                    <a:lnTo>
                      <a:pt x="28" y="18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32" y="16"/>
                    </a:lnTo>
                    <a:lnTo>
                      <a:pt x="33" y="15"/>
                    </a:lnTo>
                    <a:lnTo>
                      <a:pt x="32" y="16"/>
                    </a:lnTo>
                    <a:lnTo>
                      <a:pt x="30" y="16"/>
                    </a:lnTo>
                    <a:lnTo>
                      <a:pt x="30" y="15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29" y="11"/>
                    </a:lnTo>
                    <a:lnTo>
                      <a:pt x="27" y="11"/>
                    </a:lnTo>
                    <a:lnTo>
                      <a:pt x="26" y="11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2" y="10"/>
                    </a:lnTo>
                    <a:lnTo>
                      <a:pt x="18" y="7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0" y="1"/>
                    </a:lnTo>
                    <a:lnTo>
                      <a:pt x="10" y="2"/>
                    </a:lnTo>
                    <a:lnTo>
                      <a:pt x="11" y="5"/>
                    </a:lnTo>
                    <a:lnTo>
                      <a:pt x="9" y="12"/>
                    </a:lnTo>
                    <a:lnTo>
                      <a:pt x="8" y="13"/>
                    </a:lnTo>
                    <a:lnTo>
                      <a:pt x="9" y="15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2" y="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55" name="Freeform 597"/>
              <p:cNvSpPr>
                <a:spLocks/>
              </p:cNvSpPr>
              <p:nvPr/>
            </p:nvSpPr>
            <p:spPr bwMode="auto">
              <a:xfrm>
                <a:off x="3669" y="3519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56" name="Freeform 598"/>
              <p:cNvSpPr>
                <a:spLocks/>
              </p:cNvSpPr>
              <p:nvPr/>
            </p:nvSpPr>
            <p:spPr bwMode="auto">
              <a:xfrm>
                <a:off x="3457" y="3342"/>
                <a:ext cx="1" cy="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57" name="Freeform 599"/>
              <p:cNvSpPr>
                <a:spLocks/>
              </p:cNvSpPr>
              <p:nvPr/>
            </p:nvSpPr>
            <p:spPr bwMode="auto">
              <a:xfrm>
                <a:off x="3459" y="3598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58" name="Freeform 600"/>
              <p:cNvSpPr>
                <a:spLocks/>
              </p:cNvSpPr>
              <p:nvPr/>
            </p:nvSpPr>
            <p:spPr bwMode="auto">
              <a:xfrm>
                <a:off x="3466" y="3602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59" name="Freeform 601"/>
              <p:cNvSpPr>
                <a:spLocks/>
              </p:cNvSpPr>
              <p:nvPr/>
            </p:nvSpPr>
            <p:spPr bwMode="auto">
              <a:xfrm>
                <a:off x="3464" y="3600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60" name="Freeform 602"/>
              <p:cNvSpPr>
                <a:spLocks/>
              </p:cNvSpPr>
              <p:nvPr/>
            </p:nvSpPr>
            <p:spPr bwMode="auto">
              <a:xfrm>
                <a:off x="3593" y="3342"/>
                <a:ext cx="10" cy="16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4" y="8"/>
                  </a:cxn>
                  <a:cxn ang="0">
                    <a:pos x="4" y="9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3"/>
                  </a:cxn>
                  <a:cxn ang="0">
                    <a:pos x="8" y="13"/>
                  </a:cxn>
                  <a:cxn ang="0">
                    <a:pos x="10" y="16"/>
                  </a:cxn>
                  <a:cxn ang="0">
                    <a:pos x="10" y="14"/>
                  </a:cxn>
                  <a:cxn ang="0">
                    <a:pos x="10" y="13"/>
                  </a:cxn>
                  <a:cxn ang="0">
                    <a:pos x="9" y="13"/>
                  </a:cxn>
                  <a:cxn ang="0">
                    <a:pos x="10" y="12"/>
                  </a:cxn>
                  <a:cxn ang="0">
                    <a:pos x="10" y="11"/>
                  </a:cxn>
                  <a:cxn ang="0">
                    <a:pos x="9" y="10"/>
                  </a:cxn>
                  <a:cxn ang="0">
                    <a:pos x="9" y="10"/>
                  </a:cxn>
                  <a:cxn ang="0">
                    <a:pos x="8" y="9"/>
                  </a:cxn>
                  <a:cxn ang="0">
                    <a:pos x="7" y="9"/>
                  </a:cxn>
                  <a:cxn ang="0">
                    <a:pos x="7" y="7"/>
                  </a:cxn>
                  <a:cxn ang="0">
                    <a:pos x="7" y="6"/>
                  </a:cxn>
                  <a:cxn ang="0">
                    <a:pos x="7" y="6"/>
                  </a:cxn>
                  <a:cxn ang="0">
                    <a:pos x="7" y="6"/>
                  </a:cxn>
                  <a:cxn ang="0">
                    <a:pos x="7" y="5"/>
                  </a:cxn>
                  <a:cxn ang="0">
                    <a:pos x="6" y="3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3" y="6"/>
                  </a:cxn>
                  <a:cxn ang="0">
                    <a:pos x="3" y="7"/>
                  </a:cxn>
                  <a:cxn ang="0">
                    <a:pos x="4" y="7"/>
                  </a:cxn>
                </a:cxnLst>
                <a:rect l="0" t="0" r="r" b="b"/>
                <a:pathLst>
                  <a:path w="10" h="16">
                    <a:moveTo>
                      <a:pt x="4" y="7"/>
                    </a:moveTo>
                    <a:lnTo>
                      <a:pt x="4" y="7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7" y="11"/>
                    </a:lnTo>
                    <a:lnTo>
                      <a:pt x="7" y="12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9" y="11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9" y="9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61" name="Rectangle 603"/>
              <p:cNvSpPr>
                <a:spLocks noChangeArrowheads="1"/>
              </p:cNvSpPr>
              <p:nvPr/>
            </p:nvSpPr>
            <p:spPr bwMode="auto">
              <a:xfrm>
                <a:off x="3444" y="3351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62" name="Freeform 604"/>
              <p:cNvSpPr>
                <a:spLocks/>
              </p:cNvSpPr>
              <p:nvPr/>
            </p:nvSpPr>
            <p:spPr bwMode="auto">
              <a:xfrm>
                <a:off x="3467" y="3601"/>
                <a:ext cx="4" cy="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2" y="1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63" name="Freeform 605"/>
              <p:cNvSpPr>
                <a:spLocks/>
              </p:cNvSpPr>
              <p:nvPr/>
            </p:nvSpPr>
            <p:spPr bwMode="auto">
              <a:xfrm>
                <a:off x="3433" y="3360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64" name="Freeform 606"/>
              <p:cNvSpPr>
                <a:spLocks/>
              </p:cNvSpPr>
              <p:nvPr/>
            </p:nvSpPr>
            <p:spPr bwMode="auto">
              <a:xfrm>
                <a:off x="3444" y="3351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0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65" name="Freeform 607"/>
              <p:cNvSpPr>
                <a:spLocks/>
              </p:cNvSpPr>
              <p:nvPr/>
            </p:nvSpPr>
            <p:spPr bwMode="auto">
              <a:xfrm>
                <a:off x="3451" y="3594"/>
                <a:ext cx="2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66" name="Rectangle 608"/>
              <p:cNvSpPr>
                <a:spLocks noChangeArrowheads="1"/>
              </p:cNvSpPr>
              <p:nvPr/>
            </p:nvSpPr>
            <p:spPr bwMode="auto">
              <a:xfrm>
                <a:off x="3457" y="3342"/>
                <a:ext cx="1" cy="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67" name="Freeform 609"/>
              <p:cNvSpPr>
                <a:spLocks/>
              </p:cNvSpPr>
              <p:nvPr/>
            </p:nvSpPr>
            <p:spPr bwMode="auto">
              <a:xfrm>
                <a:off x="3592" y="3334"/>
                <a:ext cx="5" cy="7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2"/>
                  </a:cxn>
                  <a:cxn ang="0">
                    <a:pos x="2" y="7"/>
                  </a:cxn>
                  <a:cxn ang="0">
                    <a:pos x="3" y="6"/>
                  </a:cxn>
                  <a:cxn ang="0">
                    <a:pos x="4" y="6"/>
                  </a:cxn>
                  <a:cxn ang="0">
                    <a:pos x="5" y="6"/>
                  </a:cxn>
                  <a:cxn ang="0">
                    <a:pos x="5" y="6"/>
                  </a:cxn>
                  <a:cxn ang="0">
                    <a:pos x="5" y="6"/>
                  </a:cxn>
                  <a:cxn ang="0">
                    <a:pos x="4" y="4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</a:cxnLst>
                <a:rect l="0" t="0" r="r" b="b"/>
                <a:pathLst>
                  <a:path w="5" h="7">
                    <a:moveTo>
                      <a:pt x="1" y="2"/>
                    </a:moveTo>
                    <a:lnTo>
                      <a:pt x="1" y="2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712" name="Freeform 611"/>
            <p:cNvSpPr>
              <a:spLocks/>
            </p:cNvSpPr>
            <p:nvPr/>
          </p:nvSpPr>
          <p:spPr bwMode="auto">
            <a:xfrm>
              <a:off x="3023522" y="2411922"/>
              <a:ext cx="6813" cy="580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3" name="Freeform 612"/>
            <p:cNvSpPr>
              <a:spLocks/>
            </p:cNvSpPr>
            <p:nvPr/>
          </p:nvSpPr>
          <p:spPr bwMode="auto">
            <a:xfrm>
              <a:off x="3026930" y="2400310"/>
              <a:ext cx="6813" cy="8710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1" y="3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4" name="Freeform 613"/>
            <p:cNvSpPr>
              <a:spLocks/>
            </p:cNvSpPr>
            <p:nvPr/>
          </p:nvSpPr>
          <p:spPr bwMode="auto">
            <a:xfrm>
              <a:off x="2996269" y="2397406"/>
              <a:ext cx="13626" cy="23224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2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2" y="7"/>
                </a:cxn>
                <a:cxn ang="0">
                  <a:pos x="2" y="8"/>
                </a:cxn>
                <a:cxn ang="0">
                  <a:pos x="2" y="7"/>
                </a:cxn>
                <a:cxn ang="0">
                  <a:pos x="3" y="7"/>
                </a:cxn>
                <a:cxn ang="0">
                  <a:pos x="3" y="8"/>
                </a:cxn>
                <a:cxn ang="0">
                  <a:pos x="3" y="3"/>
                </a:cxn>
                <a:cxn ang="0">
                  <a:pos x="4" y="3"/>
                </a:cxn>
                <a:cxn ang="0">
                  <a:pos x="4" y="1"/>
                </a:cxn>
              </a:cxnLst>
              <a:rect l="0" t="0" r="r" b="b"/>
              <a:pathLst>
                <a:path w="4" h="8">
                  <a:moveTo>
                    <a:pt x="4" y="1"/>
                  </a:moveTo>
                  <a:lnTo>
                    <a:pt x="3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5" name="Freeform 614"/>
            <p:cNvSpPr>
              <a:spLocks/>
            </p:cNvSpPr>
            <p:nvPr/>
          </p:nvSpPr>
          <p:spPr bwMode="auto">
            <a:xfrm>
              <a:off x="2614728" y="2409018"/>
              <a:ext cx="6813" cy="290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6" name="Freeform 615"/>
            <p:cNvSpPr>
              <a:spLocks/>
            </p:cNvSpPr>
            <p:nvPr/>
          </p:nvSpPr>
          <p:spPr bwMode="auto">
            <a:xfrm>
              <a:off x="2975829" y="2379988"/>
              <a:ext cx="17034" cy="40643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6"/>
                </a:cxn>
                <a:cxn ang="0">
                  <a:pos x="4" y="4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7"/>
                </a:cxn>
                <a:cxn ang="0">
                  <a:pos x="3" y="7"/>
                </a:cxn>
                <a:cxn ang="0">
                  <a:pos x="3" y="8"/>
                </a:cxn>
                <a:cxn ang="0">
                  <a:pos x="3" y="8"/>
                </a:cxn>
                <a:cxn ang="0">
                  <a:pos x="3" y="8"/>
                </a:cxn>
                <a:cxn ang="0">
                  <a:pos x="3" y="8"/>
                </a:cxn>
                <a:cxn ang="0">
                  <a:pos x="4" y="7"/>
                </a:cxn>
                <a:cxn ang="0">
                  <a:pos x="4" y="8"/>
                </a:cxn>
                <a:cxn ang="0">
                  <a:pos x="3" y="9"/>
                </a:cxn>
                <a:cxn ang="0">
                  <a:pos x="3" y="10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14"/>
                </a:cxn>
                <a:cxn ang="0">
                  <a:pos x="5" y="14"/>
                </a:cxn>
                <a:cxn ang="0">
                  <a:pos x="5" y="13"/>
                </a:cxn>
                <a:cxn ang="0">
                  <a:pos x="5" y="8"/>
                </a:cxn>
                <a:cxn ang="0">
                  <a:pos x="5" y="8"/>
                </a:cxn>
              </a:cxnLst>
              <a:rect l="0" t="0" r="r" b="b"/>
              <a:pathLst>
                <a:path w="5" h="14">
                  <a:moveTo>
                    <a:pt x="5" y="8"/>
                  </a:move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7"/>
                  </a:lnTo>
                  <a:lnTo>
                    <a:pt x="4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5" y="8"/>
                  </a:lnTo>
                  <a:lnTo>
                    <a:pt x="5" y="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7" name="Freeform 616"/>
            <p:cNvSpPr>
              <a:spLocks/>
            </p:cNvSpPr>
            <p:nvPr/>
          </p:nvSpPr>
          <p:spPr bwMode="auto">
            <a:xfrm>
              <a:off x="2624949" y="2409018"/>
              <a:ext cx="3408" cy="29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8" name="Freeform 617"/>
            <p:cNvSpPr>
              <a:spLocks/>
            </p:cNvSpPr>
            <p:nvPr/>
          </p:nvSpPr>
          <p:spPr bwMode="auto">
            <a:xfrm>
              <a:off x="2594288" y="3181227"/>
              <a:ext cx="20440" cy="20322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3" y="7"/>
                </a:cxn>
                <a:cxn ang="0">
                  <a:pos x="4" y="5"/>
                </a:cxn>
                <a:cxn ang="0">
                  <a:pos x="5" y="5"/>
                </a:cxn>
                <a:cxn ang="0">
                  <a:pos x="6" y="5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lnTo>
                    <a:pt x="6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5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" name="Freeform 618"/>
            <p:cNvSpPr>
              <a:spLocks/>
            </p:cNvSpPr>
            <p:nvPr/>
          </p:nvSpPr>
          <p:spPr bwMode="auto">
            <a:xfrm>
              <a:off x="2641981" y="2388698"/>
              <a:ext cx="10221" cy="580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0" name="Freeform 619"/>
            <p:cNvSpPr>
              <a:spLocks/>
            </p:cNvSpPr>
            <p:nvPr/>
          </p:nvSpPr>
          <p:spPr bwMode="auto">
            <a:xfrm>
              <a:off x="4358916" y="3332185"/>
              <a:ext cx="17034" cy="14516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5" y="1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lnTo>
                    <a:pt x="5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1" name="Freeform 620"/>
            <p:cNvSpPr>
              <a:spLocks/>
            </p:cNvSpPr>
            <p:nvPr/>
          </p:nvSpPr>
          <p:spPr bwMode="auto">
            <a:xfrm>
              <a:off x="2366046" y="1825508"/>
              <a:ext cx="2497052" cy="2702731"/>
            </a:xfrm>
            <a:custGeom>
              <a:avLst/>
              <a:gdLst/>
              <a:ahLst/>
              <a:cxnLst>
                <a:cxn ang="0">
                  <a:pos x="647" y="588"/>
                </a:cxn>
                <a:cxn ang="0">
                  <a:pos x="591" y="529"/>
                </a:cxn>
                <a:cxn ang="0">
                  <a:pos x="531" y="518"/>
                </a:cxn>
                <a:cxn ang="0">
                  <a:pos x="465" y="515"/>
                </a:cxn>
                <a:cxn ang="0">
                  <a:pos x="423" y="473"/>
                </a:cxn>
                <a:cxn ang="0">
                  <a:pos x="395" y="416"/>
                </a:cxn>
                <a:cxn ang="0">
                  <a:pos x="436" y="404"/>
                </a:cxn>
                <a:cxn ang="0">
                  <a:pos x="481" y="390"/>
                </a:cxn>
                <a:cxn ang="0">
                  <a:pos x="506" y="358"/>
                </a:cxn>
                <a:cxn ang="0">
                  <a:pos x="517" y="342"/>
                </a:cxn>
                <a:cxn ang="0">
                  <a:pos x="549" y="307"/>
                </a:cxn>
                <a:cxn ang="0">
                  <a:pos x="582" y="303"/>
                </a:cxn>
                <a:cxn ang="0">
                  <a:pos x="559" y="261"/>
                </a:cxn>
                <a:cxn ang="0">
                  <a:pos x="597" y="230"/>
                </a:cxn>
                <a:cxn ang="0">
                  <a:pos x="585" y="200"/>
                </a:cxn>
                <a:cxn ang="0">
                  <a:pos x="570" y="161"/>
                </a:cxn>
                <a:cxn ang="0">
                  <a:pos x="535" y="164"/>
                </a:cxn>
                <a:cxn ang="0">
                  <a:pos x="495" y="143"/>
                </a:cxn>
                <a:cxn ang="0">
                  <a:pos x="493" y="240"/>
                </a:cxn>
                <a:cxn ang="0">
                  <a:pos x="443" y="206"/>
                </a:cxn>
                <a:cxn ang="0">
                  <a:pos x="424" y="124"/>
                </a:cxn>
                <a:cxn ang="0">
                  <a:pos x="430" y="93"/>
                </a:cxn>
                <a:cxn ang="0">
                  <a:pos x="474" y="56"/>
                </a:cxn>
                <a:cxn ang="0">
                  <a:pos x="439" y="58"/>
                </a:cxn>
                <a:cxn ang="0">
                  <a:pos x="410" y="4"/>
                </a:cxn>
                <a:cxn ang="0">
                  <a:pos x="409" y="50"/>
                </a:cxn>
                <a:cxn ang="0">
                  <a:pos x="385" y="66"/>
                </a:cxn>
                <a:cxn ang="0">
                  <a:pos x="341" y="49"/>
                </a:cxn>
                <a:cxn ang="0">
                  <a:pos x="335" y="76"/>
                </a:cxn>
                <a:cxn ang="0">
                  <a:pos x="291" y="61"/>
                </a:cxn>
                <a:cxn ang="0">
                  <a:pos x="240" y="33"/>
                </a:cxn>
                <a:cxn ang="0">
                  <a:pos x="196" y="45"/>
                </a:cxn>
                <a:cxn ang="0">
                  <a:pos x="174" y="50"/>
                </a:cxn>
                <a:cxn ang="0">
                  <a:pos x="84" y="20"/>
                </a:cxn>
                <a:cxn ang="0">
                  <a:pos x="45" y="26"/>
                </a:cxn>
                <a:cxn ang="0">
                  <a:pos x="32" y="76"/>
                </a:cxn>
                <a:cxn ang="0">
                  <a:pos x="24" y="89"/>
                </a:cxn>
                <a:cxn ang="0">
                  <a:pos x="41" y="108"/>
                </a:cxn>
                <a:cxn ang="0">
                  <a:pos x="18" y="154"/>
                </a:cxn>
                <a:cxn ang="0">
                  <a:pos x="44" y="177"/>
                </a:cxn>
                <a:cxn ang="0">
                  <a:pos x="26" y="215"/>
                </a:cxn>
                <a:cxn ang="0">
                  <a:pos x="62" y="196"/>
                </a:cxn>
                <a:cxn ang="0">
                  <a:pos x="101" y="149"/>
                </a:cxn>
                <a:cxn ang="0">
                  <a:pos x="109" y="161"/>
                </a:cxn>
                <a:cxn ang="0">
                  <a:pos x="138" y="164"/>
                </a:cxn>
                <a:cxn ang="0">
                  <a:pos x="174" y="179"/>
                </a:cxn>
                <a:cxn ang="0">
                  <a:pos x="190" y="190"/>
                </a:cxn>
                <a:cxn ang="0">
                  <a:pos x="207" y="215"/>
                </a:cxn>
                <a:cxn ang="0">
                  <a:pos x="222" y="249"/>
                </a:cxn>
                <a:cxn ang="0">
                  <a:pos x="251" y="268"/>
                </a:cxn>
                <a:cxn ang="0">
                  <a:pos x="243" y="314"/>
                </a:cxn>
                <a:cxn ang="0">
                  <a:pos x="287" y="401"/>
                </a:cxn>
                <a:cxn ang="0">
                  <a:pos x="316" y="438"/>
                </a:cxn>
                <a:cxn ang="0">
                  <a:pos x="320" y="425"/>
                </a:cxn>
                <a:cxn ang="0">
                  <a:pos x="386" y="490"/>
                </a:cxn>
                <a:cxn ang="0">
                  <a:pos x="476" y="534"/>
                </a:cxn>
                <a:cxn ang="0">
                  <a:pos x="486" y="592"/>
                </a:cxn>
                <a:cxn ang="0">
                  <a:pos x="521" y="817"/>
                </a:cxn>
                <a:cxn ang="0">
                  <a:pos x="522" y="865"/>
                </a:cxn>
                <a:cxn ang="0">
                  <a:pos x="518" y="890"/>
                </a:cxn>
                <a:cxn ang="0">
                  <a:pos x="534" y="931"/>
                </a:cxn>
                <a:cxn ang="0">
                  <a:pos x="572" y="841"/>
                </a:cxn>
                <a:cxn ang="0">
                  <a:pos x="639" y="765"/>
                </a:cxn>
              </a:cxnLst>
              <a:rect l="0" t="0" r="r" b="b"/>
              <a:pathLst>
                <a:path w="733" h="931">
                  <a:moveTo>
                    <a:pt x="730" y="608"/>
                  </a:moveTo>
                  <a:lnTo>
                    <a:pt x="730" y="607"/>
                  </a:lnTo>
                  <a:lnTo>
                    <a:pt x="724" y="607"/>
                  </a:lnTo>
                  <a:lnTo>
                    <a:pt x="723" y="607"/>
                  </a:lnTo>
                  <a:lnTo>
                    <a:pt x="723" y="607"/>
                  </a:lnTo>
                  <a:lnTo>
                    <a:pt x="723" y="606"/>
                  </a:lnTo>
                  <a:lnTo>
                    <a:pt x="722" y="606"/>
                  </a:lnTo>
                  <a:lnTo>
                    <a:pt x="706" y="595"/>
                  </a:lnTo>
                  <a:lnTo>
                    <a:pt x="696" y="595"/>
                  </a:lnTo>
                  <a:lnTo>
                    <a:pt x="688" y="593"/>
                  </a:lnTo>
                  <a:lnTo>
                    <a:pt x="687" y="593"/>
                  </a:lnTo>
                  <a:lnTo>
                    <a:pt x="686" y="593"/>
                  </a:lnTo>
                  <a:lnTo>
                    <a:pt x="686" y="592"/>
                  </a:lnTo>
                  <a:lnTo>
                    <a:pt x="682" y="594"/>
                  </a:lnTo>
                  <a:lnTo>
                    <a:pt x="681" y="594"/>
                  </a:lnTo>
                  <a:lnTo>
                    <a:pt x="681" y="594"/>
                  </a:lnTo>
                  <a:lnTo>
                    <a:pt x="681" y="593"/>
                  </a:lnTo>
                  <a:lnTo>
                    <a:pt x="682" y="592"/>
                  </a:lnTo>
                  <a:lnTo>
                    <a:pt x="682" y="591"/>
                  </a:lnTo>
                  <a:lnTo>
                    <a:pt x="682" y="591"/>
                  </a:lnTo>
                  <a:lnTo>
                    <a:pt x="681" y="591"/>
                  </a:lnTo>
                  <a:lnTo>
                    <a:pt x="680" y="591"/>
                  </a:lnTo>
                  <a:lnTo>
                    <a:pt x="680" y="591"/>
                  </a:lnTo>
                  <a:lnTo>
                    <a:pt x="680" y="591"/>
                  </a:lnTo>
                  <a:lnTo>
                    <a:pt x="680" y="591"/>
                  </a:lnTo>
                  <a:lnTo>
                    <a:pt x="680" y="591"/>
                  </a:lnTo>
                  <a:lnTo>
                    <a:pt x="681" y="589"/>
                  </a:lnTo>
                  <a:lnTo>
                    <a:pt x="680" y="588"/>
                  </a:lnTo>
                  <a:lnTo>
                    <a:pt x="679" y="587"/>
                  </a:lnTo>
                  <a:lnTo>
                    <a:pt x="678" y="587"/>
                  </a:lnTo>
                  <a:lnTo>
                    <a:pt x="678" y="587"/>
                  </a:lnTo>
                  <a:lnTo>
                    <a:pt x="677" y="588"/>
                  </a:lnTo>
                  <a:lnTo>
                    <a:pt x="676" y="588"/>
                  </a:lnTo>
                  <a:lnTo>
                    <a:pt x="676" y="587"/>
                  </a:lnTo>
                  <a:lnTo>
                    <a:pt x="676" y="587"/>
                  </a:lnTo>
                  <a:lnTo>
                    <a:pt x="675" y="586"/>
                  </a:lnTo>
                  <a:lnTo>
                    <a:pt x="674" y="586"/>
                  </a:lnTo>
                  <a:lnTo>
                    <a:pt x="673" y="585"/>
                  </a:lnTo>
                  <a:lnTo>
                    <a:pt x="672" y="585"/>
                  </a:lnTo>
                  <a:lnTo>
                    <a:pt x="672" y="584"/>
                  </a:lnTo>
                  <a:lnTo>
                    <a:pt x="670" y="584"/>
                  </a:lnTo>
                  <a:lnTo>
                    <a:pt x="665" y="583"/>
                  </a:lnTo>
                  <a:lnTo>
                    <a:pt x="662" y="583"/>
                  </a:lnTo>
                  <a:lnTo>
                    <a:pt x="661" y="583"/>
                  </a:lnTo>
                  <a:lnTo>
                    <a:pt x="661" y="584"/>
                  </a:lnTo>
                  <a:lnTo>
                    <a:pt x="661" y="585"/>
                  </a:lnTo>
                  <a:lnTo>
                    <a:pt x="659" y="587"/>
                  </a:lnTo>
                  <a:lnTo>
                    <a:pt x="657" y="587"/>
                  </a:lnTo>
                  <a:lnTo>
                    <a:pt x="657" y="588"/>
                  </a:lnTo>
                  <a:lnTo>
                    <a:pt x="655" y="591"/>
                  </a:lnTo>
                  <a:lnTo>
                    <a:pt x="655" y="591"/>
                  </a:lnTo>
                  <a:lnTo>
                    <a:pt x="655" y="591"/>
                  </a:lnTo>
                  <a:lnTo>
                    <a:pt x="655" y="592"/>
                  </a:lnTo>
                  <a:lnTo>
                    <a:pt x="654" y="592"/>
                  </a:lnTo>
                  <a:lnTo>
                    <a:pt x="654" y="592"/>
                  </a:lnTo>
                  <a:lnTo>
                    <a:pt x="654" y="591"/>
                  </a:lnTo>
                  <a:lnTo>
                    <a:pt x="654" y="589"/>
                  </a:lnTo>
                  <a:lnTo>
                    <a:pt x="654" y="589"/>
                  </a:lnTo>
                  <a:lnTo>
                    <a:pt x="654" y="589"/>
                  </a:lnTo>
                  <a:lnTo>
                    <a:pt x="653" y="590"/>
                  </a:lnTo>
                  <a:lnTo>
                    <a:pt x="649" y="589"/>
                  </a:lnTo>
                  <a:lnTo>
                    <a:pt x="649" y="590"/>
                  </a:lnTo>
                  <a:lnTo>
                    <a:pt x="648" y="590"/>
                  </a:lnTo>
                  <a:lnTo>
                    <a:pt x="648" y="589"/>
                  </a:lnTo>
                  <a:lnTo>
                    <a:pt x="647" y="589"/>
                  </a:lnTo>
                  <a:lnTo>
                    <a:pt x="646" y="590"/>
                  </a:lnTo>
                  <a:lnTo>
                    <a:pt x="645" y="590"/>
                  </a:lnTo>
                  <a:lnTo>
                    <a:pt x="643" y="589"/>
                  </a:lnTo>
                  <a:lnTo>
                    <a:pt x="643" y="589"/>
                  </a:lnTo>
                  <a:lnTo>
                    <a:pt x="643" y="590"/>
                  </a:lnTo>
                  <a:lnTo>
                    <a:pt x="643" y="591"/>
                  </a:lnTo>
                  <a:lnTo>
                    <a:pt x="643" y="591"/>
                  </a:lnTo>
                  <a:lnTo>
                    <a:pt x="643" y="591"/>
                  </a:lnTo>
                  <a:lnTo>
                    <a:pt x="643" y="590"/>
                  </a:lnTo>
                  <a:lnTo>
                    <a:pt x="643" y="589"/>
                  </a:lnTo>
                  <a:lnTo>
                    <a:pt x="643" y="589"/>
                  </a:lnTo>
                  <a:lnTo>
                    <a:pt x="644" y="589"/>
                  </a:lnTo>
                  <a:lnTo>
                    <a:pt x="645" y="589"/>
                  </a:lnTo>
                  <a:lnTo>
                    <a:pt x="646" y="589"/>
                  </a:lnTo>
                  <a:lnTo>
                    <a:pt x="646" y="589"/>
                  </a:lnTo>
                  <a:lnTo>
                    <a:pt x="647" y="588"/>
                  </a:lnTo>
                  <a:lnTo>
                    <a:pt x="647" y="588"/>
                  </a:lnTo>
                  <a:lnTo>
                    <a:pt x="647" y="586"/>
                  </a:lnTo>
                  <a:lnTo>
                    <a:pt x="647" y="586"/>
                  </a:lnTo>
                  <a:lnTo>
                    <a:pt x="646" y="586"/>
                  </a:lnTo>
                  <a:lnTo>
                    <a:pt x="646" y="586"/>
                  </a:lnTo>
                  <a:lnTo>
                    <a:pt x="646" y="585"/>
                  </a:lnTo>
                  <a:lnTo>
                    <a:pt x="646" y="585"/>
                  </a:lnTo>
                  <a:lnTo>
                    <a:pt x="646" y="584"/>
                  </a:lnTo>
                  <a:lnTo>
                    <a:pt x="646" y="584"/>
                  </a:lnTo>
                  <a:lnTo>
                    <a:pt x="646" y="584"/>
                  </a:lnTo>
                  <a:lnTo>
                    <a:pt x="646" y="583"/>
                  </a:lnTo>
                  <a:lnTo>
                    <a:pt x="646" y="583"/>
                  </a:lnTo>
                  <a:lnTo>
                    <a:pt x="646" y="583"/>
                  </a:lnTo>
                  <a:lnTo>
                    <a:pt x="646" y="583"/>
                  </a:lnTo>
                  <a:lnTo>
                    <a:pt x="645" y="584"/>
                  </a:lnTo>
                  <a:lnTo>
                    <a:pt x="645" y="585"/>
                  </a:lnTo>
                  <a:lnTo>
                    <a:pt x="643" y="585"/>
                  </a:lnTo>
                  <a:lnTo>
                    <a:pt x="643" y="585"/>
                  </a:lnTo>
                  <a:lnTo>
                    <a:pt x="643" y="583"/>
                  </a:lnTo>
                  <a:lnTo>
                    <a:pt x="643" y="582"/>
                  </a:lnTo>
                  <a:lnTo>
                    <a:pt x="643" y="581"/>
                  </a:lnTo>
                  <a:lnTo>
                    <a:pt x="649" y="575"/>
                  </a:lnTo>
                  <a:lnTo>
                    <a:pt x="650" y="574"/>
                  </a:lnTo>
                  <a:lnTo>
                    <a:pt x="650" y="573"/>
                  </a:lnTo>
                  <a:lnTo>
                    <a:pt x="651" y="570"/>
                  </a:lnTo>
                  <a:lnTo>
                    <a:pt x="651" y="570"/>
                  </a:lnTo>
                  <a:lnTo>
                    <a:pt x="650" y="569"/>
                  </a:lnTo>
                  <a:lnTo>
                    <a:pt x="650" y="569"/>
                  </a:lnTo>
                  <a:lnTo>
                    <a:pt x="648" y="569"/>
                  </a:lnTo>
                  <a:lnTo>
                    <a:pt x="647" y="565"/>
                  </a:lnTo>
                  <a:lnTo>
                    <a:pt x="647" y="565"/>
                  </a:lnTo>
                  <a:lnTo>
                    <a:pt x="645" y="558"/>
                  </a:lnTo>
                  <a:lnTo>
                    <a:pt x="643" y="556"/>
                  </a:lnTo>
                  <a:lnTo>
                    <a:pt x="643" y="556"/>
                  </a:lnTo>
                  <a:lnTo>
                    <a:pt x="643" y="556"/>
                  </a:lnTo>
                  <a:lnTo>
                    <a:pt x="643" y="557"/>
                  </a:lnTo>
                  <a:lnTo>
                    <a:pt x="642" y="557"/>
                  </a:lnTo>
                  <a:lnTo>
                    <a:pt x="638" y="562"/>
                  </a:lnTo>
                  <a:lnTo>
                    <a:pt x="642" y="557"/>
                  </a:lnTo>
                  <a:lnTo>
                    <a:pt x="642" y="557"/>
                  </a:lnTo>
                  <a:lnTo>
                    <a:pt x="642" y="555"/>
                  </a:lnTo>
                  <a:lnTo>
                    <a:pt x="638" y="552"/>
                  </a:lnTo>
                  <a:lnTo>
                    <a:pt x="630" y="548"/>
                  </a:lnTo>
                  <a:lnTo>
                    <a:pt x="629" y="548"/>
                  </a:lnTo>
                  <a:lnTo>
                    <a:pt x="629" y="548"/>
                  </a:lnTo>
                  <a:lnTo>
                    <a:pt x="628" y="549"/>
                  </a:lnTo>
                  <a:lnTo>
                    <a:pt x="628" y="547"/>
                  </a:lnTo>
                  <a:lnTo>
                    <a:pt x="628" y="547"/>
                  </a:lnTo>
                  <a:lnTo>
                    <a:pt x="623" y="547"/>
                  </a:lnTo>
                  <a:lnTo>
                    <a:pt x="623" y="547"/>
                  </a:lnTo>
                  <a:lnTo>
                    <a:pt x="615" y="547"/>
                  </a:lnTo>
                  <a:lnTo>
                    <a:pt x="613" y="547"/>
                  </a:lnTo>
                  <a:lnTo>
                    <a:pt x="613" y="547"/>
                  </a:lnTo>
                  <a:lnTo>
                    <a:pt x="612" y="547"/>
                  </a:lnTo>
                  <a:lnTo>
                    <a:pt x="612" y="547"/>
                  </a:lnTo>
                  <a:lnTo>
                    <a:pt x="611" y="547"/>
                  </a:lnTo>
                  <a:lnTo>
                    <a:pt x="610" y="545"/>
                  </a:lnTo>
                  <a:lnTo>
                    <a:pt x="610" y="544"/>
                  </a:lnTo>
                  <a:lnTo>
                    <a:pt x="608" y="543"/>
                  </a:lnTo>
                  <a:lnTo>
                    <a:pt x="607" y="542"/>
                  </a:lnTo>
                  <a:lnTo>
                    <a:pt x="606" y="542"/>
                  </a:lnTo>
                  <a:lnTo>
                    <a:pt x="604" y="542"/>
                  </a:lnTo>
                  <a:lnTo>
                    <a:pt x="603" y="541"/>
                  </a:lnTo>
                  <a:lnTo>
                    <a:pt x="603" y="539"/>
                  </a:lnTo>
                  <a:lnTo>
                    <a:pt x="598" y="533"/>
                  </a:lnTo>
                  <a:lnTo>
                    <a:pt x="597" y="533"/>
                  </a:lnTo>
                  <a:lnTo>
                    <a:pt x="597" y="533"/>
                  </a:lnTo>
                  <a:lnTo>
                    <a:pt x="596" y="533"/>
                  </a:lnTo>
                  <a:lnTo>
                    <a:pt x="596" y="533"/>
                  </a:lnTo>
                  <a:lnTo>
                    <a:pt x="595" y="532"/>
                  </a:lnTo>
                  <a:lnTo>
                    <a:pt x="593" y="532"/>
                  </a:lnTo>
                  <a:lnTo>
                    <a:pt x="592" y="532"/>
                  </a:lnTo>
                  <a:lnTo>
                    <a:pt x="592" y="532"/>
                  </a:lnTo>
                  <a:lnTo>
                    <a:pt x="592" y="532"/>
                  </a:lnTo>
                  <a:lnTo>
                    <a:pt x="590" y="532"/>
                  </a:lnTo>
                  <a:lnTo>
                    <a:pt x="590" y="532"/>
                  </a:lnTo>
                  <a:lnTo>
                    <a:pt x="590" y="532"/>
                  </a:lnTo>
                  <a:lnTo>
                    <a:pt x="591" y="532"/>
                  </a:lnTo>
                  <a:lnTo>
                    <a:pt x="591" y="532"/>
                  </a:lnTo>
                  <a:lnTo>
                    <a:pt x="592" y="531"/>
                  </a:lnTo>
                  <a:lnTo>
                    <a:pt x="592" y="531"/>
                  </a:lnTo>
                  <a:lnTo>
                    <a:pt x="592" y="531"/>
                  </a:lnTo>
                  <a:lnTo>
                    <a:pt x="591" y="529"/>
                  </a:lnTo>
                  <a:lnTo>
                    <a:pt x="590" y="528"/>
                  </a:lnTo>
                  <a:lnTo>
                    <a:pt x="590" y="528"/>
                  </a:lnTo>
                  <a:lnTo>
                    <a:pt x="589" y="527"/>
                  </a:lnTo>
                  <a:lnTo>
                    <a:pt x="585" y="525"/>
                  </a:lnTo>
                  <a:lnTo>
                    <a:pt x="583" y="525"/>
                  </a:lnTo>
                  <a:lnTo>
                    <a:pt x="582" y="525"/>
                  </a:lnTo>
                  <a:lnTo>
                    <a:pt x="582" y="524"/>
                  </a:lnTo>
                  <a:lnTo>
                    <a:pt x="581" y="523"/>
                  </a:lnTo>
                  <a:lnTo>
                    <a:pt x="581" y="523"/>
                  </a:lnTo>
                  <a:lnTo>
                    <a:pt x="581" y="522"/>
                  </a:lnTo>
                  <a:lnTo>
                    <a:pt x="579" y="522"/>
                  </a:lnTo>
                  <a:lnTo>
                    <a:pt x="579" y="521"/>
                  </a:lnTo>
                  <a:lnTo>
                    <a:pt x="580" y="521"/>
                  </a:lnTo>
                  <a:lnTo>
                    <a:pt x="581" y="521"/>
                  </a:lnTo>
                  <a:lnTo>
                    <a:pt x="582" y="521"/>
                  </a:lnTo>
                  <a:lnTo>
                    <a:pt x="583" y="521"/>
                  </a:lnTo>
                  <a:lnTo>
                    <a:pt x="583" y="521"/>
                  </a:lnTo>
                  <a:lnTo>
                    <a:pt x="584" y="521"/>
                  </a:lnTo>
                  <a:lnTo>
                    <a:pt x="585" y="520"/>
                  </a:lnTo>
                  <a:lnTo>
                    <a:pt x="585" y="520"/>
                  </a:lnTo>
                  <a:lnTo>
                    <a:pt x="573" y="520"/>
                  </a:lnTo>
                  <a:lnTo>
                    <a:pt x="572" y="521"/>
                  </a:lnTo>
                  <a:lnTo>
                    <a:pt x="572" y="521"/>
                  </a:lnTo>
                  <a:lnTo>
                    <a:pt x="573" y="521"/>
                  </a:lnTo>
                  <a:lnTo>
                    <a:pt x="575" y="521"/>
                  </a:lnTo>
                  <a:lnTo>
                    <a:pt x="575" y="521"/>
                  </a:lnTo>
                  <a:lnTo>
                    <a:pt x="574" y="521"/>
                  </a:lnTo>
                  <a:lnTo>
                    <a:pt x="572" y="521"/>
                  </a:lnTo>
                  <a:lnTo>
                    <a:pt x="570" y="522"/>
                  </a:lnTo>
                  <a:lnTo>
                    <a:pt x="566" y="523"/>
                  </a:lnTo>
                  <a:lnTo>
                    <a:pt x="563" y="522"/>
                  </a:lnTo>
                  <a:lnTo>
                    <a:pt x="563" y="521"/>
                  </a:lnTo>
                  <a:lnTo>
                    <a:pt x="563" y="521"/>
                  </a:lnTo>
                  <a:lnTo>
                    <a:pt x="563" y="521"/>
                  </a:lnTo>
                  <a:lnTo>
                    <a:pt x="562" y="521"/>
                  </a:lnTo>
                  <a:lnTo>
                    <a:pt x="552" y="521"/>
                  </a:lnTo>
                  <a:lnTo>
                    <a:pt x="551" y="521"/>
                  </a:lnTo>
                  <a:lnTo>
                    <a:pt x="550" y="518"/>
                  </a:lnTo>
                  <a:lnTo>
                    <a:pt x="549" y="517"/>
                  </a:lnTo>
                  <a:lnTo>
                    <a:pt x="543" y="516"/>
                  </a:lnTo>
                  <a:lnTo>
                    <a:pt x="542" y="514"/>
                  </a:lnTo>
                  <a:lnTo>
                    <a:pt x="542" y="514"/>
                  </a:lnTo>
                  <a:lnTo>
                    <a:pt x="541" y="512"/>
                  </a:lnTo>
                  <a:lnTo>
                    <a:pt x="541" y="512"/>
                  </a:lnTo>
                  <a:lnTo>
                    <a:pt x="541" y="511"/>
                  </a:lnTo>
                  <a:lnTo>
                    <a:pt x="541" y="511"/>
                  </a:lnTo>
                  <a:lnTo>
                    <a:pt x="540" y="512"/>
                  </a:lnTo>
                  <a:lnTo>
                    <a:pt x="539" y="514"/>
                  </a:lnTo>
                  <a:lnTo>
                    <a:pt x="539" y="514"/>
                  </a:lnTo>
                  <a:lnTo>
                    <a:pt x="539" y="514"/>
                  </a:lnTo>
                  <a:lnTo>
                    <a:pt x="540" y="514"/>
                  </a:lnTo>
                  <a:lnTo>
                    <a:pt x="541" y="514"/>
                  </a:lnTo>
                  <a:lnTo>
                    <a:pt x="541" y="515"/>
                  </a:lnTo>
                  <a:lnTo>
                    <a:pt x="541" y="515"/>
                  </a:lnTo>
                  <a:lnTo>
                    <a:pt x="541" y="516"/>
                  </a:lnTo>
                  <a:lnTo>
                    <a:pt x="536" y="517"/>
                  </a:lnTo>
                  <a:lnTo>
                    <a:pt x="534" y="518"/>
                  </a:lnTo>
                  <a:lnTo>
                    <a:pt x="534" y="518"/>
                  </a:lnTo>
                  <a:lnTo>
                    <a:pt x="533" y="518"/>
                  </a:lnTo>
                  <a:lnTo>
                    <a:pt x="533" y="519"/>
                  </a:lnTo>
                  <a:lnTo>
                    <a:pt x="533" y="519"/>
                  </a:lnTo>
                  <a:lnTo>
                    <a:pt x="533" y="521"/>
                  </a:lnTo>
                  <a:lnTo>
                    <a:pt x="534" y="525"/>
                  </a:lnTo>
                  <a:lnTo>
                    <a:pt x="534" y="528"/>
                  </a:lnTo>
                  <a:lnTo>
                    <a:pt x="534" y="528"/>
                  </a:lnTo>
                  <a:lnTo>
                    <a:pt x="534" y="528"/>
                  </a:lnTo>
                  <a:lnTo>
                    <a:pt x="534" y="529"/>
                  </a:lnTo>
                  <a:lnTo>
                    <a:pt x="533" y="529"/>
                  </a:lnTo>
                  <a:lnTo>
                    <a:pt x="532" y="529"/>
                  </a:lnTo>
                  <a:lnTo>
                    <a:pt x="531" y="529"/>
                  </a:lnTo>
                  <a:lnTo>
                    <a:pt x="531" y="528"/>
                  </a:lnTo>
                  <a:lnTo>
                    <a:pt x="530" y="527"/>
                  </a:lnTo>
                  <a:lnTo>
                    <a:pt x="530" y="526"/>
                  </a:lnTo>
                  <a:lnTo>
                    <a:pt x="530" y="525"/>
                  </a:lnTo>
                  <a:lnTo>
                    <a:pt x="530" y="524"/>
                  </a:lnTo>
                  <a:lnTo>
                    <a:pt x="530" y="523"/>
                  </a:lnTo>
                  <a:lnTo>
                    <a:pt x="531" y="521"/>
                  </a:lnTo>
                  <a:lnTo>
                    <a:pt x="532" y="519"/>
                  </a:lnTo>
                  <a:lnTo>
                    <a:pt x="531" y="519"/>
                  </a:lnTo>
                  <a:lnTo>
                    <a:pt x="531" y="519"/>
                  </a:lnTo>
                  <a:lnTo>
                    <a:pt x="531" y="518"/>
                  </a:lnTo>
                  <a:lnTo>
                    <a:pt x="531" y="518"/>
                  </a:lnTo>
                  <a:lnTo>
                    <a:pt x="530" y="517"/>
                  </a:lnTo>
                  <a:lnTo>
                    <a:pt x="530" y="515"/>
                  </a:lnTo>
                  <a:lnTo>
                    <a:pt x="532" y="514"/>
                  </a:lnTo>
                  <a:lnTo>
                    <a:pt x="533" y="514"/>
                  </a:lnTo>
                  <a:lnTo>
                    <a:pt x="534" y="513"/>
                  </a:lnTo>
                  <a:lnTo>
                    <a:pt x="534" y="513"/>
                  </a:lnTo>
                  <a:lnTo>
                    <a:pt x="534" y="511"/>
                  </a:lnTo>
                  <a:lnTo>
                    <a:pt x="533" y="511"/>
                  </a:lnTo>
                  <a:lnTo>
                    <a:pt x="531" y="510"/>
                  </a:lnTo>
                  <a:lnTo>
                    <a:pt x="530" y="511"/>
                  </a:lnTo>
                  <a:lnTo>
                    <a:pt x="530" y="510"/>
                  </a:lnTo>
                  <a:lnTo>
                    <a:pt x="530" y="511"/>
                  </a:lnTo>
                  <a:lnTo>
                    <a:pt x="530" y="512"/>
                  </a:lnTo>
                  <a:lnTo>
                    <a:pt x="530" y="512"/>
                  </a:lnTo>
                  <a:lnTo>
                    <a:pt x="529" y="511"/>
                  </a:lnTo>
                  <a:lnTo>
                    <a:pt x="529" y="512"/>
                  </a:lnTo>
                  <a:lnTo>
                    <a:pt x="529" y="513"/>
                  </a:lnTo>
                  <a:lnTo>
                    <a:pt x="528" y="514"/>
                  </a:lnTo>
                  <a:lnTo>
                    <a:pt x="520" y="517"/>
                  </a:lnTo>
                  <a:lnTo>
                    <a:pt x="517" y="517"/>
                  </a:lnTo>
                  <a:lnTo>
                    <a:pt x="517" y="517"/>
                  </a:lnTo>
                  <a:lnTo>
                    <a:pt x="516" y="519"/>
                  </a:lnTo>
                  <a:lnTo>
                    <a:pt x="516" y="520"/>
                  </a:lnTo>
                  <a:lnTo>
                    <a:pt x="516" y="520"/>
                  </a:lnTo>
                  <a:lnTo>
                    <a:pt x="516" y="518"/>
                  </a:lnTo>
                  <a:lnTo>
                    <a:pt x="516" y="518"/>
                  </a:lnTo>
                  <a:lnTo>
                    <a:pt x="513" y="518"/>
                  </a:lnTo>
                  <a:lnTo>
                    <a:pt x="512" y="518"/>
                  </a:lnTo>
                  <a:lnTo>
                    <a:pt x="510" y="521"/>
                  </a:lnTo>
                  <a:lnTo>
                    <a:pt x="509" y="521"/>
                  </a:lnTo>
                  <a:lnTo>
                    <a:pt x="509" y="526"/>
                  </a:lnTo>
                  <a:lnTo>
                    <a:pt x="508" y="527"/>
                  </a:lnTo>
                  <a:lnTo>
                    <a:pt x="507" y="527"/>
                  </a:lnTo>
                  <a:lnTo>
                    <a:pt x="506" y="528"/>
                  </a:lnTo>
                  <a:lnTo>
                    <a:pt x="505" y="530"/>
                  </a:lnTo>
                  <a:lnTo>
                    <a:pt x="503" y="532"/>
                  </a:lnTo>
                  <a:lnTo>
                    <a:pt x="502" y="532"/>
                  </a:lnTo>
                  <a:lnTo>
                    <a:pt x="502" y="532"/>
                  </a:lnTo>
                  <a:lnTo>
                    <a:pt x="503" y="532"/>
                  </a:lnTo>
                  <a:lnTo>
                    <a:pt x="503" y="534"/>
                  </a:lnTo>
                  <a:lnTo>
                    <a:pt x="503" y="535"/>
                  </a:lnTo>
                  <a:lnTo>
                    <a:pt x="503" y="535"/>
                  </a:lnTo>
                  <a:lnTo>
                    <a:pt x="502" y="535"/>
                  </a:lnTo>
                  <a:lnTo>
                    <a:pt x="500" y="532"/>
                  </a:lnTo>
                  <a:lnTo>
                    <a:pt x="495" y="528"/>
                  </a:lnTo>
                  <a:lnTo>
                    <a:pt x="495" y="528"/>
                  </a:lnTo>
                  <a:lnTo>
                    <a:pt x="488" y="526"/>
                  </a:lnTo>
                  <a:lnTo>
                    <a:pt x="487" y="526"/>
                  </a:lnTo>
                  <a:lnTo>
                    <a:pt x="487" y="526"/>
                  </a:lnTo>
                  <a:lnTo>
                    <a:pt x="487" y="527"/>
                  </a:lnTo>
                  <a:lnTo>
                    <a:pt x="487" y="528"/>
                  </a:lnTo>
                  <a:lnTo>
                    <a:pt x="487" y="529"/>
                  </a:lnTo>
                  <a:lnTo>
                    <a:pt x="486" y="529"/>
                  </a:lnTo>
                  <a:lnTo>
                    <a:pt x="485" y="529"/>
                  </a:lnTo>
                  <a:lnTo>
                    <a:pt x="485" y="528"/>
                  </a:lnTo>
                  <a:lnTo>
                    <a:pt x="485" y="528"/>
                  </a:lnTo>
                  <a:lnTo>
                    <a:pt x="484" y="528"/>
                  </a:lnTo>
                  <a:lnTo>
                    <a:pt x="483" y="529"/>
                  </a:lnTo>
                  <a:lnTo>
                    <a:pt x="481" y="529"/>
                  </a:lnTo>
                  <a:lnTo>
                    <a:pt x="480" y="529"/>
                  </a:lnTo>
                  <a:lnTo>
                    <a:pt x="479" y="530"/>
                  </a:lnTo>
                  <a:lnTo>
                    <a:pt x="479" y="530"/>
                  </a:lnTo>
                  <a:lnTo>
                    <a:pt x="478" y="530"/>
                  </a:lnTo>
                  <a:lnTo>
                    <a:pt x="476" y="529"/>
                  </a:lnTo>
                  <a:lnTo>
                    <a:pt x="473" y="529"/>
                  </a:lnTo>
                  <a:lnTo>
                    <a:pt x="473" y="529"/>
                  </a:lnTo>
                  <a:lnTo>
                    <a:pt x="473" y="529"/>
                  </a:lnTo>
                  <a:lnTo>
                    <a:pt x="472" y="528"/>
                  </a:lnTo>
                  <a:lnTo>
                    <a:pt x="472" y="527"/>
                  </a:lnTo>
                  <a:lnTo>
                    <a:pt x="472" y="527"/>
                  </a:lnTo>
                  <a:lnTo>
                    <a:pt x="472" y="526"/>
                  </a:lnTo>
                  <a:lnTo>
                    <a:pt x="471" y="526"/>
                  </a:lnTo>
                  <a:lnTo>
                    <a:pt x="471" y="526"/>
                  </a:lnTo>
                  <a:lnTo>
                    <a:pt x="466" y="521"/>
                  </a:lnTo>
                  <a:lnTo>
                    <a:pt x="465" y="519"/>
                  </a:lnTo>
                  <a:lnTo>
                    <a:pt x="465" y="519"/>
                  </a:lnTo>
                  <a:lnTo>
                    <a:pt x="462" y="519"/>
                  </a:lnTo>
                  <a:lnTo>
                    <a:pt x="465" y="519"/>
                  </a:lnTo>
                  <a:lnTo>
                    <a:pt x="465" y="518"/>
                  </a:lnTo>
                  <a:lnTo>
                    <a:pt x="465" y="517"/>
                  </a:lnTo>
                  <a:lnTo>
                    <a:pt x="464" y="516"/>
                  </a:lnTo>
                  <a:lnTo>
                    <a:pt x="465" y="515"/>
                  </a:lnTo>
                  <a:lnTo>
                    <a:pt x="467" y="496"/>
                  </a:lnTo>
                  <a:lnTo>
                    <a:pt x="466" y="496"/>
                  </a:lnTo>
                  <a:lnTo>
                    <a:pt x="467" y="496"/>
                  </a:lnTo>
                  <a:lnTo>
                    <a:pt x="467" y="496"/>
                  </a:lnTo>
                  <a:lnTo>
                    <a:pt x="467" y="495"/>
                  </a:lnTo>
                  <a:lnTo>
                    <a:pt x="466" y="494"/>
                  </a:lnTo>
                  <a:lnTo>
                    <a:pt x="464" y="493"/>
                  </a:lnTo>
                  <a:lnTo>
                    <a:pt x="463" y="492"/>
                  </a:lnTo>
                  <a:lnTo>
                    <a:pt x="461" y="492"/>
                  </a:lnTo>
                  <a:lnTo>
                    <a:pt x="459" y="491"/>
                  </a:lnTo>
                  <a:lnTo>
                    <a:pt x="458" y="491"/>
                  </a:lnTo>
                  <a:lnTo>
                    <a:pt x="457" y="490"/>
                  </a:lnTo>
                  <a:lnTo>
                    <a:pt x="456" y="491"/>
                  </a:lnTo>
                  <a:lnTo>
                    <a:pt x="454" y="491"/>
                  </a:lnTo>
                  <a:lnTo>
                    <a:pt x="454" y="491"/>
                  </a:lnTo>
                  <a:lnTo>
                    <a:pt x="454" y="490"/>
                  </a:lnTo>
                  <a:lnTo>
                    <a:pt x="452" y="490"/>
                  </a:lnTo>
                  <a:lnTo>
                    <a:pt x="452" y="491"/>
                  </a:lnTo>
                  <a:lnTo>
                    <a:pt x="439" y="492"/>
                  </a:lnTo>
                  <a:lnTo>
                    <a:pt x="439" y="492"/>
                  </a:lnTo>
                  <a:lnTo>
                    <a:pt x="436" y="495"/>
                  </a:lnTo>
                  <a:lnTo>
                    <a:pt x="439" y="492"/>
                  </a:lnTo>
                  <a:lnTo>
                    <a:pt x="439" y="492"/>
                  </a:lnTo>
                  <a:lnTo>
                    <a:pt x="439" y="492"/>
                  </a:lnTo>
                  <a:lnTo>
                    <a:pt x="439" y="492"/>
                  </a:lnTo>
                  <a:lnTo>
                    <a:pt x="439" y="492"/>
                  </a:lnTo>
                  <a:lnTo>
                    <a:pt x="439" y="491"/>
                  </a:lnTo>
                  <a:lnTo>
                    <a:pt x="439" y="491"/>
                  </a:lnTo>
                  <a:lnTo>
                    <a:pt x="438" y="492"/>
                  </a:lnTo>
                  <a:lnTo>
                    <a:pt x="437" y="492"/>
                  </a:lnTo>
                  <a:lnTo>
                    <a:pt x="436" y="491"/>
                  </a:lnTo>
                  <a:lnTo>
                    <a:pt x="436" y="491"/>
                  </a:lnTo>
                  <a:lnTo>
                    <a:pt x="436" y="491"/>
                  </a:lnTo>
                  <a:lnTo>
                    <a:pt x="436" y="491"/>
                  </a:lnTo>
                  <a:lnTo>
                    <a:pt x="436" y="491"/>
                  </a:lnTo>
                  <a:lnTo>
                    <a:pt x="436" y="490"/>
                  </a:lnTo>
                  <a:lnTo>
                    <a:pt x="436" y="489"/>
                  </a:lnTo>
                  <a:lnTo>
                    <a:pt x="436" y="489"/>
                  </a:lnTo>
                  <a:lnTo>
                    <a:pt x="439" y="487"/>
                  </a:lnTo>
                  <a:lnTo>
                    <a:pt x="439" y="486"/>
                  </a:lnTo>
                  <a:lnTo>
                    <a:pt x="439" y="486"/>
                  </a:lnTo>
                  <a:lnTo>
                    <a:pt x="439" y="480"/>
                  </a:lnTo>
                  <a:lnTo>
                    <a:pt x="440" y="478"/>
                  </a:lnTo>
                  <a:lnTo>
                    <a:pt x="440" y="478"/>
                  </a:lnTo>
                  <a:lnTo>
                    <a:pt x="440" y="477"/>
                  </a:lnTo>
                  <a:lnTo>
                    <a:pt x="439" y="476"/>
                  </a:lnTo>
                  <a:lnTo>
                    <a:pt x="439" y="476"/>
                  </a:lnTo>
                  <a:lnTo>
                    <a:pt x="439" y="475"/>
                  </a:lnTo>
                  <a:lnTo>
                    <a:pt x="440" y="474"/>
                  </a:lnTo>
                  <a:lnTo>
                    <a:pt x="441" y="474"/>
                  </a:lnTo>
                  <a:lnTo>
                    <a:pt x="440" y="475"/>
                  </a:lnTo>
                  <a:lnTo>
                    <a:pt x="441" y="476"/>
                  </a:lnTo>
                  <a:lnTo>
                    <a:pt x="442" y="476"/>
                  </a:lnTo>
                  <a:lnTo>
                    <a:pt x="441" y="478"/>
                  </a:lnTo>
                  <a:lnTo>
                    <a:pt x="442" y="478"/>
                  </a:lnTo>
                  <a:lnTo>
                    <a:pt x="442" y="478"/>
                  </a:lnTo>
                  <a:lnTo>
                    <a:pt x="443" y="471"/>
                  </a:lnTo>
                  <a:lnTo>
                    <a:pt x="443" y="470"/>
                  </a:lnTo>
                  <a:lnTo>
                    <a:pt x="443" y="470"/>
                  </a:lnTo>
                  <a:lnTo>
                    <a:pt x="444" y="470"/>
                  </a:lnTo>
                  <a:lnTo>
                    <a:pt x="444" y="469"/>
                  </a:lnTo>
                  <a:lnTo>
                    <a:pt x="443" y="469"/>
                  </a:lnTo>
                  <a:lnTo>
                    <a:pt x="444" y="467"/>
                  </a:lnTo>
                  <a:lnTo>
                    <a:pt x="444" y="466"/>
                  </a:lnTo>
                  <a:lnTo>
                    <a:pt x="445" y="464"/>
                  </a:lnTo>
                  <a:lnTo>
                    <a:pt x="447" y="462"/>
                  </a:lnTo>
                  <a:lnTo>
                    <a:pt x="447" y="460"/>
                  </a:lnTo>
                  <a:lnTo>
                    <a:pt x="447" y="459"/>
                  </a:lnTo>
                  <a:lnTo>
                    <a:pt x="447" y="458"/>
                  </a:lnTo>
                  <a:lnTo>
                    <a:pt x="443" y="458"/>
                  </a:lnTo>
                  <a:lnTo>
                    <a:pt x="443" y="459"/>
                  </a:lnTo>
                  <a:lnTo>
                    <a:pt x="443" y="458"/>
                  </a:lnTo>
                  <a:lnTo>
                    <a:pt x="440" y="457"/>
                  </a:lnTo>
                  <a:lnTo>
                    <a:pt x="437" y="458"/>
                  </a:lnTo>
                  <a:lnTo>
                    <a:pt x="436" y="459"/>
                  </a:lnTo>
                  <a:lnTo>
                    <a:pt x="429" y="459"/>
                  </a:lnTo>
                  <a:lnTo>
                    <a:pt x="429" y="460"/>
                  </a:lnTo>
                  <a:lnTo>
                    <a:pt x="427" y="467"/>
                  </a:lnTo>
                  <a:lnTo>
                    <a:pt x="426" y="469"/>
                  </a:lnTo>
                  <a:lnTo>
                    <a:pt x="425" y="471"/>
                  </a:lnTo>
                  <a:lnTo>
                    <a:pt x="425" y="472"/>
                  </a:lnTo>
                  <a:lnTo>
                    <a:pt x="423" y="473"/>
                  </a:lnTo>
                  <a:lnTo>
                    <a:pt x="423" y="474"/>
                  </a:lnTo>
                  <a:lnTo>
                    <a:pt x="421" y="476"/>
                  </a:lnTo>
                  <a:lnTo>
                    <a:pt x="421" y="476"/>
                  </a:lnTo>
                  <a:lnTo>
                    <a:pt x="420" y="476"/>
                  </a:lnTo>
                  <a:lnTo>
                    <a:pt x="420" y="475"/>
                  </a:lnTo>
                  <a:lnTo>
                    <a:pt x="419" y="474"/>
                  </a:lnTo>
                  <a:lnTo>
                    <a:pt x="418" y="474"/>
                  </a:lnTo>
                  <a:lnTo>
                    <a:pt x="417" y="474"/>
                  </a:lnTo>
                  <a:lnTo>
                    <a:pt x="413" y="476"/>
                  </a:lnTo>
                  <a:lnTo>
                    <a:pt x="412" y="476"/>
                  </a:lnTo>
                  <a:lnTo>
                    <a:pt x="409" y="476"/>
                  </a:lnTo>
                  <a:lnTo>
                    <a:pt x="407" y="478"/>
                  </a:lnTo>
                  <a:lnTo>
                    <a:pt x="406" y="478"/>
                  </a:lnTo>
                  <a:lnTo>
                    <a:pt x="404" y="477"/>
                  </a:lnTo>
                  <a:lnTo>
                    <a:pt x="403" y="475"/>
                  </a:lnTo>
                  <a:lnTo>
                    <a:pt x="403" y="474"/>
                  </a:lnTo>
                  <a:lnTo>
                    <a:pt x="403" y="475"/>
                  </a:lnTo>
                  <a:lnTo>
                    <a:pt x="401" y="475"/>
                  </a:lnTo>
                  <a:lnTo>
                    <a:pt x="399" y="474"/>
                  </a:lnTo>
                  <a:lnTo>
                    <a:pt x="397" y="472"/>
                  </a:lnTo>
                  <a:lnTo>
                    <a:pt x="396" y="472"/>
                  </a:lnTo>
                  <a:lnTo>
                    <a:pt x="396" y="471"/>
                  </a:lnTo>
                  <a:lnTo>
                    <a:pt x="394" y="467"/>
                  </a:lnTo>
                  <a:lnTo>
                    <a:pt x="392" y="464"/>
                  </a:lnTo>
                  <a:lnTo>
                    <a:pt x="390" y="460"/>
                  </a:lnTo>
                  <a:lnTo>
                    <a:pt x="391" y="459"/>
                  </a:lnTo>
                  <a:lnTo>
                    <a:pt x="391" y="459"/>
                  </a:lnTo>
                  <a:lnTo>
                    <a:pt x="391" y="458"/>
                  </a:lnTo>
                  <a:lnTo>
                    <a:pt x="389" y="456"/>
                  </a:lnTo>
                  <a:lnTo>
                    <a:pt x="388" y="454"/>
                  </a:lnTo>
                  <a:lnTo>
                    <a:pt x="389" y="446"/>
                  </a:lnTo>
                  <a:lnTo>
                    <a:pt x="389" y="445"/>
                  </a:lnTo>
                  <a:lnTo>
                    <a:pt x="388" y="445"/>
                  </a:lnTo>
                  <a:lnTo>
                    <a:pt x="388" y="440"/>
                  </a:lnTo>
                  <a:lnTo>
                    <a:pt x="388" y="440"/>
                  </a:lnTo>
                  <a:lnTo>
                    <a:pt x="388" y="439"/>
                  </a:lnTo>
                  <a:lnTo>
                    <a:pt x="388" y="438"/>
                  </a:lnTo>
                  <a:lnTo>
                    <a:pt x="389" y="438"/>
                  </a:lnTo>
                  <a:lnTo>
                    <a:pt x="389" y="435"/>
                  </a:lnTo>
                  <a:lnTo>
                    <a:pt x="389" y="435"/>
                  </a:lnTo>
                  <a:lnTo>
                    <a:pt x="390" y="435"/>
                  </a:lnTo>
                  <a:lnTo>
                    <a:pt x="391" y="435"/>
                  </a:lnTo>
                  <a:lnTo>
                    <a:pt x="392" y="434"/>
                  </a:lnTo>
                  <a:lnTo>
                    <a:pt x="392" y="433"/>
                  </a:lnTo>
                  <a:lnTo>
                    <a:pt x="392" y="433"/>
                  </a:lnTo>
                  <a:lnTo>
                    <a:pt x="392" y="434"/>
                  </a:lnTo>
                  <a:lnTo>
                    <a:pt x="391" y="434"/>
                  </a:lnTo>
                  <a:lnTo>
                    <a:pt x="391" y="434"/>
                  </a:lnTo>
                  <a:lnTo>
                    <a:pt x="391" y="434"/>
                  </a:lnTo>
                  <a:lnTo>
                    <a:pt x="391" y="434"/>
                  </a:lnTo>
                  <a:lnTo>
                    <a:pt x="392" y="432"/>
                  </a:lnTo>
                  <a:lnTo>
                    <a:pt x="392" y="432"/>
                  </a:lnTo>
                  <a:lnTo>
                    <a:pt x="391" y="431"/>
                  </a:lnTo>
                  <a:lnTo>
                    <a:pt x="390" y="430"/>
                  </a:lnTo>
                  <a:lnTo>
                    <a:pt x="390" y="430"/>
                  </a:lnTo>
                  <a:lnTo>
                    <a:pt x="389" y="426"/>
                  </a:lnTo>
                  <a:lnTo>
                    <a:pt x="390" y="426"/>
                  </a:lnTo>
                  <a:lnTo>
                    <a:pt x="390" y="424"/>
                  </a:lnTo>
                  <a:lnTo>
                    <a:pt x="390" y="424"/>
                  </a:lnTo>
                  <a:lnTo>
                    <a:pt x="389" y="424"/>
                  </a:lnTo>
                  <a:lnTo>
                    <a:pt x="389" y="424"/>
                  </a:lnTo>
                  <a:lnTo>
                    <a:pt x="389" y="423"/>
                  </a:lnTo>
                  <a:lnTo>
                    <a:pt x="390" y="423"/>
                  </a:lnTo>
                  <a:lnTo>
                    <a:pt x="390" y="424"/>
                  </a:lnTo>
                  <a:lnTo>
                    <a:pt x="391" y="423"/>
                  </a:lnTo>
                  <a:lnTo>
                    <a:pt x="391" y="422"/>
                  </a:lnTo>
                  <a:lnTo>
                    <a:pt x="390" y="420"/>
                  </a:lnTo>
                  <a:lnTo>
                    <a:pt x="392" y="420"/>
                  </a:lnTo>
                  <a:lnTo>
                    <a:pt x="392" y="419"/>
                  </a:lnTo>
                  <a:lnTo>
                    <a:pt x="392" y="419"/>
                  </a:lnTo>
                  <a:lnTo>
                    <a:pt x="392" y="419"/>
                  </a:lnTo>
                  <a:lnTo>
                    <a:pt x="392" y="419"/>
                  </a:lnTo>
                  <a:lnTo>
                    <a:pt x="392" y="418"/>
                  </a:lnTo>
                  <a:lnTo>
                    <a:pt x="392" y="418"/>
                  </a:lnTo>
                  <a:lnTo>
                    <a:pt x="393" y="417"/>
                  </a:lnTo>
                  <a:lnTo>
                    <a:pt x="393" y="417"/>
                  </a:lnTo>
                  <a:lnTo>
                    <a:pt x="394" y="417"/>
                  </a:lnTo>
                  <a:lnTo>
                    <a:pt x="395" y="417"/>
                  </a:lnTo>
                  <a:lnTo>
                    <a:pt x="395" y="416"/>
                  </a:lnTo>
                  <a:lnTo>
                    <a:pt x="395" y="416"/>
                  </a:lnTo>
                  <a:lnTo>
                    <a:pt x="395" y="416"/>
                  </a:lnTo>
                  <a:lnTo>
                    <a:pt x="395" y="416"/>
                  </a:lnTo>
                  <a:lnTo>
                    <a:pt x="395" y="415"/>
                  </a:lnTo>
                  <a:lnTo>
                    <a:pt x="396" y="415"/>
                  </a:lnTo>
                  <a:lnTo>
                    <a:pt x="396" y="416"/>
                  </a:lnTo>
                  <a:lnTo>
                    <a:pt x="396" y="416"/>
                  </a:lnTo>
                  <a:lnTo>
                    <a:pt x="396" y="415"/>
                  </a:lnTo>
                  <a:lnTo>
                    <a:pt x="396" y="415"/>
                  </a:lnTo>
                  <a:lnTo>
                    <a:pt x="396" y="415"/>
                  </a:lnTo>
                  <a:lnTo>
                    <a:pt x="396" y="416"/>
                  </a:lnTo>
                  <a:lnTo>
                    <a:pt x="396" y="416"/>
                  </a:lnTo>
                  <a:lnTo>
                    <a:pt x="396" y="415"/>
                  </a:lnTo>
                  <a:lnTo>
                    <a:pt x="397" y="415"/>
                  </a:lnTo>
                  <a:lnTo>
                    <a:pt x="397" y="415"/>
                  </a:lnTo>
                  <a:lnTo>
                    <a:pt x="397" y="416"/>
                  </a:lnTo>
                  <a:lnTo>
                    <a:pt x="399" y="415"/>
                  </a:lnTo>
                  <a:lnTo>
                    <a:pt x="399" y="415"/>
                  </a:lnTo>
                  <a:lnTo>
                    <a:pt x="399" y="415"/>
                  </a:lnTo>
                  <a:lnTo>
                    <a:pt x="396" y="416"/>
                  </a:lnTo>
                  <a:lnTo>
                    <a:pt x="396" y="416"/>
                  </a:lnTo>
                  <a:lnTo>
                    <a:pt x="397" y="416"/>
                  </a:lnTo>
                  <a:lnTo>
                    <a:pt x="402" y="413"/>
                  </a:lnTo>
                  <a:lnTo>
                    <a:pt x="403" y="412"/>
                  </a:lnTo>
                  <a:lnTo>
                    <a:pt x="403" y="408"/>
                  </a:lnTo>
                  <a:lnTo>
                    <a:pt x="403" y="408"/>
                  </a:lnTo>
                  <a:lnTo>
                    <a:pt x="403" y="408"/>
                  </a:lnTo>
                  <a:lnTo>
                    <a:pt x="403" y="408"/>
                  </a:lnTo>
                  <a:lnTo>
                    <a:pt x="404" y="409"/>
                  </a:lnTo>
                  <a:lnTo>
                    <a:pt x="404" y="409"/>
                  </a:lnTo>
                  <a:lnTo>
                    <a:pt x="404" y="409"/>
                  </a:lnTo>
                  <a:lnTo>
                    <a:pt x="403" y="410"/>
                  </a:lnTo>
                  <a:lnTo>
                    <a:pt x="404" y="410"/>
                  </a:lnTo>
                  <a:lnTo>
                    <a:pt x="407" y="408"/>
                  </a:lnTo>
                  <a:lnTo>
                    <a:pt x="412" y="408"/>
                  </a:lnTo>
                  <a:lnTo>
                    <a:pt x="418" y="409"/>
                  </a:lnTo>
                  <a:lnTo>
                    <a:pt x="418" y="408"/>
                  </a:lnTo>
                  <a:lnTo>
                    <a:pt x="418" y="408"/>
                  </a:lnTo>
                  <a:lnTo>
                    <a:pt x="418" y="408"/>
                  </a:lnTo>
                  <a:lnTo>
                    <a:pt x="419" y="408"/>
                  </a:lnTo>
                  <a:lnTo>
                    <a:pt x="421" y="408"/>
                  </a:lnTo>
                  <a:lnTo>
                    <a:pt x="421" y="409"/>
                  </a:lnTo>
                  <a:lnTo>
                    <a:pt x="422" y="409"/>
                  </a:lnTo>
                  <a:lnTo>
                    <a:pt x="424" y="411"/>
                  </a:lnTo>
                  <a:lnTo>
                    <a:pt x="425" y="411"/>
                  </a:lnTo>
                  <a:lnTo>
                    <a:pt x="425" y="412"/>
                  </a:lnTo>
                  <a:lnTo>
                    <a:pt x="425" y="412"/>
                  </a:lnTo>
                  <a:lnTo>
                    <a:pt x="427" y="412"/>
                  </a:lnTo>
                  <a:lnTo>
                    <a:pt x="427" y="412"/>
                  </a:lnTo>
                  <a:lnTo>
                    <a:pt x="428" y="412"/>
                  </a:lnTo>
                  <a:lnTo>
                    <a:pt x="429" y="412"/>
                  </a:lnTo>
                  <a:lnTo>
                    <a:pt x="430" y="411"/>
                  </a:lnTo>
                  <a:lnTo>
                    <a:pt x="430" y="411"/>
                  </a:lnTo>
                  <a:lnTo>
                    <a:pt x="430" y="410"/>
                  </a:lnTo>
                  <a:lnTo>
                    <a:pt x="430" y="410"/>
                  </a:lnTo>
                  <a:lnTo>
                    <a:pt x="431" y="410"/>
                  </a:lnTo>
                  <a:lnTo>
                    <a:pt x="432" y="411"/>
                  </a:lnTo>
                  <a:lnTo>
                    <a:pt x="432" y="411"/>
                  </a:lnTo>
                  <a:lnTo>
                    <a:pt x="433" y="412"/>
                  </a:lnTo>
                  <a:lnTo>
                    <a:pt x="435" y="412"/>
                  </a:lnTo>
                  <a:lnTo>
                    <a:pt x="435" y="412"/>
                  </a:lnTo>
                  <a:lnTo>
                    <a:pt x="434" y="411"/>
                  </a:lnTo>
                  <a:lnTo>
                    <a:pt x="432" y="410"/>
                  </a:lnTo>
                  <a:lnTo>
                    <a:pt x="432" y="409"/>
                  </a:lnTo>
                  <a:lnTo>
                    <a:pt x="432" y="409"/>
                  </a:lnTo>
                  <a:lnTo>
                    <a:pt x="432" y="408"/>
                  </a:lnTo>
                  <a:lnTo>
                    <a:pt x="433" y="408"/>
                  </a:lnTo>
                  <a:lnTo>
                    <a:pt x="434" y="406"/>
                  </a:lnTo>
                  <a:lnTo>
                    <a:pt x="433" y="405"/>
                  </a:lnTo>
                  <a:lnTo>
                    <a:pt x="433" y="405"/>
                  </a:lnTo>
                  <a:lnTo>
                    <a:pt x="432" y="406"/>
                  </a:lnTo>
                  <a:lnTo>
                    <a:pt x="432" y="407"/>
                  </a:lnTo>
                  <a:lnTo>
                    <a:pt x="431" y="407"/>
                  </a:lnTo>
                  <a:lnTo>
                    <a:pt x="431" y="405"/>
                  </a:lnTo>
                  <a:lnTo>
                    <a:pt x="431" y="405"/>
                  </a:lnTo>
                  <a:lnTo>
                    <a:pt x="430" y="405"/>
                  </a:lnTo>
                  <a:lnTo>
                    <a:pt x="429" y="406"/>
                  </a:lnTo>
                  <a:lnTo>
                    <a:pt x="429" y="406"/>
                  </a:lnTo>
                  <a:lnTo>
                    <a:pt x="428" y="405"/>
                  </a:lnTo>
                  <a:lnTo>
                    <a:pt x="428" y="405"/>
                  </a:lnTo>
                  <a:lnTo>
                    <a:pt x="429" y="404"/>
                  </a:lnTo>
                  <a:lnTo>
                    <a:pt x="432" y="405"/>
                  </a:lnTo>
                  <a:lnTo>
                    <a:pt x="433" y="405"/>
                  </a:lnTo>
                  <a:lnTo>
                    <a:pt x="435" y="405"/>
                  </a:lnTo>
                  <a:lnTo>
                    <a:pt x="436" y="404"/>
                  </a:lnTo>
                  <a:lnTo>
                    <a:pt x="439" y="404"/>
                  </a:lnTo>
                  <a:lnTo>
                    <a:pt x="440" y="404"/>
                  </a:lnTo>
                  <a:lnTo>
                    <a:pt x="441" y="401"/>
                  </a:lnTo>
                  <a:lnTo>
                    <a:pt x="441" y="404"/>
                  </a:lnTo>
                  <a:lnTo>
                    <a:pt x="441" y="405"/>
                  </a:lnTo>
                  <a:lnTo>
                    <a:pt x="441" y="405"/>
                  </a:lnTo>
                  <a:lnTo>
                    <a:pt x="444" y="404"/>
                  </a:lnTo>
                  <a:lnTo>
                    <a:pt x="445" y="403"/>
                  </a:lnTo>
                  <a:lnTo>
                    <a:pt x="446" y="403"/>
                  </a:lnTo>
                  <a:lnTo>
                    <a:pt x="447" y="403"/>
                  </a:lnTo>
                  <a:lnTo>
                    <a:pt x="447" y="403"/>
                  </a:lnTo>
                  <a:lnTo>
                    <a:pt x="447" y="403"/>
                  </a:lnTo>
                  <a:lnTo>
                    <a:pt x="446" y="404"/>
                  </a:lnTo>
                  <a:lnTo>
                    <a:pt x="450" y="403"/>
                  </a:lnTo>
                  <a:lnTo>
                    <a:pt x="450" y="404"/>
                  </a:lnTo>
                  <a:lnTo>
                    <a:pt x="450" y="404"/>
                  </a:lnTo>
                  <a:lnTo>
                    <a:pt x="450" y="404"/>
                  </a:lnTo>
                  <a:lnTo>
                    <a:pt x="450" y="404"/>
                  </a:lnTo>
                  <a:lnTo>
                    <a:pt x="454" y="406"/>
                  </a:lnTo>
                  <a:lnTo>
                    <a:pt x="456" y="408"/>
                  </a:lnTo>
                  <a:lnTo>
                    <a:pt x="456" y="408"/>
                  </a:lnTo>
                  <a:lnTo>
                    <a:pt x="459" y="408"/>
                  </a:lnTo>
                  <a:lnTo>
                    <a:pt x="460" y="407"/>
                  </a:lnTo>
                  <a:lnTo>
                    <a:pt x="461" y="407"/>
                  </a:lnTo>
                  <a:lnTo>
                    <a:pt x="461" y="407"/>
                  </a:lnTo>
                  <a:lnTo>
                    <a:pt x="461" y="406"/>
                  </a:lnTo>
                  <a:lnTo>
                    <a:pt x="461" y="406"/>
                  </a:lnTo>
                  <a:lnTo>
                    <a:pt x="463" y="406"/>
                  </a:lnTo>
                  <a:lnTo>
                    <a:pt x="464" y="406"/>
                  </a:lnTo>
                  <a:lnTo>
                    <a:pt x="465" y="408"/>
                  </a:lnTo>
                  <a:lnTo>
                    <a:pt x="466" y="408"/>
                  </a:lnTo>
                  <a:lnTo>
                    <a:pt x="466" y="409"/>
                  </a:lnTo>
                  <a:lnTo>
                    <a:pt x="467" y="409"/>
                  </a:lnTo>
                  <a:lnTo>
                    <a:pt x="468" y="411"/>
                  </a:lnTo>
                  <a:lnTo>
                    <a:pt x="469" y="412"/>
                  </a:lnTo>
                  <a:lnTo>
                    <a:pt x="470" y="412"/>
                  </a:lnTo>
                  <a:lnTo>
                    <a:pt x="470" y="420"/>
                  </a:lnTo>
                  <a:lnTo>
                    <a:pt x="470" y="420"/>
                  </a:lnTo>
                  <a:lnTo>
                    <a:pt x="470" y="420"/>
                  </a:lnTo>
                  <a:lnTo>
                    <a:pt x="470" y="419"/>
                  </a:lnTo>
                  <a:lnTo>
                    <a:pt x="471" y="419"/>
                  </a:lnTo>
                  <a:lnTo>
                    <a:pt x="471" y="419"/>
                  </a:lnTo>
                  <a:lnTo>
                    <a:pt x="471" y="422"/>
                  </a:lnTo>
                  <a:lnTo>
                    <a:pt x="471" y="423"/>
                  </a:lnTo>
                  <a:lnTo>
                    <a:pt x="472" y="426"/>
                  </a:lnTo>
                  <a:lnTo>
                    <a:pt x="473" y="426"/>
                  </a:lnTo>
                  <a:lnTo>
                    <a:pt x="474" y="426"/>
                  </a:lnTo>
                  <a:lnTo>
                    <a:pt x="474" y="427"/>
                  </a:lnTo>
                  <a:lnTo>
                    <a:pt x="474" y="427"/>
                  </a:lnTo>
                  <a:lnTo>
                    <a:pt x="475" y="427"/>
                  </a:lnTo>
                  <a:lnTo>
                    <a:pt x="474" y="428"/>
                  </a:lnTo>
                  <a:lnTo>
                    <a:pt x="474" y="428"/>
                  </a:lnTo>
                  <a:lnTo>
                    <a:pt x="476" y="431"/>
                  </a:lnTo>
                  <a:lnTo>
                    <a:pt x="476" y="432"/>
                  </a:lnTo>
                  <a:lnTo>
                    <a:pt x="477" y="432"/>
                  </a:lnTo>
                  <a:lnTo>
                    <a:pt x="477" y="433"/>
                  </a:lnTo>
                  <a:lnTo>
                    <a:pt x="479" y="435"/>
                  </a:lnTo>
                  <a:lnTo>
                    <a:pt x="479" y="436"/>
                  </a:lnTo>
                  <a:lnTo>
                    <a:pt x="479" y="436"/>
                  </a:lnTo>
                  <a:lnTo>
                    <a:pt x="479" y="437"/>
                  </a:lnTo>
                  <a:lnTo>
                    <a:pt x="481" y="437"/>
                  </a:lnTo>
                  <a:lnTo>
                    <a:pt x="483" y="436"/>
                  </a:lnTo>
                  <a:lnTo>
                    <a:pt x="483" y="436"/>
                  </a:lnTo>
                  <a:lnTo>
                    <a:pt x="483" y="435"/>
                  </a:lnTo>
                  <a:lnTo>
                    <a:pt x="483" y="435"/>
                  </a:lnTo>
                  <a:lnTo>
                    <a:pt x="484" y="431"/>
                  </a:lnTo>
                  <a:lnTo>
                    <a:pt x="484" y="426"/>
                  </a:lnTo>
                  <a:lnTo>
                    <a:pt x="482" y="418"/>
                  </a:lnTo>
                  <a:lnTo>
                    <a:pt x="482" y="416"/>
                  </a:lnTo>
                  <a:lnTo>
                    <a:pt x="476" y="402"/>
                  </a:lnTo>
                  <a:lnTo>
                    <a:pt x="477" y="402"/>
                  </a:lnTo>
                  <a:lnTo>
                    <a:pt x="477" y="401"/>
                  </a:lnTo>
                  <a:lnTo>
                    <a:pt x="480" y="394"/>
                  </a:lnTo>
                  <a:lnTo>
                    <a:pt x="480" y="394"/>
                  </a:lnTo>
                  <a:lnTo>
                    <a:pt x="480" y="393"/>
                  </a:lnTo>
                  <a:lnTo>
                    <a:pt x="480" y="393"/>
                  </a:lnTo>
                  <a:lnTo>
                    <a:pt x="481" y="392"/>
                  </a:lnTo>
                  <a:lnTo>
                    <a:pt x="482" y="392"/>
                  </a:lnTo>
                  <a:lnTo>
                    <a:pt x="482" y="392"/>
                  </a:lnTo>
                  <a:lnTo>
                    <a:pt x="481" y="390"/>
                  </a:lnTo>
                  <a:lnTo>
                    <a:pt x="481" y="390"/>
                  </a:lnTo>
                  <a:lnTo>
                    <a:pt x="481" y="390"/>
                  </a:lnTo>
                  <a:lnTo>
                    <a:pt x="484" y="390"/>
                  </a:lnTo>
                  <a:lnTo>
                    <a:pt x="485" y="390"/>
                  </a:lnTo>
                  <a:lnTo>
                    <a:pt x="487" y="388"/>
                  </a:lnTo>
                  <a:lnTo>
                    <a:pt x="487" y="388"/>
                  </a:lnTo>
                  <a:lnTo>
                    <a:pt x="488" y="388"/>
                  </a:lnTo>
                  <a:lnTo>
                    <a:pt x="488" y="387"/>
                  </a:lnTo>
                  <a:lnTo>
                    <a:pt x="489" y="387"/>
                  </a:lnTo>
                  <a:lnTo>
                    <a:pt x="490" y="387"/>
                  </a:lnTo>
                  <a:lnTo>
                    <a:pt x="490" y="386"/>
                  </a:lnTo>
                  <a:lnTo>
                    <a:pt x="490" y="385"/>
                  </a:lnTo>
                  <a:lnTo>
                    <a:pt x="490" y="384"/>
                  </a:lnTo>
                  <a:lnTo>
                    <a:pt x="492" y="383"/>
                  </a:lnTo>
                  <a:lnTo>
                    <a:pt x="493" y="382"/>
                  </a:lnTo>
                  <a:lnTo>
                    <a:pt x="493" y="382"/>
                  </a:lnTo>
                  <a:lnTo>
                    <a:pt x="495" y="381"/>
                  </a:lnTo>
                  <a:lnTo>
                    <a:pt x="497" y="380"/>
                  </a:lnTo>
                  <a:lnTo>
                    <a:pt x="497" y="379"/>
                  </a:lnTo>
                  <a:lnTo>
                    <a:pt x="499" y="378"/>
                  </a:lnTo>
                  <a:lnTo>
                    <a:pt x="501" y="376"/>
                  </a:lnTo>
                  <a:lnTo>
                    <a:pt x="504" y="376"/>
                  </a:lnTo>
                  <a:lnTo>
                    <a:pt x="505" y="376"/>
                  </a:lnTo>
                  <a:lnTo>
                    <a:pt x="505" y="375"/>
                  </a:lnTo>
                  <a:lnTo>
                    <a:pt x="505" y="374"/>
                  </a:lnTo>
                  <a:lnTo>
                    <a:pt x="505" y="374"/>
                  </a:lnTo>
                  <a:lnTo>
                    <a:pt x="504" y="374"/>
                  </a:lnTo>
                  <a:lnTo>
                    <a:pt x="504" y="375"/>
                  </a:lnTo>
                  <a:lnTo>
                    <a:pt x="504" y="374"/>
                  </a:lnTo>
                  <a:lnTo>
                    <a:pt x="504" y="374"/>
                  </a:lnTo>
                  <a:lnTo>
                    <a:pt x="505" y="373"/>
                  </a:lnTo>
                  <a:lnTo>
                    <a:pt x="505" y="372"/>
                  </a:lnTo>
                  <a:lnTo>
                    <a:pt x="505" y="372"/>
                  </a:lnTo>
                  <a:lnTo>
                    <a:pt x="505" y="372"/>
                  </a:lnTo>
                  <a:lnTo>
                    <a:pt x="503" y="371"/>
                  </a:lnTo>
                  <a:lnTo>
                    <a:pt x="505" y="371"/>
                  </a:lnTo>
                  <a:lnTo>
                    <a:pt x="505" y="371"/>
                  </a:lnTo>
                  <a:lnTo>
                    <a:pt x="505" y="372"/>
                  </a:lnTo>
                  <a:lnTo>
                    <a:pt x="505" y="372"/>
                  </a:lnTo>
                  <a:lnTo>
                    <a:pt x="506" y="372"/>
                  </a:lnTo>
                  <a:lnTo>
                    <a:pt x="507" y="372"/>
                  </a:lnTo>
                  <a:lnTo>
                    <a:pt x="508" y="372"/>
                  </a:lnTo>
                  <a:lnTo>
                    <a:pt x="508" y="370"/>
                  </a:lnTo>
                  <a:lnTo>
                    <a:pt x="509" y="370"/>
                  </a:lnTo>
                  <a:lnTo>
                    <a:pt x="509" y="368"/>
                  </a:lnTo>
                  <a:lnTo>
                    <a:pt x="508" y="368"/>
                  </a:lnTo>
                  <a:lnTo>
                    <a:pt x="508" y="368"/>
                  </a:lnTo>
                  <a:lnTo>
                    <a:pt x="508" y="369"/>
                  </a:lnTo>
                  <a:lnTo>
                    <a:pt x="508" y="369"/>
                  </a:lnTo>
                  <a:lnTo>
                    <a:pt x="507" y="368"/>
                  </a:lnTo>
                  <a:lnTo>
                    <a:pt x="507" y="368"/>
                  </a:lnTo>
                  <a:lnTo>
                    <a:pt x="505" y="368"/>
                  </a:lnTo>
                  <a:lnTo>
                    <a:pt x="504" y="368"/>
                  </a:lnTo>
                  <a:lnTo>
                    <a:pt x="504" y="365"/>
                  </a:lnTo>
                  <a:lnTo>
                    <a:pt x="504" y="365"/>
                  </a:lnTo>
                  <a:lnTo>
                    <a:pt x="505" y="367"/>
                  </a:lnTo>
                  <a:lnTo>
                    <a:pt x="505" y="367"/>
                  </a:lnTo>
                  <a:lnTo>
                    <a:pt x="505" y="367"/>
                  </a:lnTo>
                  <a:lnTo>
                    <a:pt x="507" y="366"/>
                  </a:lnTo>
                  <a:lnTo>
                    <a:pt x="507" y="366"/>
                  </a:lnTo>
                  <a:lnTo>
                    <a:pt x="507" y="366"/>
                  </a:lnTo>
                  <a:lnTo>
                    <a:pt x="508" y="366"/>
                  </a:lnTo>
                  <a:lnTo>
                    <a:pt x="508" y="366"/>
                  </a:lnTo>
                  <a:lnTo>
                    <a:pt x="508" y="367"/>
                  </a:lnTo>
                  <a:lnTo>
                    <a:pt x="508" y="367"/>
                  </a:lnTo>
                  <a:lnTo>
                    <a:pt x="508" y="366"/>
                  </a:lnTo>
                  <a:lnTo>
                    <a:pt x="508" y="365"/>
                  </a:lnTo>
                  <a:lnTo>
                    <a:pt x="508" y="365"/>
                  </a:lnTo>
                  <a:lnTo>
                    <a:pt x="508" y="365"/>
                  </a:lnTo>
                  <a:lnTo>
                    <a:pt x="508" y="363"/>
                  </a:lnTo>
                  <a:lnTo>
                    <a:pt x="508" y="361"/>
                  </a:lnTo>
                  <a:lnTo>
                    <a:pt x="506" y="361"/>
                  </a:lnTo>
                  <a:lnTo>
                    <a:pt x="506" y="361"/>
                  </a:lnTo>
                  <a:lnTo>
                    <a:pt x="506" y="361"/>
                  </a:lnTo>
                  <a:lnTo>
                    <a:pt x="505" y="361"/>
                  </a:lnTo>
                  <a:lnTo>
                    <a:pt x="505" y="360"/>
                  </a:lnTo>
                  <a:lnTo>
                    <a:pt x="506" y="360"/>
                  </a:lnTo>
                  <a:lnTo>
                    <a:pt x="506" y="360"/>
                  </a:lnTo>
                  <a:lnTo>
                    <a:pt x="506" y="359"/>
                  </a:lnTo>
                  <a:lnTo>
                    <a:pt x="505" y="359"/>
                  </a:lnTo>
                  <a:lnTo>
                    <a:pt x="505" y="358"/>
                  </a:lnTo>
                  <a:lnTo>
                    <a:pt x="505" y="358"/>
                  </a:lnTo>
                  <a:lnTo>
                    <a:pt x="506" y="358"/>
                  </a:lnTo>
                  <a:lnTo>
                    <a:pt x="506" y="358"/>
                  </a:lnTo>
                  <a:lnTo>
                    <a:pt x="506" y="357"/>
                  </a:lnTo>
                  <a:lnTo>
                    <a:pt x="505" y="357"/>
                  </a:lnTo>
                  <a:lnTo>
                    <a:pt x="505" y="356"/>
                  </a:lnTo>
                  <a:lnTo>
                    <a:pt x="505" y="356"/>
                  </a:lnTo>
                  <a:lnTo>
                    <a:pt x="506" y="354"/>
                  </a:lnTo>
                  <a:lnTo>
                    <a:pt x="506" y="354"/>
                  </a:lnTo>
                  <a:lnTo>
                    <a:pt x="505" y="354"/>
                  </a:lnTo>
                  <a:lnTo>
                    <a:pt x="503" y="352"/>
                  </a:lnTo>
                  <a:lnTo>
                    <a:pt x="502" y="351"/>
                  </a:lnTo>
                  <a:lnTo>
                    <a:pt x="501" y="350"/>
                  </a:lnTo>
                  <a:lnTo>
                    <a:pt x="500" y="350"/>
                  </a:lnTo>
                  <a:lnTo>
                    <a:pt x="500" y="350"/>
                  </a:lnTo>
                  <a:lnTo>
                    <a:pt x="501" y="350"/>
                  </a:lnTo>
                  <a:lnTo>
                    <a:pt x="501" y="350"/>
                  </a:lnTo>
                  <a:lnTo>
                    <a:pt x="501" y="350"/>
                  </a:lnTo>
                  <a:lnTo>
                    <a:pt x="501" y="350"/>
                  </a:lnTo>
                  <a:lnTo>
                    <a:pt x="501" y="350"/>
                  </a:lnTo>
                  <a:lnTo>
                    <a:pt x="503" y="351"/>
                  </a:lnTo>
                  <a:lnTo>
                    <a:pt x="503" y="351"/>
                  </a:lnTo>
                  <a:lnTo>
                    <a:pt x="504" y="351"/>
                  </a:lnTo>
                  <a:lnTo>
                    <a:pt x="505" y="352"/>
                  </a:lnTo>
                  <a:lnTo>
                    <a:pt x="505" y="352"/>
                  </a:lnTo>
                  <a:lnTo>
                    <a:pt x="505" y="353"/>
                  </a:lnTo>
                  <a:lnTo>
                    <a:pt x="505" y="351"/>
                  </a:lnTo>
                  <a:lnTo>
                    <a:pt x="505" y="350"/>
                  </a:lnTo>
                  <a:lnTo>
                    <a:pt x="505" y="350"/>
                  </a:lnTo>
                  <a:lnTo>
                    <a:pt x="505" y="350"/>
                  </a:lnTo>
                  <a:lnTo>
                    <a:pt x="505" y="349"/>
                  </a:lnTo>
                  <a:lnTo>
                    <a:pt x="505" y="346"/>
                  </a:lnTo>
                  <a:lnTo>
                    <a:pt x="505" y="345"/>
                  </a:lnTo>
                  <a:lnTo>
                    <a:pt x="507" y="343"/>
                  </a:lnTo>
                  <a:lnTo>
                    <a:pt x="508" y="343"/>
                  </a:lnTo>
                  <a:lnTo>
                    <a:pt x="508" y="343"/>
                  </a:lnTo>
                  <a:lnTo>
                    <a:pt x="508" y="343"/>
                  </a:lnTo>
                  <a:lnTo>
                    <a:pt x="508" y="343"/>
                  </a:lnTo>
                  <a:lnTo>
                    <a:pt x="508" y="343"/>
                  </a:lnTo>
                  <a:lnTo>
                    <a:pt x="508" y="344"/>
                  </a:lnTo>
                  <a:lnTo>
                    <a:pt x="507" y="344"/>
                  </a:lnTo>
                  <a:lnTo>
                    <a:pt x="507" y="345"/>
                  </a:lnTo>
                  <a:lnTo>
                    <a:pt x="507" y="345"/>
                  </a:lnTo>
                  <a:lnTo>
                    <a:pt x="507" y="346"/>
                  </a:lnTo>
                  <a:lnTo>
                    <a:pt x="507" y="347"/>
                  </a:lnTo>
                  <a:lnTo>
                    <a:pt x="506" y="347"/>
                  </a:lnTo>
                  <a:lnTo>
                    <a:pt x="506" y="347"/>
                  </a:lnTo>
                  <a:lnTo>
                    <a:pt x="507" y="347"/>
                  </a:lnTo>
                  <a:lnTo>
                    <a:pt x="507" y="347"/>
                  </a:lnTo>
                  <a:lnTo>
                    <a:pt x="507" y="349"/>
                  </a:lnTo>
                  <a:lnTo>
                    <a:pt x="506" y="350"/>
                  </a:lnTo>
                  <a:lnTo>
                    <a:pt x="506" y="350"/>
                  </a:lnTo>
                  <a:lnTo>
                    <a:pt x="506" y="350"/>
                  </a:lnTo>
                  <a:lnTo>
                    <a:pt x="506" y="350"/>
                  </a:lnTo>
                  <a:lnTo>
                    <a:pt x="507" y="351"/>
                  </a:lnTo>
                  <a:lnTo>
                    <a:pt x="508" y="351"/>
                  </a:lnTo>
                  <a:lnTo>
                    <a:pt x="508" y="352"/>
                  </a:lnTo>
                  <a:lnTo>
                    <a:pt x="508" y="353"/>
                  </a:lnTo>
                  <a:lnTo>
                    <a:pt x="508" y="354"/>
                  </a:lnTo>
                  <a:lnTo>
                    <a:pt x="508" y="354"/>
                  </a:lnTo>
                  <a:lnTo>
                    <a:pt x="509" y="354"/>
                  </a:lnTo>
                  <a:lnTo>
                    <a:pt x="509" y="354"/>
                  </a:lnTo>
                  <a:lnTo>
                    <a:pt x="508" y="354"/>
                  </a:lnTo>
                  <a:lnTo>
                    <a:pt x="508" y="357"/>
                  </a:lnTo>
                  <a:lnTo>
                    <a:pt x="508" y="359"/>
                  </a:lnTo>
                  <a:lnTo>
                    <a:pt x="508" y="359"/>
                  </a:lnTo>
                  <a:lnTo>
                    <a:pt x="508" y="359"/>
                  </a:lnTo>
                  <a:lnTo>
                    <a:pt x="508" y="359"/>
                  </a:lnTo>
                  <a:lnTo>
                    <a:pt x="512" y="354"/>
                  </a:lnTo>
                  <a:lnTo>
                    <a:pt x="512" y="352"/>
                  </a:lnTo>
                  <a:lnTo>
                    <a:pt x="512" y="351"/>
                  </a:lnTo>
                  <a:lnTo>
                    <a:pt x="512" y="350"/>
                  </a:lnTo>
                  <a:lnTo>
                    <a:pt x="513" y="350"/>
                  </a:lnTo>
                  <a:lnTo>
                    <a:pt x="510" y="343"/>
                  </a:lnTo>
                  <a:lnTo>
                    <a:pt x="510" y="343"/>
                  </a:lnTo>
                  <a:lnTo>
                    <a:pt x="511" y="344"/>
                  </a:lnTo>
                  <a:lnTo>
                    <a:pt x="512" y="344"/>
                  </a:lnTo>
                  <a:lnTo>
                    <a:pt x="512" y="345"/>
                  </a:lnTo>
                  <a:lnTo>
                    <a:pt x="514" y="345"/>
                  </a:lnTo>
                  <a:lnTo>
                    <a:pt x="514" y="347"/>
                  </a:lnTo>
                  <a:lnTo>
                    <a:pt x="514" y="347"/>
                  </a:lnTo>
                  <a:lnTo>
                    <a:pt x="516" y="343"/>
                  </a:lnTo>
                  <a:lnTo>
                    <a:pt x="516" y="343"/>
                  </a:lnTo>
                  <a:lnTo>
                    <a:pt x="517" y="342"/>
                  </a:lnTo>
                  <a:lnTo>
                    <a:pt x="517" y="342"/>
                  </a:lnTo>
                  <a:lnTo>
                    <a:pt x="518" y="340"/>
                  </a:lnTo>
                  <a:lnTo>
                    <a:pt x="518" y="339"/>
                  </a:lnTo>
                  <a:lnTo>
                    <a:pt x="518" y="339"/>
                  </a:lnTo>
                  <a:lnTo>
                    <a:pt x="519" y="339"/>
                  </a:lnTo>
                  <a:lnTo>
                    <a:pt x="519" y="338"/>
                  </a:lnTo>
                  <a:lnTo>
                    <a:pt x="519" y="337"/>
                  </a:lnTo>
                  <a:lnTo>
                    <a:pt x="518" y="336"/>
                  </a:lnTo>
                  <a:lnTo>
                    <a:pt x="517" y="336"/>
                  </a:lnTo>
                  <a:lnTo>
                    <a:pt x="517" y="336"/>
                  </a:lnTo>
                  <a:lnTo>
                    <a:pt x="517" y="336"/>
                  </a:lnTo>
                  <a:lnTo>
                    <a:pt x="519" y="333"/>
                  </a:lnTo>
                  <a:lnTo>
                    <a:pt x="519" y="333"/>
                  </a:lnTo>
                  <a:lnTo>
                    <a:pt x="520" y="332"/>
                  </a:lnTo>
                  <a:lnTo>
                    <a:pt x="523" y="331"/>
                  </a:lnTo>
                  <a:lnTo>
                    <a:pt x="524" y="330"/>
                  </a:lnTo>
                  <a:lnTo>
                    <a:pt x="525" y="330"/>
                  </a:lnTo>
                  <a:lnTo>
                    <a:pt x="527" y="330"/>
                  </a:lnTo>
                  <a:lnTo>
                    <a:pt x="532" y="329"/>
                  </a:lnTo>
                  <a:lnTo>
                    <a:pt x="533" y="328"/>
                  </a:lnTo>
                  <a:lnTo>
                    <a:pt x="534" y="327"/>
                  </a:lnTo>
                  <a:lnTo>
                    <a:pt x="534" y="327"/>
                  </a:lnTo>
                  <a:lnTo>
                    <a:pt x="534" y="327"/>
                  </a:lnTo>
                  <a:lnTo>
                    <a:pt x="534" y="328"/>
                  </a:lnTo>
                  <a:lnTo>
                    <a:pt x="534" y="328"/>
                  </a:lnTo>
                  <a:lnTo>
                    <a:pt x="535" y="328"/>
                  </a:lnTo>
                  <a:lnTo>
                    <a:pt x="537" y="327"/>
                  </a:lnTo>
                  <a:lnTo>
                    <a:pt x="537" y="328"/>
                  </a:lnTo>
                  <a:lnTo>
                    <a:pt x="537" y="328"/>
                  </a:lnTo>
                  <a:lnTo>
                    <a:pt x="538" y="328"/>
                  </a:lnTo>
                  <a:lnTo>
                    <a:pt x="539" y="328"/>
                  </a:lnTo>
                  <a:lnTo>
                    <a:pt x="540" y="328"/>
                  </a:lnTo>
                  <a:lnTo>
                    <a:pt x="541" y="327"/>
                  </a:lnTo>
                  <a:lnTo>
                    <a:pt x="541" y="327"/>
                  </a:lnTo>
                  <a:lnTo>
                    <a:pt x="541" y="325"/>
                  </a:lnTo>
                  <a:lnTo>
                    <a:pt x="541" y="325"/>
                  </a:lnTo>
                  <a:lnTo>
                    <a:pt x="541" y="325"/>
                  </a:lnTo>
                  <a:lnTo>
                    <a:pt x="541" y="326"/>
                  </a:lnTo>
                  <a:lnTo>
                    <a:pt x="541" y="327"/>
                  </a:lnTo>
                  <a:lnTo>
                    <a:pt x="540" y="327"/>
                  </a:lnTo>
                  <a:lnTo>
                    <a:pt x="537" y="326"/>
                  </a:lnTo>
                  <a:lnTo>
                    <a:pt x="537" y="325"/>
                  </a:lnTo>
                  <a:lnTo>
                    <a:pt x="537" y="325"/>
                  </a:lnTo>
                  <a:lnTo>
                    <a:pt x="537" y="324"/>
                  </a:lnTo>
                  <a:lnTo>
                    <a:pt x="537" y="323"/>
                  </a:lnTo>
                  <a:lnTo>
                    <a:pt x="535" y="323"/>
                  </a:lnTo>
                  <a:lnTo>
                    <a:pt x="535" y="322"/>
                  </a:lnTo>
                  <a:lnTo>
                    <a:pt x="535" y="322"/>
                  </a:lnTo>
                  <a:lnTo>
                    <a:pt x="536" y="321"/>
                  </a:lnTo>
                  <a:lnTo>
                    <a:pt x="536" y="321"/>
                  </a:lnTo>
                  <a:lnTo>
                    <a:pt x="536" y="321"/>
                  </a:lnTo>
                  <a:lnTo>
                    <a:pt x="537" y="321"/>
                  </a:lnTo>
                  <a:lnTo>
                    <a:pt x="536" y="318"/>
                  </a:lnTo>
                  <a:lnTo>
                    <a:pt x="536" y="317"/>
                  </a:lnTo>
                  <a:lnTo>
                    <a:pt x="537" y="315"/>
                  </a:lnTo>
                  <a:lnTo>
                    <a:pt x="539" y="314"/>
                  </a:lnTo>
                  <a:lnTo>
                    <a:pt x="540" y="312"/>
                  </a:lnTo>
                  <a:lnTo>
                    <a:pt x="541" y="311"/>
                  </a:lnTo>
                  <a:lnTo>
                    <a:pt x="541" y="311"/>
                  </a:lnTo>
                  <a:lnTo>
                    <a:pt x="541" y="311"/>
                  </a:lnTo>
                  <a:lnTo>
                    <a:pt x="541" y="312"/>
                  </a:lnTo>
                  <a:lnTo>
                    <a:pt x="542" y="312"/>
                  </a:lnTo>
                  <a:lnTo>
                    <a:pt x="542" y="311"/>
                  </a:lnTo>
                  <a:lnTo>
                    <a:pt x="542" y="310"/>
                  </a:lnTo>
                  <a:lnTo>
                    <a:pt x="543" y="310"/>
                  </a:lnTo>
                  <a:lnTo>
                    <a:pt x="543" y="311"/>
                  </a:lnTo>
                  <a:lnTo>
                    <a:pt x="543" y="311"/>
                  </a:lnTo>
                  <a:lnTo>
                    <a:pt x="544" y="310"/>
                  </a:lnTo>
                  <a:lnTo>
                    <a:pt x="545" y="310"/>
                  </a:lnTo>
                  <a:lnTo>
                    <a:pt x="545" y="310"/>
                  </a:lnTo>
                  <a:lnTo>
                    <a:pt x="545" y="310"/>
                  </a:lnTo>
                  <a:lnTo>
                    <a:pt x="545" y="310"/>
                  </a:lnTo>
                  <a:lnTo>
                    <a:pt x="546" y="309"/>
                  </a:lnTo>
                  <a:lnTo>
                    <a:pt x="546" y="308"/>
                  </a:lnTo>
                  <a:lnTo>
                    <a:pt x="546" y="307"/>
                  </a:lnTo>
                  <a:lnTo>
                    <a:pt x="547" y="307"/>
                  </a:lnTo>
                  <a:lnTo>
                    <a:pt x="547" y="306"/>
                  </a:lnTo>
                  <a:lnTo>
                    <a:pt x="548" y="306"/>
                  </a:lnTo>
                  <a:lnTo>
                    <a:pt x="548" y="306"/>
                  </a:lnTo>
                  <a:lnTo>
                    <a:pt x="548" y="307"/>
                  </a:lnTo>
                  <a:lnTo>
                    <a:pt x="548" y="307"/>
                  </a:lnTo>
                  <a:lnTo>
                    <a:pt x="548" y="307"/>
                  </a:lnTo>
                  <a:lnTo>
                    <a:pt x="549" y="307"/>
                  </a:lnTo>
                  <a:lnTo>
                    <a:pt x="550" y="308"/>
                  </a:lnTo>
                  <a:lnTo>
                    <a:pt x="550" y="308"/>
                  </a:lnTo>
                  <a:lnTo>
                    <a:pt x="551" y="307"/>
                  </a:lnTo>
                  <a:lnTo>
                    <a:pt x="552" y="307"/>
                  </a:lnTo>
                  <a:lnTo>
                    <a:pt x="552" y="307"/>
                  </a:lnTo>
                  <a:lnTo>
                    <a:pt x="552" y="307"/>
                  </a:lnTo>
                  <a:lnTo>
                    <a:pt x="552" y="306"/>
                  </a:lnTo>
                  <a:lnTo>
                    <a:pt x="555" y="306"/>
                  </a:lnTo>
                  <a:lnTo>
                    <a:pt x="555" y="305"/>
                  </a:lnTo>
                  <a:lnTo>
                    <a:pt x="556" y="305"/>
                  </a:lnTo>
                  <a:lnTo>
                    <a:pt x="556" y="305"/>
                  </a:lnTo>
                  <a:lnTo>
                    <a:pt x="556" y="305"/>
                  </a:lnTo>
                  <a:lnTo>
                    <a:pt x="557" y="304"/>
                  </a:lnTo>
                  <a:lnTo>
                    <a:pt x="557" y="303"/>
                  </a:lnTo>
                  <a:lnTo>
                    <a:pt x="557" y="303"/>
                  </a:lnTo>
                  <a:lnTo>
                    <a:pt x="556" y="303"/>
                  </a:lnTo>
                  <a:lnTo>
                    <a:pt x="556" y="303"/>
                  </a:lnTo>
                  <a:lnTo>
                    <a:pt x="557" y="303"/>
                  </a:lnTo>
                  <a:lnTo>
                    <a:pt x="557" y="301"/>
                  </a:lnTo>
                  <a:lnTo>
                    <a:pt x="558" y="301"/>
                  </a:lnTo>
                  <a:lnTo>
                    <a:pt x="559" y="301"/>
                  </a:lnTo>
                  <a:lnTo>
                    <a:pt x="561" y="301"/>
                  </a:lnTo>
                  <a:lnTo>
                    <a:pt x="563" y="299"/>
                  </a:lnTo>
                  <a:lnTo>
                    <a:pt x="563" y="300"/>
                  </a:lnTo>
                  <a:lnTo>
                    <a:pt x="564" y="300"/>
                  </a:lnTo>
                  <a:lnTo>
                    <a:pt x="569" y="297"/>
                  </a:lnTo>
                  <a:lnTo>
                    <a:pt x="570" y="296"/>
                  </a:lnTo>
                  <a:lnTo>
                    <a:pt x="570" y="295"/>
                  </a:lnTo>
                  <a:lnTo>
                    <a:pt x="571" y="296"/>
                  </a:lnTo>
                  <a:lnTo>
                    <a:pt x="572" y="296"/>
                  </a:lnTo>
                  <a:lnTo>
                    <a:pt x="569" y="298"/>
                  </a:lnTo>
                  <a:lnTo>
                    <a:pt x="570" y="299"/>
                  </a:lnTo>
                  <a:lnTo>
                    <a:pt x="570" y="299"/>
                  </a:lnTo>
                  <a:lnTo>
                    <a:pt x="572" y="299"/>
                  </a:lnTo>
                  <a:lnTo>
                    <a:pt x="574" y="299"/>
                  </a:lnTo>
                  <a:lnTo>
                    <a:pt x="577" y="299"/>
                  </a:lnTo>
                  <a:lnTo>
                    <a:pt x="577" y="299"/>
                  </a:lnTo>
                  <a:lnTo>
                    <a:pt x="575" y="299"/>
                  </a:lnTo>
                  <a:lnTo>
                    <a:pt x="574" y="300"/>
                  </a:lnTo>
                  <a:lnTo>
                    <a:pt x="573" y="301"/>
                  </a:lnTo>
                  <a:lnTo>
                    <a:pt x="572" y="301"/>
                  </a:lnTo>
                  <a:lnTo>
                    <a:pt x="572" y="300"/>
                  </a:lnTo>
                  <a:lnTo>
                    <a:pt x="571" y="299"/>
                  </a:lnTo>
                  <a:lnTo>
                    <a:pt x="565" y="303"/>
                  </a:lnTo>
                  <a:lnTo>
                    <a:pt x="565" y="304"/>
                  </a:lnTo>
                  <a:lnTo>
                    <a:pt x="564" y="305"/>
                  </a:lnTo>
                  <a:lnTo>
                    <a:pt x="563" y="304"/>
                  </a:lnTo>
                  <a:lnTo>
                    <a:pt x="562" y="306"/>
                  </a:lnTo>
                  <a:lnTo>
                    <a:pt x="562" y="307"/>
                  </a:lnTo>
                  <a:lnTo>
                    <a:pt x="563" y="306"/>
                  </a:lnTo>
                  <a:lnTo>
                    <a:pt x="563" y="305"/>
                  </a:lnTo>
                  <a:lnTo>
                    <a:pt x="563" y="307"/>
                  </a:lnTo>
                  <a:lnTo>
                    <a:pt x="562" y="308"/>
                  </a:lnTo>
                  <a:lnTo>
                    <a:pt x="563" y="311"/>
                  </a:lnTo>
                  <a:lnTo>
                    <a:pt x="563" y="311"/>
                  </a:lnTo>
                  <a:lnTo>
                    <a:pt x="564" y="312"/>
                  </a:lnTo>
                  <a:lnTo>
                    <a:pt x="564" y="314"/>
                  </a:lnTo>
                  <a:lnTo>
                    <a:pt x="566" y="314"/>
                  </a:lnTo>
                  <a:lnTo>
                    <a:pt x="566" y="314"/>
                  </a:lnTo>
                  <a:lnTo>
                    <a:pt x="566" y="313"/>
                  </a:lnTo>
                  <a:lnTo>
                    <a:pt x="566" y="312"/>
                  </a:lnTo>
                  <a:lnTo>
                    <a:pt x="567" y="312"/>
                  </a:lnTo>
                  <a:lnTo>
                    <a:pt x="568" y="312"/>
                  </a:lnTo>
                  <a:lnTo>
                    <a:pt x="569" y="311"/>
                  </a:lnTo>
                  <a:lnTo>
                    <a:pt x="570" y="310"/>
                  </a:lnTo>
                  <a:lnTo>
                    <a:pt x="571" y="308"/>
                  </a:lnTo>
                  <a:lnTo>
                    <a:pt x="572" y="307"/>
                  </a:lnTo>
                  <a:lnTo>
                    <a:pt x="573" y="306"/>
                  </a:lnTo>
                  <a:lnTo>
                    <a:pt x="573" y="305"/>
                  </a:lnTo>
                  <a:lnTo>
                    <a:pt x="574" y="306"/>
                  </a:lnTo>
                  <a:lnTo>
                    <a:pt x="574" y="305"/>
                  </a:lnTo>
                  <a:lnTo>
                    <a:pt x="574" y="305"/>
                  </a:lnTo>
                  <a:lnTo>
                    <a:pt x="575" y="306"/>
                  </a:lnTo>
                  <a:lnTo>
                    <a:pt x="576" y="306"/>
                  </a:lnTo>
                  <a:lnTo>
                    <a:pt x="576" y="306"/>
                  </a:lnTo>
                  <a:lnTo>
                    <a:pt x="576" y="304"/>
                  </a:lnTo>
                  <a:lnTo>
                    <a:pt x="577" y="305"/>
                  </a:lnTo>
                  <a:lnTo>
                    <a:pt x="579" y="304"/>
                  </a:lnTo>
                  <a:lnTo>
                    <a:pt x="579" y="304"/>
                  </a:lnTo>
                  <a:lnTo>
                    <a:pt x="580" y="304"/>
                  </a:lnTo>
                  <a:lnTo>
                    <a:pt x="581" y="303"/>
                  </a:lnTo>
                  <a:lnTo>
                    <a:pt x="582" y="303"/>
                  </a:lnTo>
                  <a:lnTo>
                    <a:pt x="582" y="303"/>
                  </a:lnTo>
                  <a:lnTo>
                    <a:pt x="583" y="303"/>
                  </a:lnTo>
                  <a:lnTo>
                    <a:pt x="587" y="300"/>
                  </a:lnTo>
                  <a:lnTo>
                    <a:pt x="588" y="300"/>
                  </a:lnTo>
                  <a:lnTo>
                    <a:pt x="588" y="300"/>
                  </a:lnTo>
                  <a:lnTo>
                    <a:pt x="589" y="300"/>
                  </a:lnTo>
                  <a:lnTo>
                    <a:pt x="590" y="299"/>
                  </a:lnTo>
                  <a:lnTo>
                    <a:pt x="590" y="299"/>
                  </a:lnTo>
                  <a:lnTo>
                    <a:pt x="588" y="299"/>
                  </a:lnTo>
                  <a:lnTo>
                    <a:pt x="588" y="299"/>
                  </a:lnTo>
                  <a:lnTo>
                    <a:pt x="589" y="298"/>
                  </a:lnTo>
                  <a:lnTo>
                    <a:pt x="588" y="297"/>
                  </a:lnTo>
                  <a:lnTo>
                    <a:pt x="587" y="297"/>
                  </a:lnTo>
                  <a:lnTo>
                    <a:pt x="586" y="297"/>
                  </a:lnTo>
                  <a:lnTo>
                    <a:pt x="585" y="297"/>
                  </a:lnTo>
                  <a:lnTo>
                    <a:pt x="585" y="296"/>
                  </a:lnTo>
                  <a:lnTo>
                    <a:pt x="585" y="295"/>
                  </a:lnTo>
                  <a:lnTo>
                    <a:pt x="583" y="296"/>
                  </a:lnTo>
                  <a:lnTo>
                    <a:pt x="581" y="297"/>
                  </a:lnTo>
                  <a:lnTo>
                    <a:pt x="581" y="296"/>
                  </a:lnTo>
                  <a:lnTo>
                    <a:pt x="574" y="295"/>
                  </a:lnTo>
                  <a:lnTo>
                    <a:pt x="574" y="294"/>
                  </a:lnTo>
                  <a:lnTo>
                    <a:pt x="575" y="293"/>
                  </a:lnTo>
                  <a:lnTo>
                    <a:pt x="574" y="293"/>
                  </a:lnTo>
                  <a:lnTo>
                    <a:pt x="573" y="292"/>
                  </a:lnTo>
                  <a:lnTo>
                    <a:pt x="571" y="292"/>
                  </a:lnTo>
                  <a:lnTo>
                    <a:pt x="571" y="292"/>
                  </a:lnTo>
                  <a:lnTo>
                    <a:pt x="570" y="291"/>
                  </a:lnTo>
                  <a:lnTo>
                    <a:pt x="569" y="288"/>
                  </a:lnTo>
                  <a:lnTo>
                    <a:pt x="569" y="285"/>
                  </a:lnTo>
                  <a:lnTo>
                    <a:pt x="567" y="285"/>
                  </a:lnTo>
                  <a:lnTo>
                    <a:pt x="566" y="285"/>
                  </a:lnTo>
                  <a:lnTo>
                    <a:pt x="566" y="285"/>
                  </a:lnTo>
                  <a:lnTo>
                    <a:pt x="568" y="284"/>
                  </a:lnTo>
                  <a:lnTo>
                    <a:pt x="570" y="281"/>
                  </a:lnTo>
                  <a:lnTo>
                    <a:pt x="570" y="280"/>
                  </a:lnTo>
                  <a:lnTo>
                    <a:pt x="569" y="280"/>
                  </a:lnTo>
                  <a:lnTo>
                    <a:pt x="568" y="280"/>
                  </a:lnTo>
                  <a:lnTo>
                    <a:pt x="568" y="279"/>
                  </a:lnTo>
                  <a:lnTo>
                    <a:pt x="567" y="279"/>
                  </a:lnTo>
                  <a:lnTo>
                    <a:pt x="565" y="281"/>
                  </a:lnTo>
                  <a:lnTo>
                    <a:pt x="564" y="280"/>
                  </a:lnTo>
                  <a:lnTo>
                    <a:pt x="563" y="279"/>
                  </a:lnTo>
                  <a:lnTo>
                    <a:pt x="561" y="277"/>
                  </a:lnTo>
                  <a:lnTo>
                    <a:pt x="559" y="277"/>
                  </a:lnTo>
                  <a:lnTo>
                    <a:pt x="560" y="277"/>
                  </a:lnTo>
                  <a:lnTo>
                    <a:pt x="563" y="277"/>
                  </a:lnTo>
                  <a:lnTo>
                    <a:pt x="565" y="277"/>
                  </a:lnTo>
                  <a:lnTo>
                    <a:pt x="567" y="277"/>
                  </a:lnTo>
                  <a:lnTo>
                    <a:pt x="572" y="274"/>
                  </a:lnTo>
                  <a:lnTo>
                    <a:pt x="572" y="272"/>
                  </a:lnTo>
                  <a:lnTo>
                    <a:pt x="571" y="271"/>
                  </a:lnTo>
                  <a:lnTo>
                    <a:pt x="572" y="271"/>
                  </a:lnTo>
                  <a:lnTo>
                    <a:pt x="573" y="271"/>
                  </a:lnTo>
                  <a:lnTo>
                    <a:pt x="572" y="270"/>
                  </a:lnTo>
                  <a:lnTo>
                    <a:pt x="568" y="268"/>
                  </a:lnTo>
                  <a:lnTo>
                    <a:pt x="563" y="267"/>
                  </a:lnTo>
                  <a:lnTo>
                    <a:pt x="549" y="273"/>
                  </a:lnTo>
                  <a:lnTo>
                    <a:pt x="548" y="274"/>
                  </a:lnTo>
                  <a:lnTo>
                    <a:pt x="547" y="275"/>
                  </a:lnTo>
                  <a:lnTo>
                    <a:pt x="537" y="286"/>
                  </a:lnTo>
                  <a:lnTo>
                    <a:pt x="537" y="286"/>
                  </a:lnTo>
                  <a:lnTo>
                    <a:pt x="537" y="286"/>
                  </a:lnTo>
                  <a:lnTo>
                    <a:pt x="536" y="287"/>
                  </a:lnTo>
                  <a:lnTo>
                    <a:pt x="534" y="288"/>
                  </a:lnTo>
                  <a:lnTo>
                    <a:pt x="534" y="287"/>
                  </a:lnTo>
                  <a:lnTo>
                    <a:pt x="539" y="282"/>
                  </a:lnTo>
                  <a:lnTo>
                    <a:pt x="540" y="282"/>
                  </a:lnTo>
                  <a:lnTo>
                    <a:pt x="542" y="278"/>
                  </a:lnTo>
                  <a:lnTo>
                    <a:pt x="541" y="277"/>
                  </a:lnTo>
                  <a:lnTo>
                    <a:pt x="543" y="277"/>
                  </a:lnTo>
                  <a:lnTo>
                    <a:pt x="544" y="275"/>
                  </a:lnTo>
                  <a:lnTo>
                    <a:pt x="547" y="271"/>
                  </a:lnTo>
                  <a:lnTo>
                    <a:pt x="548" y="270"/>
                  </a:lnTo>
                  <a:lnTo>
                    <a:pt x="549" y="269"/>
                  </a:lnTo>
                  <a:lnTo>
                    <a:pt x="549" y="268"/>
                  </a:lnTo>
                  <a:lnTo>
                    <a:pt x="550" y="268"/>
                  </a:lnTo>
                  <a:lnTo>
                    <a:pt x="552" y="267"/>
                  </a:lnTo>
                  <a:lnTo>
                    <a:pt x="556" y="267"/>
                  </a:lnTo>
                  <a:lnTo>
                    <a:pt x="556" y="266"/>
                  </a:lnTo>
                  <a:lnTo>
                    <a:pt x="557" y="263"/>
                  </a:lnTo>
                  <a:lnTo>
                    <a:pt x="559" y="261"/>
                  </a:lnTo>
                  <a:lnTo>
                    <a:pt x="559" y="260"/>
                  </a:lnTo>
                  <a:lnTo>
                    <a:pt x="560" y="260"/>
                  </a:lnTo>
                  <a:lnTo>
                    <a:pt x="560" y="259"/>
                  </a:lnTo>
                  <a:lnTo>
                    <a:pt x="561" y="259"/>
                  </a:lnTo>
                  <a:lnTo>
                    <a:pt x="563" y="259"/>
                  </a:lnTo>
                  <a:lnTo>
                    <a:pt x="563" y="259"/>
                  </a:lnTo>
                  <a:lnTo>
                    <a:pt x="568" y="259"/>
                  </a:lnTo>
                  <a:lnTo>
                    <a:pt x="571" y="259"/>
                  </a:lnTo>
                  <a:lnTo>
                    <a:pt x="577" y="259"/>
                  </a:lnTo>
                  <a:lnTo>
                    <a:pt x="579" y="259"/>
                  </a:lnTo>
                  <a:lnTo>
                    <a:pt x="585" y="259"/>
                  </a:lnTo>
                  <a:lnTo>
                    <a:pt x="586" y="259"/>
                  </a:lnTo>
                  <a:lnTo>
                    <a:pt x="586" y="260"/>
                  </a:lnTo>
                  <a:lnTo>
                    <a:pt x="587" y="260"/>
                  </a:lnTo>
                  <a:lnTo>
                    <a:pt x="592" y="259"/>
                  </a:lnTo>
                  <a:lnTo>
                    <a:pt x="594" y="259"/>
                  </a:lnTo>
                  <a:lnTo>
                    <a:pt x="594" y="258"/>
                  </a:lnTo>
                  <a:lnTo>
                    <a:pt x="595" y="258"/>
                  </a:lnTo>
                  <a:lnTo>
                    <a:pt x="595" y="259"/>
                  </a:lnTo>
                  <a:lnTo>
                    <a:pt x="595" y="259"/>
                  </a:lnTo>
                  <a:lnTo>
                    <a:pt x="595" y="259"/>
                  </a:lnTo>
                  <a:lnTo>
                    <a:pt x="596" y="259"/>
                  </a:lnTo>
                  <a:lnTo>
                    <a:pt x="598" y="257"/>
                  </a:lnTo>
                  <a:lnTo>
                    <a:pt x="599" y="256"/>
                  </a:lnTo>
                  <a:lnTo>
                    <a:pt x="602" y="252"/>
                  </a:lnTo>
                  <a:lnTo>
                    <a:pt x="603" y="252"/>
                  </a:lnTo>
                  <a:lnTo>
                    <a:pt x="603" y="251"/>
                  </a:lnTo>
                  <a:lnTo>
                    <a:pt x="604" y="250"/>
                  </a:lnTo>
                  <a:lnTo>
                    <a:pt x="607" y="249"/>
                  </a:lnTo>
                  <a:lnTo>
                    <a:pt x="609" y="248"/>
                  </a:lnTo>
                  <a:lnTo>
                    <a:pt x="613" y="248"/>
                  </a:lnTo>
                  <a:lnTo>
                    <a:pt x="613" y="248"/>
                  </a:lnTo>
                  <a:lnTo>
                    <a:pt x="614" y="248"/>
                  </a:lnTo>
                  <a:lnTo>
                    <a:pt x="616" y="246"/>
                  </a:lnTo>
                  <a:lnTo>
                    <a:pt x="617" y="245"/>
                  </a:lnTo>
                  <a:lnTo>
                    <a:pt x="620" y="242"/>
                  </a:lnTo>
                  <a:lnTo>
                    <a:pt x="617" y="240"/>
                  </a:lnTo>
                  <a:lnTo>
                    <a:pt x="620" y="241"/>
                  </a:lnTo>
                  <a:lnTo>
                    <a:pt x="619" y="239"/>
                  </a:lnTo>
                  <a:lnTo>
                    <a:pt x="617" y="239"/>
                  </a:lnTo>
                  <a:lnTo>
                    <a:pt x="618" y="238"/>
                  </a:lnTo>
                  <a:lnTo>
                    <a:pt x="619" y="238"/>
                  </a:lnTo>
                  <a:lnTo>
                    <a:pt x="618" y="237"/>
                  </a:lnTo>
                  <a:lnTo>
                    <a:pt x="618" y="237"/>
                  </a:lnTo>
                  <a:lnTo>
                    <a:pt x="618" y="236"/>
                  </a:lnTo>
                  <a:lnTo>
                    <a:pt x="618" y="234"/>
                  </a:lnTo>
                  <a:lnTo>
                    <a:pt x="617" y="234"/>
                  </a:lnTo>
                  <a:lnTo>
                    <a:pt x="617" y="234"/>
                  </a:lnTo>
                  <a:lnTo>
                    <a:pt x="616" y="234"/>
                  </a:lnTo>
                  <a:lnTo>
                    <a:pt x="618" y="234"/>
                  </a:lnTo>
                  <a:lnTo>
                    <a:pt x="619" y="234"/>
                  </a:lnTo>
                  <a:lnTo>
                    <a:pt x="619" y="234"/>
                  </a:lnTo>
                  <a:lnTo>
                    <a:pt x="619" y="233"/>
                  </a:lnTo>
                  <a:lnTo>
                    <a:pt x="619" y="233"/>
                  </a:lnTo>
                  <a:lnTo>
                    <a:pt x="619" y="232"/>
                  </a:lnTo>
                  <a:lnTo>
                    <a:pt x="618" y="231"/>
                  </a:lnTo>
                  <a:lnTo>
                    <a:pt x="617" y="230"/>
                  </a:lnTo>
                  <a:lnTo>
                    <a:pt x="618" y="230"/>
                  </a:lnTo>
                  <a:lnTo>
                    <a:pt x="618" y="230"/>
                  </a:lnTo>
                  <a:lnTo>
                    <a:pt x="614" y="228"/>
                  </a:lnTo>
                  <a:lnTo>
                    <a:pt x="615" y="228"/>
                  </a:lnTo>
                  <a:lnTo>
                    <a:pt x="614" y="227"/>
                  </a:lnTo>
                  <a:lnTo>
                    <a:pt x="613" y="228"/>
                  </a:lnTo>
                  <a:lnTo>
                    <a:pt x="612" y="228"/>
                  </a:lnTo>
                  <a:lnTo>
                    <a:pt x="610" y="231"/>
                  </a:lnTo>
                  <a:lnTo>
                    <a:pt x="610" y="231"/>
                  </a:lnTo>
                  <a:lnTo>
                    <a:pt x="610" y="229"/>
                  </a:lnTo>
                  <a:lnTo>
                    <a:pt x="611" y="227"/>
                  </a:lnTo>
                  <a:lnTo>
                    <a:pt x="610" y="226"/>
                  </a:lnTo>
                  <a:lnTo>
                    <a:pt x="611" y="224"/>
                  </a:lnTo>
                  <a:lnTo>
                    <a:pt x="610" y="224"/>
                  </a:lnTo>
                  <a:lnTo>
                    <a:pt x="606" y="223"/>
                  </a:lnTo>
                  <a:lnTo>
                    <a:pt x="604" y="224"/>
                  </a:lnTo>
                  <a:lnTo>
                    <a:pt x="606" y="224"/>
                  </a:lnTo>
                  <a:lnTo>
                    <a:pt x="608" y="225"/>
                  </a:lnTo>
                  <a:lnTo>
                    <a:pt x="607" y="225"/>
                  </a:lnTo>
                  <a:lnTo>
                    <a:pt x="606" y="225"/>
                  </a:lnTo>
                  <a:lnTo>
                    <a:pt x="603" y="226"/>
                  </a:lnTo>
                  <a:lnTo>
                    <a:pt x="602" y="226"/>
                  </a:lnTo>
                  <a:lnTo>
                    <a:pt x="601" y="227"/>
                  </a:lnTo>
                  <a:lnTo>
                    <a:pt x="599" y="228"/>
                  </a:lnTo>
                  <a:lnTo>
                    <a:pt x="597" y="230"/>
                  </a:lnTo>
                  <a:lnTo>
                    <a:pt x="596" y="231"/>
                  </a:lnTo>
                  <a:lnTo>
                    <a:pt x="594" y="233"/>
                  </a:lnTo>
                  <a:lnTo>
                    <a:pt x="594" y="230"/>
                  </a:lnTo>
                  <a:lnTo>
                    <a:pt x="592" y="229"/>
                  </a:lnTo>
                  <a:lnTo>
                    <a:pt x="592" y="229"/>
                  </a:lnTo>
                  <a:lnTo>
                    <a:pt x="590" y="228"/>
                  </a:lnTo>
                  <a:lnTo>
                    <a:pt x="590" y="227"/>
                  </a:lnTo>
                  <a:lnTo>
                    <a:pt x="591" y="227"/>
                  </a:lnTo>
                  <a:lnTo>
                    <a:pt x="592" y="227"/>
                  </a:lnTo>
                  <a:lnTo>
                    <a:pt x="592" y="228"/>
                  </a:lnTo>
                  <a:lnTo>
                    <a:pt x="593" y="229"/>
                  </a:lnTo>
                  <a:lnTo>
                    <a:pt x="595" y="229"/>
                  </a:lnTo>
                  <a:lnTo>
                    <a:pt x="596" y="226"/>
                  </a:lnTo>
                  <a:lnTo>
                    <a:pt x="598" y="226"/>
                  </a:lnTo>
                  <a:lnTo>
                    <a:pt x="603" y="225"/>
                  </a:lnTo>
                  <a:lnTo>
                    <a:pt x="602" y="224"/>
                  </a:lnTo>
                  <a:lnTo>
                    <a:pt x="599" y="226"/>
                  </a:lnTo>
                  <a:lnTo>
                    <a:pt x="598" y="226"/>
                  </a:lnTo>
                  <a:lnTo>
                    <a:pt x="599" y="225"/>
                  </a:lnTo>
                  <a:lnTo>
                    <a:pt x="603" y="224"/>
                  </a:lnTo>
                  <a:lnTo>
                    <a:pt x="605" y="223"/>
                  </a:lnTo>
                  <a:lnTo>
                    <a:pt x="605" y="223"/>
                  </a:lnTo>
                  <a:lnTo>
                    <a:pt x="607" y="222"/>
                  </a:lnTo>
                  <a:lnTo>
                    <a:pt x="607" y="222"/>
                  </a:lnTo>
                  <a:lnTo>
                    <a:pt x="608" y="222"/>
                  </a:lnTo>
                  <a:lnTo>
                    <a:pt x="609" y="222"/>
                  </a:lnTo>
                  <a:lnTo>
                    <a:pt x="610" y="222"/>
                  </a:lnTo>
                  <a:lnTo>
                    <a:pt x="610" y="221"/>
                  </a:lnTo>
                  <a:lnTo>
                    <a:pt x="610" y="220"/>
                  </a:lnTo>
                  <a:lnTo>
                    <a:pt x="610" y="219"/>
                  </a:lnTo>
                  <a:lnTo>
                    <a:pt x="609" y="219"/>
                  </a:lnTo>
                  <a:lnTo>
                    <a:pt x="608" y="219"/>
                  </a:lnTo>
                  <a:lnTo>
                    <a:pt x="607" y="219"/>
                  </a:lnTo>
                  <a:lnTo>
                    <a:pt x="607" y="218"/>
                  </a:lnTo>
                  <a:lnTo>
                    <a:pt x="606" y="216"/>
                  </a:lnTo>
                  <a:lnTo>
                    <a:pt x="606" y="217"/>
                  </a:lnTo>
                  <a:lnTo>
                    <a:pt x="606" y="218"/>
                  </a:lnTo>
                  <a:lnTo>
                    <a:pt x="605" y="219"/>
                  </a:lnTo>
                  <a:lnTo>
                    <a:pt x="603" y="217"/>
                  </a:lnTo>
                  <a:lnTo>
                    <a:pt x="602" y="217"/>
                  </a:lnTo>
                  <a:lnTo>
                    <a:pt x="601" y="215"/>
                  </a:lnTo>
                  <a:lnTo>
                    <a:pt x="600" y="215"/>
                  </a:lnTo>
                  <a:lnTo>
                    <a:pt x="600" y="215"/>
                  </a:lnTo>
                  <a:lnTo>
                    <a:pt x="600" y="214"/>
                  </a:lnTo>
                  <a:lnTo>
                    <a:pt x="597" y="217"/>
                  </a:lnTo>
                  <a:lnTo>
                    <a:pt x="599" y="214"/>
                  </a:lnTo>
                  <a:lnTo>
                    <a:pt x="597" y="214"/>
                  </a:lnTo>
                  <a:lnTo>
                    <a:pt x="597" y="213"/>
                  </a:lnTo>
                  <a:lnTo>
                    <a:pt x="596" y="213"/>
                  </a:lnTo>
                  <a:lnTo>
                    <a:pt x="595" y="214"/>
                  </a:lnTo>
                  <a:lnTo>
                    <a:pt x="595" y="213"/>
                  </a:lnTo>
                  <a:lnTo>
                    <a:pt x="593" y="214"/>
                  </a:lnTo>
                  <a:lnTo>
                    <a:pt x="593" y="213"/>
                  </a:lnTo>
                  <a:lnTo>
                    <a:pt x="594" y="212"/>
                  </a:lnTo>
                  <a:lnTo>
                    <a:pt x="594" y="211"/>
                  </a:lnTo>
                  <a:lnTo>
                    <a:pt x="593" y="211"/>
                  </a:lnTo>
                  <a:lnTo>
                    <a:pt x="594" y="210"/>
                  </a:lnTo>
                  <a:lnTo>
                    <a:pt x="594" y="209"/>
                  </a:lnTo>
                  <a:lnTo>
                    <a:pt x="593" y="209"/>
                  </a:lnTo>
                  <a:lnTo>
                    <a:pt x="592" y="209"/>
                  </a:lnTo>
                  <a:lnTo>
                    <a:pt x="592" y="208"/>
                  </a:lnTo>
                  <a:lnTo>
                    <a:pt x="592" y="208"/>
                  </a:lnTo>
                  <a:lnTo>
                    <a:pt x="592" y="208"/>
                  </a:lnTo>
                  <a:lnTo>
                    <a:pt x="588" y="208"/>
                  </a:lnTo>
                  <a:lnTo>
                    <a:pt x="589" y="207"/>
                  </a:lnTo>
                  <a:lnTo>
                    <a:pt x="588" y="206"/>
                  </a:lnTo>
                  <a:lnTo>
                    <a:pt x="588" y="205"/>
                  </a:lnTo>
                  <a:lnTo>
                    <a:pt x="585" y="205"/>
                  </a:lnTo>
                  <a:lnTo>
                    <a:pt x="585" y="204"/>
                  </a:lnTo>
                  <a:lnTo>
                    <a:pt x="586" y="204"/>
                  </a:lnTo>
                  <a:lnTo>
                    <a:pt x="586" y="203"/>
                  </a:lnTo>
                  <a:lnTo>
                    <a:pt x="585" y="202"/>
                  </a:lnTo>
                  <a:lnTo>
                    <a:pt x="585" y="202"/>
                  </a:lnTo>
                  <a:lnTo>
                    <a:pt x="585" y="201"/>
                  </a:lnTo>
                  <a:lnTo>
                    <a:pt x="586" y="201"/>
                  </a:lnTo>
                  <a:lnTo>
                    <a:pt x="586" y="201"/>
                  </a:lnTo>
                  <a:lnTo>
                    <a:pt x="580" y="200"/>
                  </a:lnTo>
                  <a:lnTo>
                    <a:pt x="584" y="200"/>
                  </a:lnTo>
                  <a:lnTo>
                    <a:pt x="584" y="199"/>
                  </a:lnTo>
                  <a:lnTo>
                    <a:pt x="582" y="199"/>
                  </a:lnTo>
                  <a:lnTo>
                    <a:pt x="582" y="198"/>
                  </a:lnTo>
                  <a:lnTo>
                    <a:pt x="585" y="200"/>
                  </a:lnTo>
                  <a:lnTo>
                    <a:pt x="586" y="200"/>
                  </a:lnTo>
                  <a:lnTo>
                    <a:pt x="586" y="198"/>
                  </a:lnTo>
                  <a:lnTo>
                    <a:pt x="588" y="196"/>
                  </a:lnTo>
                  <a:lnTo>
                    <a:pt x="588" y="195"/>
                  </a:lnTo>
                  <a:lnTo>
                    <a:pt x="585" y="194"/>
                  </a:lnTo>
                  <a:lnTo>
                    <a:pt x="586" y="194"/>
                  </a:lnTo>
                  <a:lnTo>
                    <a:pt x="585" y="192"/>
                  </a:lnTo>
                  <a:lnTo>
                    <a:pt x="582" y="192"/>
                  </a:lnTo>
                  <a:lnTo>
                    <a:pt x="582" y="192"/>
                  </a:lnTo>
                  <a:lnTo>
                    <a:pt x="584" y="192"/>
                  </a:lnTo>
                  <a:lnTo>
                    <a:pt x="585" y="190"/>
                  </a:lnTo>
                  <a:lnTo>
                    <a:pt x="585" y="190"/>
                  </a:lnTo>
                  <a:lnTo>
                    <a:pt x="585" y="189"/>
                  </a:lnTo>
                  <a:lnTo>
                    <a:pt x="583" y="187"/>
                  </a:lnTo>
                  <a:lnTo>
                    <a:pt x="583" y="187"/>
                  </a:lnTo>
                  <a:lnTo>
                    <a:pt x="582" y="187"/>
                  </a:lnTo>
                  <a:lnTo>
                    <a:pt x="581" y="187"/>
                  </a:lnTo>
                  <a:lnTo>
                    <a:pt x="581" y="186"/>
                  </a:lnTo>
                  <a:lnTo>
                    <a:pt x="582" y="186"/>
                  </a:lnTo>
                  <a:lnTo>
                    <a:pt x="582" y="186"/>
                  </a:lnTo>
                  <a:lnTo>
                    <a:pt x="581" y="185"/>
                  </a:lnTo>
                  <a:lnTo>
                    <a:pt x="581" y="185"/>
                  </a:lnTo>
                  <a:lnTo>
                    <a:pt x="580" y="185"/>
                  </a:lnTo>
                  <a:lnTo>
                    <a:pt x="579" y="186"/>
                  </a:lnTo>
                  <a:lnTo>
                    <a:pt x="578" y="186"/>
                  </a:lnTo>
                  <a:lnTo>
                    <a:pt x="579" y="184"/>
                  </a:lnTo>
                  <a:lnTo>
                    <a:pt x="581" y="184"/>
                  </a:lnTo>
                  <a:lnTo>
                    <a:pt x="581" y="183"/>
                  </a:lnTo>
                  <a:lnTo>
                    <a:pt x="581" y="183"/>
                  </a:lnTo>
                  <a:lnTo>
                    <a:pt x="581" y="183"/>
                  </a:lnTo>
                  <a:lnTo>
                    <a:pt x="581" y="183"/>
                  </a:lnTo>
                  <a:lnTo>
                    <a:pt x="581" y="181"/>
                  </a:lnTo>
                  <a:lnTo>
                    <a:pt x="577" y="181"/>
                  </a:lnTo>
                  <a:lnTo>
                    <a:pt x="576" y="181"/>
                  </a:lnTo>
                  <a:lnTo>
                    <a:pt x="576" y="180"/>
                  </a:lnTo>
                  <a:lnTo>
                    <a:pt x="577" y="180"/>
                  </a:lnTo>
                  <a:lnTo>
                    <a:pt x="577" y="181"/>
                  </a:lnTo>
                  <a:lnTo>
                    <a:pt x="580" y="180"/>
                  </a:lnTo>
                  <a:lnTo>
                    <a:pt x="580" y="179"/>
                  </a:lnTo>
                  <a:lnTo>
                    <a:pt x="579" y="179"/>
                  </a:lnTo>
                  <a:lnTo>
                    <a:pt x="579" y="179"/>
                  </a:lnTo>
                  <a:lnTo>
                    <a:pt x="579" y="178"/>
                  </a:lnTo>
                  <a:lnTo>
                    <a:pt x="578" y="178"/>
                  </a:lnTo>
                  <a:lnTo>
                    <a:pt x="577" y="178"/>
                  </a:lnTo>
                  <a:lnTo>
                    <a:pt x="577" y="177"/>
                  </a:lnTo>
                  <a:lnTo>
                    <a:pt x="577" y="176"/>
                  </a:lnTo>
                  <a:lnTo>
                    <a:pt x="577" y="176"/>
                  </a:lnTo>
                  <a:lnTo>
                    <a:pt x="578" y="175"/>
                  </a:lnTo>
                  <a:lnTo>
                    <a:pt x="577" y="175"/>
                  </a:lnTo>
                  <a:lnTo>
                    <a:pt x="576" y="175"/>
                  </a:lnTo>
                  <a:lnTo>
                    <a:pt x="574" y="175"/>
                  </a:lnTo>
                  <a:lnTo>
                    <a:pt x="574" y="175"/>
                  </a:lnTo>
                  <a:lnTo>
                    <a:pt x="573" y="175"/>
                  </a:lnTo>
                  <a:lnTo>
                    <a:pt x="572" y="176"/>
                  </a:lnTo>
                  <a:lnTo>
                    <a:pt x="573" y="175"/>
                  </a:lnTo>
                  <a:lnTo>
                    <a:pt x="574" y="175"/>
                  </a:lnTo>
                  <a:lnTo>
                    <a:pt x="576" y="175"/>
                  </a:lnTo>
                  <a:lnTo>
                    <a:pt x="577" y="174"/>
                  </a:lnTo>
                  <a:lnTo>
                    <a:pt x="577" y="173"/>
                  </a:lnTo>
                  <a:lnTo>
                    <a:pt x="577" y="173"/>
                  </a:lnTo>
                  <a:lnTo>
                    <a:pt x="576" y="173"/>
                  </a:lnTo>
                  <a:lnTo>
                    <a:pt x="576" y="172"/>
                  </a:lnTo>
                  <a:lnTo>
                    <a:pt x="575" y="172"/>
                  </a:lnTo>
                  <a:lnTo>
                    <a:pt x="575" y="172"/>
                  </a:lnTo>
                  <a:lnTo>
                    <a:pt x="574" y="172"/>
                  </a:lnTo>
                  <a:lnTo>
                    <a:pt x="574" y="172"/>
                  </a:lnTo>
                  <a:lnTo>
                    <a:pt x="575" y="170"/>
                  </a:lnTo>
                  <a:lnTo>
                    <a:pt x="574" y="169"/>
                  </a:lnTo>
                  <a:lnTo>
                    <a:pt x="573" y="170"/>
                  </a:lnTo>
                  <a:lnTo>
                    <a:pt x="573" y="169"/>
                  </a:lnTo>
                  <a:lnTo>
                    <a:pt x="574" y="168"/>
                  </a:lnTo>
                  <a:lnTo>
                    <a:pt x="572" y="168"/>
                  </a:lnTo>
                  <a:lnTo>
                    <a:pt x="572" y="166"/>
                  </a:lnTo>
                  <a:lnTo>
                    <a:pt x="572" y="166"/>
                  </a:lnTo>
                  <a:lnTo>
                    <a:pt x="571" y="166"/>
                  </a:lnTo>
                  <a:lnTo>
                    <a:pt x="571" y="166"/>
                  </a:lnTo>
                  <a:lnTo>
                    <a:pt x="571" y="164"/>
                  </a:lnTo>
                  <a:lnTo>
                    <a:pt x="571" y="164"/>
                  </a:lnTo>
                  <a:lnTo>
                    <a:pt x="571" y="163"/>
                  </a:lnTo>
                  <a:lnTo>
                    <a:pt x="570" y="163"/>
                  </a:lnTo>
                  <a:lnTo>
                    <a:pt x="571" y="162"/>
                  </a:lnTo>
                  <a:lnTo>
                    <a:pt x="570" y="161"/>
                  </a:lnTo>
                  <a:lnTo>
                    <a:pt x="570" y="161"/>
                  </a:lnTo>
                  <a:lnTo>
                    <a:pt x="569" y="161"/>
                  </a:lnTo>
                  <a:lnTo>
                    <a:pt x="568" y="163"/>
                  </a:lnTo>
                  <a:lnTo>
                    <a:pt x="568" y="163"/>
                  </a:lnTo>
                  <a:lnTo>
                    <a:pt x="567" y="164"/>
                  </a:lnTo>
                  <a:lnTo>
                    <a:pt x="566" y="164"/>
                  </a:lnTo>
                  <a:lnTo>
                    <a:pt x="565" y="168"/>
                  </a:lnTo>
                  <a:lnTo>
                    <a:pt x="566" y="171"/>
                  </a:lnTo>
                  <a:lnTo>
                    <a:pt x="566" y="171"/>
                  </a:lnTo>
                  <a:lnTo>
                    <a:pt x="566" y="172"/>
                  </a:lnTo>
                  <a:lnTo>
                    <a:pt x="565" y="172"/>
                  </a:lnTo>
                  <a:lnTo>
                    <a:pt x="565" y="173"/>
                  </a:lnTo>
                  <a:lnTo>
                    <a:pt x="564" y="172"/>
                  </a:lnTo>
                  <a:lnTo>
                    <a:pt x="565" y="174"/>
                  </a:lnTo>
                  <a:lnTo>
                    <a:pt x="564" y="175"/>
                  </a:lnTo>
                  <a:lnTo>
                    <a:pt x="563" y="175"/>
                  </a:lnTo>
                  <a:lnTo>
                    <a:pt x="563" y="176"/>
                  </a:lnTo>
                  <a:lnTo>
                    <a:pt x="563" y="176"/>
                  </a:lnTo>
                  <a:lnTo>
                    <a:pt x="563" y="177"/>
                  </a:lnTo>
                  <a:lnTo>
                    <a:pt x="563" y="177"/>
                  </a:lnTo>
                  <a:lnTo>
                    <a:pt x="562" y="176"/>
                  </a:lnTo>
                  <a:lnTo>
                    <a:pt x="563" y="179"/>
                  </a:lnTo>
                  <a:lnTo>
                    <a:pt x="562" y="182"/>
                  </a:lnTo>
                  <a:lnTo>
                    <a:pt x="563" y="180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60" y="177"/>
                  </a:lnTo>
                  <a:lnTo>
                    <a:pt x="559" y="179"/>
                  </a:lnTo>
                  <a:lnTo>
                    <a:pt x="559" y="181"/>
                  </a:lnTo>
                  <a:lnTo>
                    <a:pt x="556" y="182"/>
                  </a:lnTo>
                  <a:lnTo>
                    <a:pt x="553" y="183"/>
                  </a:lnTo>
                  <a:lnTo>
                    <a:pt x="553" y="185"/>
                  </a:lnTo>
                  <a:lnTo>
                    <a:pt x="552" y="185"/>
                  </a:lnTo>
                  <a:lnTo>
                    <a:pt x="552" y="183"/>
                  </a:lnTo>
                  <a:lnTo>
                    <a:pt x="552" y="183"/>
                  </a:lnTo>
                  <a:lnTo>
                    <a:pt x="552" y="182"/>
                  </a:lnTo>
                  <a:lnTo>
                    <a:pt x="552" y="183"/>
                  </a:lnTo>
                  <a:lnTo>
                    <a:pt x="552" y="180"/>
                  </a:lnTo>
                  <a:lnTo>
                    <a:pt x="551" y="181"/>
                  </a:lnTo>
                  <a:lnTo>
                    <a:pt x="549" y="185"/>
                  </a:lnTo>
                  <a:lnTo>
                    <a:pt x="545" y="188"/>
                  </a:lnTo>
                  <a:lnTo>
                    <a:pt x="549" y="185"/>
                  </a:lnTo>
                  <a:lnTo>
                    <a:pt x="550" y="182"/>
                  </a:lnTo>
                  <a:lnTo>
                    <a:pt x="550" y="180"/>
                  </a:lnTo>
                  <a:lnTo>
                    <a:pt x="549" y="179"/>
                  </a:lnTo>
                  <a:lnTo>
                    <a:pt x="548" y="177"/>
                  </a:lnTo>
                  <a:lnTo>
                    <a:pt x="548" y="177"/>
                  </a:lnTo>
                  <a:lnTo>
                    <a:pt x="544" y="177"/>
                  </a:lnTo>
                  <a:lnTo>
                    <a:pt x="541" y="179"/>
                  </a:lnTo>
                  <a:lnTo>
                    <a:pt x="541" y="179"/>
                  </a:lnTo>
                  <a:lnTo>
                    <a:pt x="539" y="179"/>
                  </a:lnTo>
                  <a:lnTo>
                    <a:pt x="539" y="178"/>
                  </a:lnTo>
                  <a:lnTo>
                    <a:pt x="541" y="178"/>
                  </a:lnTo>
                  <a:lnTo>
                    <a:pt x="541" y="177"/>
                  </a:lnTo>
                  <a:lnTo>
                    <a:pt x="541" y="175"/>
                  </a:lnTo>
                  <a:lnTo>
                    <a:pt x="541" y="175"/>
                  </a:lnTo>
                  <a:lnTo>
                    <a:pt x="542" y="176"/>
                  </a:lnTo>
                  <a:lnTo>
                    <a:pt x="542" y="177"/>
                  </a:lnTo>
                  <a:lnTo>
                    <a:pt x="544" y="175"/>
                  </a:lnTo>
                  <a:lnTo>
                    <a:pt x="544" y="175"/>
                  </a:lnTo>
                  <a:lnTo>
                    <a:pt x="545" y="176"/>
                  </a:lnTo>
                  <a:lnTo>
                    <a:pt x="545" y="175"/>
                  </a:lnTo>
                  <a:lnTo>
                    <a:pt x="545" y="175"/>
                  </a:lnTo>
                  <a:lnTo>
                    <a:pt x="545" y="175"/>
                  </a:lnTo>
                  <a:lnTo>
                    <a:pt x="543" y="175"/>
                  </a:lnTo>
                  <a:lnTo>
                    <a:pt x="543" y="174"/>
                  </a:lnTo>
                  <a:lnTo>
                    <a:pt x="545" y="173"/>
                  </a:lnTo>
                  <a:lnTo>
                    <a:pt x="545" y="172"/>
                  </a:lnTo>
                  <a:lnTo>
                    <a:pt x="544" y="172"/>
                  </a:lnTo>
                  <a:lnTo>
                    <a:pt x="542" y="172"/>
                  </a:lnTo>
                  <a:lnTo>
                    <a:pt x="542" y="172"/>
                  </a:lnTo>
                  <a:lnTo>
                    <a:pt x="544" y="169"/>
                  </a:lnTo>
                  <a:lnTo>
                    <a:pt x="543" y="168"/>
                  </a:lnTo>
                  <a:lnTo>
                    <a:pt x="544" y="168"/>
                  </a:lnTo>
                  <a:lnTo>
                    <a:pt x="543" y="167"/>
                  </a:lnTo>
                  <a:lnTo>
                    <a:pt x="542" y="166"/>
                  </a:lnTo>
                  <a:lnTo>
                    <a:pt x="541" y="165"/>
                  </a:lnTo>
                  <a:lnTo>
                    <a:pt x="537" y="166"/>
                  </a:lnTo>
                  <a:lnTo>
                    <a:pt x="535" y="164"/>
                  </a:lnTo>
                  <a:lnTo>
                    <a:pt x="534" y="164"/>
                  </a:lnTo>
                  <a:lnTo>
                    <a:pt x="534" y="164"/>
                  </a:lnTo>
                  <a:lnTo>
                    <a:pt x="535" y="164"/>
                  </a:lnTo>
                  <a:lnTo>
                    <a:pt x="536" y="164"/>
                  </a:lnTo>
                  <a:lnTo>
                    <a:pt x="541" y="165"/>
                  </a:lnTo>
                  <a:lnTo>
                    <a:pt x="542" y="164"/>
                  </a:lnTo>
                  <a:lnTo>
                    <a:pt x="542" y="164"/>
                  </a:lnTo>
                  <a:lnTo>
                    <a:pt x="544" y="164"/>
                  </a:lnTo>
                  <a:lnTo>
                    <a:pt x="543" y="162"/>
                  </a:lnTo>
                  <a:lnTo>
                    <a:pt x="542" y="161"/>
                  </a:lnTo>
                  <a:lnTo>
                    <a:pt x="542" y="161"/>
                  </a:lnTo>
                  <a:lnTo>
                    <a:pt x="542" y="160"/>
                  </a:lnTo>
                  <a:lnTo>
                    <a:pt x="542" y="159"/>
                  </a:lnTo>
                  <a:lnTo>
                    <a:pt x="542" y="157"/>
                  </a:lnTo>
                  <a:lnTo>
                    <a:pt x="543" y="157"/>
                  </a:lnTo>
                  <a:lnTo>
                    <a:pt x="544" y="156"/>
                  </a:lnTo>
                  <a:lnTo>
                    <a:pt x="544" y="156"/>
                  </a:lnTo>
                  <a:lnTo>
                    <a:pt x="544" y="155"/>
                  </a:lnTo>
                  <a:lnTo>
                    <a:pt x="542" y="153"/>
                  </a:lnTo>
                  <a:lnTo>
                    <a:pt x="541" y="154"/>
                  </a:lnTo>
                  <a:lnTo>
                    <a:pt x="541" y="154"/>
                  </a:lnTo>
                  <a:lnTo>
                    <a:pt x="540" y="155"/>
                  </a:lnTo>
                  <a:lnTo>
                    <a:pt x="539" y="155"/>
                  </a:lnTo>
                  <a:lnTo>
                    <a:pt x="539" y="154"/>
                  </a:lnTo>
                  <a:lnTo>
                    <a:pt x="539" y="154"/>
                  </a:lnTo>
                  <a:lnTo>
                    <a:pt x="538" y="153"/>
                  </a:lnTo>
                  <a:lnTo>
                    <a:pt x="537" y="154"/>
                  </a:lnTo>
                  <a:lnTo>
                    <a:pt x="536" y="153"/>
                  </a:lnTo>
                  <a:lnTo>
                    <a:pt x="535" y="154"/>
                  </a:lnTo>
                  <a:lnTo>
                    <a:pt x="534" y="153"/>
                  </a:lnTo>
                  <a:lnTo>
                    <a:pt x="534" y="152"/>
                  </a:lnTo>
                  <a:lnTo>
                    <a:pt x="534" y="152"/>
                  </a:lnTo>
                  <a:lnTo>
                    <a:pt x="531" y="152"/>
                  </a:lnTo>
                  <a:lnTo>
                    <a:pt x="531" y="152"/>
                  </a:lnTo>
                  <a:lnTo>
                    <a:pt x="532" y="151"/>
                  </a:lnTo>
                  <a:lnTo>
                    <a:pt x="530" y="151"/>
                  </a:lnTo>
                  <a:lnTo>
                    <a:pt x="530" y="150"/>
                  </a:lnTo>
                  <a:lnTo>
                    <a:pt x="530" y="149"/>
                  </a:lnTo>
                  <a:lnTo>
                    <a:pt x="530" y="148"/>
                  </a:lnTo>
                  <a:lnTo>
                    <a:pt x="531" y="148"/>
                  </a:lnTo>
                  <a:lnTo>
                    <a:pt x="531" y="147"/>
                  </a:lnTo>
                  <a:lnTo>
                    <a:pt x="531" y="146"/>
                  </a:lnTo>
                  <a:lnTo>
                    <a:pt x="530" y="146"/>
                  </a:lnTo>
                  <a:lnTo>
                    <a:pt x="530" y="146"/>
                  </a:lnTo>
                  <a:lnTo>
                    <a:pt x="529" y="147"/>
                  </a:lnTo>
                  <a:lnTo>
                    <a:pt x="528" y="147"/>
                  </a:lnTo>
                  <a:lnTo>
                    <a:pt x="528" y="146"/>
                  </a:lnTo>
                  <a:lnTo>
                    <a:pt x="529" y="146"/>
                  </a:lnTo>
                  <a:lnTo>
                    <a:pt x="528" y="146"/>
                  </a:lnTo>
                  <a:lnTo>
                    <a:pt x="528" y="145"/>
                  </a:lnTo>
                  <a:lnTo>
                    <a:pt x="528" y="143"/>
                  </a:lnTo>
                  <a:lnTo>
                    <a:pt x="527" y="143"/>
                  </a:lnTo>
                  <a:lnTo>
                    <a:pt x="527" y="143"/>
                  </a:lnTo>
                  <a:lnTo>
                    <a:pt x="527" y="144"/>
                  </a:lnTo>
                  <a:lnTo>
                    <a:pt x="526" y="144"/>
                  </a:lnTo>
                  <a:lnTo>
                    <a:pt x="525" y="144"/>
                  </a:lnTo>
                  <a:lnTo>
                    <a:pt x="525" y="144"/>
                  </a:lnTo>
                  <a:lnTo>
                    <a:pt x="526" y="142"/>
                  </a:lnTo>
                  <a:lnTo>
                    <a:pt x="526" y="141"/>
                  </a:lnTo>
                  <a:lnTo>
                    <a:pt x="526" y="140"/>
                  </a:lnTo>
                  <a:lnTo>
                    <a:pt x="525" y="140"/>
                  </a:lnTo>
                  <a:lnTo>
                    <a:pt x="523" y="139"/>
                  </a:lnTo>
                  <a:lnTo>
                    <a:pt x="523" y="139"/>
                  </a:lnTo>
                  <a:lnTo>
                    <a:pt x="519" y="137"/>
                  </a:lnTo>
                  <a:lnTo>
                    <a:pt x="518" y="138"/>
                  </a:lnTo>
                  <a:lnTo>
                    <a:pt x="515" y="139"/>
                  </a:lnTo>
                  <a:lnTo>
                    <a:pt x="514" y="139"/>
                  </a:lnTo>
                  <a:lnTo>
                    <a:pt x="514" y="140"/>
                  </a:lnTo>
                  <a:lnTo>
                    <a:pt x="512" y="140"/>
                  </a:lnTo>
                  <a:lnTo>
                    <a:pt x="512" y="139"/>
                  </a:lnTo>
                  <a:lnTo>
                    <a:pt x="512" y="139"/>
                  </a:lnTo>
                  <a:lnTo>
                    <a:pt x="510" y="139"/>
                  </a:lnTo>
                  <a:lnTo>
                    <a:pt x="509" y="139"/>
                  </a:lnTo>
                  <a:lnTo>
                    <a:pt x="509" y="139"/>
                  </a:lnTo>
                  <a:lnTo>
                    <a:pt x="509" y="139"/>
                  </a:lnTo>
                  <a:lnTo>
                    <a:pt x="506" y="138"/>
                  </a:lnTo>
                  <a:lnTo>
                    <a:pt x="506" y="137"/>
                  </a:lnTo>
                  <a:lnTo>
                    <a:pt x="505" y="137"/>
                  </a:lnTo>
                  <a:lnTo>
                    <a:pt x="500" y="136"/>
                  </a:lnTo>
                  <a:lnTo>
                    <a:pt x="499" y="136"/>
                  </a:lnTo>
                  <a:lnTo>
                    <a:pt x="499" y="135"/>
                  </a:lnTo>
                  <a:lnTo>
                    <a:pt x="498" y="135"/>
                  </a:lnTo>
                  <a:lnTo>
                    <a:pt x="496" y="139"/>
                  </a:lnTo>
                  <a:lnTo>
                    <a:pt x="495" y="139"/>
                  </a:lnTo>
                  <a:lnTo>
                    <a:pt x="495" y="143"/>
                  </a:lnTo>
                  <a:lnTo>
                    <a:pt x="495" y="143"/>
                  </a:lnTo>
                  <a:lnTo>
                    <a:pt x="496" y="145"/>
                  </a:lnTo>
                  <a:lnTo>
                    <a:pt x="497" y="146"/>
                  </a:lnTo>
                  <a:lnTo>
                    <a:pt x="497" y="146"/>
                  </a:lnTo>
                  <a:lnTo>
                    <a:pt x="498" y="146"/>
                  </a:lnTo>
                  <a:lnTo>
                    <a:pt x="499" y="146"/>
                  </a:lnTo>
                  <a:lnTo>
                    <a:pt x="499" y="146"/>
                  </a:lnTo>
                  <a:lnTo>
                    <a:pt x="499" y="147"/>
                  </a:lnTo>
                  <a:lnTo>
                    <a:pt x="498" y="147"/>
                  </a:lnTo>
                  <a:lnTo>
                    <a:pt x="498" y="148"/>
                  </a:lnTo>
                  <a:lnTo>
                    <a:pt x="497" y="149"/>
                  </a:lnTo>
                  <a:lnTo>
                    <a:pt x="497" y="150"/>
                  </a:lnTo>
                  <a:lnTo>
                    <a:pt x="497" y="150"/>
                  </a:lnTo>
                  <a:lnTo>
                    <a:pt x="497" y="151"/>
                  </a:lnTo>
                  <a:lnTo>
                    <a:pt x="496" y="153"/>
                  </a:lnTo>
                  <a:lnTo>
                    <a:pt x="495" y="154"/>
                  </a:lnTo>
                  <a:lnTo>
                    <a:pt x="495" y="156"/>
                  </a:lnTo>
                  <a:lnTo>
                    <a:pt x="496" y="157"/>
                  </a:lnTo>
                  <a:lnTo>
                    <a:pt x="497" y="157"/>
                  </a:lnTo>
                  <a:lnTo>
                    <a:pt x="497" y="157"/>
                  </a:lnTo>
                  <a:lnTo>
                    <a:pt x="498" y="157"/>
                  </a:lnTo>
                  <a:lnTo>
                    <a:pt x="499" y="157"/>
                  </a:lnTo>
                  <a:lnTo>
                    <a:pt x="499" y="157"/>
                  </a:lnTo>
                  <a:lnTo>
                    <a:pt x="497" y="157"/>
                  </a:lnTo>
                  <a:lnTo>
                    <a:pt x="497" y="158"/>
                  </a:lnTo>
                  <a:lnTo>
                    <a:pt x="497" y="158"/>
                  </a:lnTo>
                  <a:lnTo>
                    <a:pt x="497" y="161"/>
                  </a:lnTo>
                  <a:lnTo>
                    <a:pt x="498" y="162"/>
                  </a:lnTo>
                  <a:lnTo>
                    <a:pt x="498" y="162"/>
                  </a:lnTo>
                  <a:lnTo>
                    <a:pt x="499" y="163"/>
                  </a:lnTo>
                  <a:lnTo>
                    <a:pt x="499" y="164"/>
                  </a:lnTo>
                  <a:lnTo>
                    <a:pt x="498" y="164"/>
                  </a:lnTo>
                  <a:lnTo>
                    <a:pt x="497" y="164"/>
                  </a:lnTo>
                  <a:lnTo>
                    <a:pt x="497" y="165"/>
                  </a:lnTo>
                  <a:lnTo>
                    <a:pt x="500" y="165"/>
                  </a:lnTo>
                  <a:lnTo>
                    <a:pt x="501" y="165"/>
                  </a:lnTo>
                  <a:lnTo>
                    <a:pt x="500" y="167"/>
                  </a:lnTo>
                  <a:lnTo>
                    <a:pt x="500" y="167"/>
                  </a:lnTo>
                  <a:lnTo>
                    <a:pt x="499" y="168"/>
                  </a:lnTo>
                  <a:lnTo>
                    <a:pt x="500" y="169"/>
                  </a:lnTo>
                  <a:lnTo>
                    <a:pt x="501" y="169"/>
                  </a:lnTo>
                  <a:lnTo>
                    <a:pt x="499" y="170"/>
                  </a:lnTo>
                  <a:lnTo>
                    <a:pt x="499" y="169"/>
                  </a:lnTo>
                  <a:lnTo>
                    <a:pt x="497" y="169"/>
                  </a:lnTo>
                  <a:lnTo>
                    <a:pt x="497" y="170"/>
                  </a:lnTo>
                  <a:lnTo>
                    <a:pt x="497" y="172"/>
                  </a:lnTo>
                  <a:lnTo>
                    <a:pt x="497" y="172"/>
                  </a:lnTo>
                  <a:lnTo>
                    <a:pt x="497" y="173"/>
                  </a:lnTo>
                  <a:lnTo>
                    <a:pt x="496" y="173"/>
                  </a:lnTo>
                  <a:lnTo>
                    <a:pt x="496" y="174"/>
                  </a:lnTo>
                  <a:lnTo>
                    <a:pt x="494" y="174"/>
                  </a:lnTo>
                  <a:lnTo>
                    <a:pt x="493" y="175"/>
                  </a:lnTo>
                  <a:lnTo>
                    <a:pt x="492" y="175"/>
                  </a:lnTo>
                  <a:lnTo>
                    <a:pt x="492" y="175"/>
                  </a:lnTo>
                  <a:lnTo>
                    <a:pt x="492" y="178"/>
                  </a:lnTo>
                  <a:lnTo>
                    <a:pt x="492" y="178"/>
                  </a:lnTo>
                  <a:lnTo>
                    <a:pt x="492" y="179"/>
                  </a:lnTo>
                  <a:lnTo>
                    <a:pt x="498" y="183"/>
                  </a:lnTo>
                  <a:lnTo>
                    <a:pt x="499" y="183"/>
                  </a:lnTo>
                  <a:lnTo>
                    <a:pt x="502" y="196"/>
                  </a:lnTo>
                  <a:lnTo>
                    <a:pt x="502" y="197"/>
                  </a:lnTo>
                  <a:lnTo>
                    <a:pt x="503" y="204"/>
                  </a:lnTo>
                  <a:lnTo>
                    <a:pt x="504" y="204"/>
                  </a:lnTo>
                  <a:lnTo>
                    <a:pt x="505" y="201"/>
                  </a:lnTo>
                  <a:lnTo>
                    <a:pt x="505" y="201"/>
                  </a:lnTo>
                  <a:lnTo>
                    <a:pt x="505" y="204"/>
                  </a:lnTo>
                  <a:lnTo>
                    <a:pt x="506" y="204"/>
                  </a:lnTo>
                  <a:lnTo>
                    <a:pt x="506" y="205"/>
                  </a:lnTo>
                  <a:lnTo>
                    <a:pt x="505" y="205"/>
                  </a:lnTo>
                  <a:lnTo>
                    <a:pt x="504" y="205"/>
                  </a:lnTo>
                  <a:lnTo>
                    <a:pt x="503" y="205"/>
                  </a:lnTo>
                  <a:lnTo>
                    <a:pt x="503" y="205"/>
                  </a:lnTo>
                  <a:lnTo>
                    <a:pt x="498" y="212"/>
                  </a:lnTo>
                  <a:lnTo>
                    <a:pt x="487" y="220"/>
                  </a:lnTo>
                  <a:lnTo>
                    <a:pt x="488" y="221"/>
                  </a:lnTo>
                  <a:lnTo>
                    <a:pt x="491" y="227"/>
                  </a:lnTo>
                  <a:lnTo>
                    <a:pt x="492" y="237"/>
                  </a:lnTo>
                  <a:lnTo>
                    <a:pt x="492" y="237"/>
                  </a:lnTo>
                  <a:lnTo>
                    <a:pt x="492" y="237"/>
                  </a:lnTo>
                  <a:lnTo>
                    <a:pt x="492" y="237"/>
                  </a:lnTo>
                  <a:lnTo>
                    <a:pt x="493" y="239"/>
                  </a:lnTo>
                  <a:lnTo>
                    <a:pt x="493" y="240"/>
                  </a:lnTo>
                  <a:lnTo>
                    <a:pt x="494" y="241"/>
                  </a:lnTo>
                  <a:lnTo>
                    <a:pt x="494" y="241"/>
                  </a:lnTo>
                  <a:lnTo>
                    <a:pt x="495" y="242"/>
                  </a:lnTo>
                  <a:lnTo>
                    <a:pt x="497" y="241"/>
                  </a:lnTo>
                  <a:lnTo>
                    <a:pt x="497" y="242"/>
                  </a:lnTo>
                  <a:lnTo>
                    <a:pt x="496" y="242"/>
                  </a:lnTo>
                  <a:lnTo>
                    <a:pt x="494" y="242"/>
                  </a:lnTo>
                  <a:lnTo>
                    <a:pt x="494" y="243"/>
                  </a:lnTo>
                  <a:lnTo>
                    <a:pt x="493" y="245"/>
                  </a:lnTo>
                  <a:lnTo>
                    <a:pt x="492" y="245"/>
                  </a:lnTo>
                  <a:lnTo>
                    <a:pt x="492" y="245"/>
                  </a:lnTo>
                  <a:lnTo>
                    <a:pt x="490" y="245"/>
                  </a:lnTo>
                  <a:lnTo>
                    <a:pt x="490" y="246"/>
                  </a:lnTo>
                  <a:lnTo>
                    <a:pt x="492" y="248"/>
                  </a:lnTo>
                  <a:lnTo>
                    <a:pt x="493" y="248"/>
                  </a:lnTo>
                  <a:lnTo>
                    <a:pt x="493" y="249"/>
                  </a:lnTo>
                  <a:lnTo>
                    <a:pt x="492" y="249"/>
                  </a:lnTo>
                  <a:lnTo>
                    <a:pt x="492" y="250"/>
                  </a:lnTo>
                  <a:lnTo>
                    <a:pt x="491" y="251"/>
                  </a:lnTo>
                  <a:lnTo>
                    <a:pt x="491" y="251"/>
                  </a:lnTo>
                  <a:lnTo>
                    <a:pt x="490" y="248"/>
                  </a:lnTo>
                  <a:lnTo>
                    <a:pt x="490" y="248"/>
                  </a:lnTo>
                  <a:lnTo>
                    <a:pt x="490" y="248"/>
                  </a:lnTo>
                  <a:lnTo>
                    <a:pt x="489" y="247"/>
                  </a:lnTo>
                  <a:lnTo>
                    <a:pt x="488" y="248"/>
                  </a:lnTo>
                  <a:lnTo>
                    <a:pt x="488" y="248"/>
                  </a:lnTo>
                  <a:lnTo>
                    <a:pt x="487" y="248"/>
                  </a:lnTo>
                  <a:lnTo>
                    <a:pt x="487" y="249"/>
                  </a:lnTo>
                  <a:lnTo>
                    <a:pt x="487" y="252"/>
                  </a:lnTo>
                  <a:lnTo>
                    <a:pt x="487" y="252"/>
                  </a:lnTo>
                  <a:lnTo>
                    <a:pt x="485" y="251"/>
                  </a:lnTo>
                  <a:lnTo>
                    <a:pt x="484" y="251"/>
                  </a:lnTo>
                  <a:lnTo>
                    <a:pt x="483" y="250"/>
                  </a:lnTo>
                  <a:lnTo>
                    <a:pt x="483" y="250"/>
                  </a:lnTo>
                  <a:lnTo>
                    <a:pt x="479" y="252"/>
                  </a:lnTo>
                  <a:lnTo>
                    <a:pt x="482" y="250"/>
                  </a:lnTo>
                  <a:lnTo>
                    <a:pt x="483" y="249"/>
                  </a:lnTo>
                  <a:lnTo>
                    <a:pt x="482" y="246"/>
                  </a:lnTo>
                  <a:lnTo>
                    <a:pt x="478" y="243"/>
                  </a:lnTo>
                  <a:lnTo>
                    <a:pt x="477" y="243"/>
                  </a:lnTo>
                  <a:lnTo>
                    <a:pt x="473" y="244"/>
                  </a:lnTo>
                  <a:lnTo>
                    <a:pt x="473" y="244"/>
                  </a:lnTo>
                  <a:lnTo>
                    <a:pt x="476" y="241"/>
                  </a:lnTo>
                  <a:lnTo>
                    <a:pt x="477" y="241"/>
                  </a:lnTo>
                  <a:lnTo>
                    <a:pt x="477" y="241"/>
                  </a:lnTo>
                  <a:lnTo>
                    <a:pt x="476" y="239"/>
                  </a:lnTo>
                  <a:lnTo>
                    <a:pt x="476" y="238"/>
                  </a:lnTo>
                  <a:lnTo>
                    <a:pt x="475" y="238"/>
                  </a:lnTo>
                  <a:lnTo>
                    <a:pt x="474" y="237"/>
                  </a:lnTo>
                  <a:lnTo>
                    <a:pt x="473" y="236"/>
                  </a:lnTo>
                  <a:lnTo>
                    <a:pt x="473" y="236"/>
                  </a:lnTo>
                  <a:lnTo>
                    <a:pt x="472" y="235"/>
                  </a:lnTo>
                  <a:lnTo>
                    <a:pt x="472" y="234"/>
                  </a:lnTo>
                  <a:lnTo>
                    <a:pt x="473" y="233"/>
                  </a:lnTo>
                  <a:lnTo>
                    <a:pt x="473" y="226"/>
                  </a:lnTo>
                  <a:lnTo>
                    <a:pt x="472" y="225"/>
                  </a:lnTo>
                  <a:lnTo>
                    <a:pt x="472" y="218"/>
                  </a:lnTo>
                  <a:lnTo>
                    <a:pt x="472" y="215"/>
                  </a:lnTo>
                  <a:lnTo>
                    <a:pt x="472" y="215"/>
                  </a:lnTo>
                  <a:lnTo>
                    <a:pt x="471" y="215"/>
                  </a:lnTo>
                  <a:lnTo>
                    <a:pt x="470" y="215"/>
                  </a:lnTo>
                  <a:lnTo>
                    <a:pt x="469" y="215"/>
                  </a:lnTo>
                  <a:lnTo>
                    <a:pt x="468" y="214"/>
                  </a:lnTo>
                  <a:lnTo>
                    <a:pt x="468" y="214"/>
                  </a:lnTo>
                  <a:lnTo>
                    <a:pt x="467" y="214"/>
                  </a:lnTo>
                  <a:lnTo>
                    <a:pt x="456" y="214"/>
                  </a:lnTo>
                  <a:lnTo>
                    <a:pt x="454" y="218"/>
                  </a:lnTo>
                  <a:lnTo>
                    <a:pt x="456" y="213"/>
                  </a:lnTo>
                  <a:lnTo>
                    <a:pt x="456" y="212"/>
                  </a:lnTo>
                  <a:lnTo>
                    <a:pt x="454" y="212"/>
                  </a:lnTo>
                  <a:lnTo>
                    <a:pt x="454" y="211"/>
                  </a:lnTo>
                  <a:lnTo>
                    <a:pt x="453" y="210"/>
                  </a:lnTo>
                  <a:lnTo>
                    <a:pt x="448" y="208"/>
                  </a:lnTo>
                  <a:lnTo>
                    <a:pt x="447" y="208"/>
                  </a:lnTo>
                  <a:lnTo>
                    <a:pt x="447" y="208"/>
                  </a:lnTo>
                  <a:lnTo>
                    <a:pt x="446" y="208"/>
                  </a:lnTo>
                  <a:lnTo>
                    <a:pt x="445" y="208"/>
                  </a:lnTo>
                  <a:lnTo>
                    <a:pt x="444" y="207"/>
                  </a:lnTo>
                  <a:lnTo>
                    <a:pt x="444" y="207"/>
                  </a:lnTo>
                  <a:lnTo>
                    <a:pt x="443" y="207"/>
                  </a:lnTo>
                  <a:lnTo>
                    <a:pt x="443" y="207"/>
                  </a:lnTo>
                  <a:lnTo>
                    <a:pt x="443" y="206"/>
                  </a:lnTo>
                  <a:lnTo>
                    <a:pt x="440" y="202"/>
                  </a:lnTo>
                  <a:lnTo>
                    <a:pt x="435" y="198"/>
                  </a:lnTo>
                  <a:lnTo>
                    <a:pt x="432" y="198"/>
                  </a:lnTo>
                  <a:lnTo>
                    <a:pt x="429" y="197"/>
                  </a:lnTo>
                  <a:lnTo>
                    <a:pt x="428" y="196"/>
                  </a:lnTo>
                  <a:lnTo>
                    <a:pt x="426" y="194"/>
                  </a:lnTo>
                  <a:lnTo>
                    <a:pt x="424" y="194"/>
                  </a:lnTo>
                  <a:lnTo>
                    <a:pt x="418" y="197"/>
                  </a:lnTo>
                  <a:lnTo>
                    <a:pt x="417" y="197"/>
                  </a:lnTo>
                  <a:lnTo>
                    <a:pt x="417" y="197"/>
                  </a:lnTo>
                  <a:lnTo>
                    <a:pt x="415" y="197"/>
                  </a:lnTo>
                  <a:lnTo>
                    <a:pt x="415" y="197"/>
                  </a:lnTo>
                  <a:lnTo>
                    <a:pt x="416" y="196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15" y="190"/>
                  </a:lnTo>
                  <a:lnTo>
                    <a:pt x="415" y="186"/>
                  </a:lnTo>
                  <a:lnTo>
                    <a:pt x="414" y="182"/>
                  </a:lnTo>
                  <a:lnTo>
                    <a:pt x="413" y="179"/>
                  </a:lnTo>
                  <a:lnTo>
                    <a:pt x="413" y="179"/>
                  </a:lnTo>
                  <a:lnTo>
                    <a:pt x="412" y="178"/>
                  </a:lnTo>
                  <a:lnTo>
                    <a:pt x="411" y="179"/>
                  </a:lnTo>
                  <a:lnTo>
                    <a:pt x="410" y="179"/>
                  </a:lnTo>
                  <a:lnTo>
                    <a:pt x="410" y="178"/>
                  </a:lnTo>
                  <a:lnTo>
                    <a:pt x="407" y="178"/>
                  </a:lnTo>
                  <a:lnTo>
                    <a:pt x="407" y="179"/>
                  </a:lnTo>
                  <a:lnTo>
                    <a:pt x="407" y="180"/>
                  </a:lnTo>
                  <a:lnTo>
                    <a:pt x="407" y="181"/>
                  </a:lnTo>
                  <a:lnTo>
                    <a:pt x="407" y="178"/>
                  </a:lnTo>
                  <a:lnTo>
                    <a:pt x="406" y="179"/>
                  </a:lnTo>
                  <a:lnTo>
                    <a:pt x="406" y="179"/>
                  </a:lnTo>
                  <a:lnTo>
                    <a:pt x="405" y="178"/>
                  </a:lnTo>
                  <a:lnTo>
                    <a:pt x="403" y="175"/>
                  </a:lnTo>
                  <a:lnTo>
                    <a:pt x="403" y="175"/>
                  </a:lnTo>
                  <a:lnTo>
                    <a:pt x="403" y="174"/>
                  </a:lnTo>
                  <a:lnTo>
                    <a:pt x="404" y="160"/>
                  </a:lnTo>
                  <a:lnTo>
                    <a:pt x="404" y="159"/>
                  </a:lnTo>
                  <a:lnTo>
                    <a:pt x="405" y="159"/>
                  </a:lnTo>
                  <a:lnTo>
                    <a:pt x="406" y="158"/>
                  </a:lnTo>
                  <a:lnTo>
                    <a:pt x="405" y="156"/>
                  </a:lnTo>
                  <a:lnTo>
                    <a:pt x="407" y="155"/>
                  </a:lnTo>
                  <a:lnTo>
                    <a:pt x="407" y="152"/>
                  </a:lnTo>
                  <a:lnTo>
                    <a:pt x="407" y="151"/>
                  </a:lnTo>
                  <a:lnTo>
                    <a:pt x="405" y="150"/>
                  </a:lnTo>
                  <a:lnTo>
                    <a:pt x="406" y="149"/>
                  </a:lnTo>
                  <a:lnTo>
                    <a:pt x="408" y="149"/>
                  </a:lnTo>
                  <a:lnTo>
                    <a:pt x="410" y="146"/>
                  </a:lnTo>
                  <a:lnTo>
                    <a:pt x="412" y="145"/>
                  </a:lnTo>
                  <a:lnTo>
                    <a:pt x="411" y="144"/>
                  </a:lnTo>
                  <a:lnTo>
                    <a:pt x="411" y="143"/>
                  </a:lnTo>
                  <a:lnTo>
                    <a:pt x="413" y="143"/>
                  </a:lnTo>
                  <a:lnTo>
                    <a:pt x="413" y="143"/>
                  </a:lnTo>
                  <a:lnTo>
                    <a:pt x="413" y="142"/>
                  </a:lnTo>
                  <a:lnTo>
                    <a:pt x="413" y="141"/>
                  </a:lnTo>
                  <a:lnTo>
                    <a:pt x="414" y="141"/>
                  </a:lnTo>
                  <a:lnTo>
                    <a:pt x="414" y="140"/>
                  </a:lnTo>
                  <a:lnTo>
                    <a:pt x="414" y="139"/>
                  </a:lnTo>
                  <a:lnTo>
                    <a:pt x="416" y="142"/>
                  </a:lnTo>
                  <a:lnTo>
                    <a:pt x="415" y="138"/>
                  </a:lnTo>
                  <a:lnTo>
                    <a:pt x="416" y="135"/>
                  </a:lnTo>
                  <a:lnTo>
                    <a:pt x="417" y="135"/>
                  </a:lnTo>
                  <a:lnTo>
                    <a:pt x="418" y="135"/>
                  </a:lnTo>
                  <a:lnTo>
                    <a:pt x="419" y="135"/>
                  </a:lnTo>
                  <a:lnTo>
                    <a:pt x="419" y="135"/>
                  </a:lnTo>
                  <a:lnTo>
                    <a:pt x="418" y="135"/>
                  </a:lnTo>
                  <a:lnTo>
                    <a:pt x="417" y="133"/>
                  </a:lnTo>
                  <a:lnTo>
                    <a:pt x="417" y="132"/>
                  </a:lnTo>
                  <a:lnTo>
                    <a:pt x="418" y="133"/>
                  </a:lnTo>
                  <a:lnTo>
                    <a:pt x="419" y="132"/>
                  </a:lnTo>
                  <a:lnTo>
                    <a:pt x="422" y="133"/>
                  </a:lnTo>
                  <a:lnTo>
                    <a:pt x="423" y="132"/>
                  </a:lnTo>
                  <a:lnTo>
                    <a:pt x="424" y="132"/>
                  </a:lnTo>
                  <a:lnTo>
                    <a:pt x="426" y="132"/>
                  </a:lnTo>
                  <a:lnTo>
                    <a:pt x="427" y="131"/>
                  </a:lnTo>
                  <a:lnTo>
                    <a:pt x="427" y="130"/>
                  </a:lnTo>
                  <a:lnTo>
                    <a:pt x="427" y="129"/>
                  </a:lnTo>
                  <a:lnTo>
                    <a:pt x="426" y="126"/>
                  </a:lnTo>
                  <a:lnTo>
                    <a:pt x="425" y="125"/>
                  </a:lnTo>
                  <a:lnTo>
                    <a:pt x="425" y="124"/>
                  </a:lnTo>
                  <a:lnTo>
                    <a:pt x="425" y="124"/>
                  </a:lnTo>
                  <a:lnTo>
                    <a:pt x="425" y="124"/>
                  </a:lnTo>
                  <a:lnTo>
                    <a:pt x="424" y="124"/>
                  </a:lnTo>
                  <a:lnTo>
                    <a:pt x="423" y="124"/>
                  </a:lnTo>
                  <a:lnTo>
                    <a:pt x="421" y="123"/>
                  </a:lnTo>
                  <a:lnTo>
                    <a:pt x="421" y="122"/>
                  </a:lnTo>
                  <a:lnTo>
                    <a:pt x="421" y="121"/>
                  </a:lnTo>
                  <a:lnTo>
                    <a:pt x="419" y="122"/>
                  </a:lnTo>
                  <a:lnTo>
                    <a:pt x="418" y="122"/>
                  </a:lnTo>
                  <a:lnTo>
                    <a:pt x="418" y="124"/>
                  </a:lnTo>
                  <a:lnTo>
                    <a:pt x="418" y="123"/>
                  </a:lnTo>
                  <a:lnTo>
                    <a:pt x="418" y="122"/>
                  </a:lnTo>
                  <a:lnTo>
                    <a:pt x="419" y="122"/>
                  </a:lnTo>
                  <a:lnTo>
                    <a:pt x="418" y="121"/>
                  </a:lnTo>
                  <a:lnTo>
                    <a:pt x="417" y="121"/>
                  </a:lnTo>
                  <a:lnTo>
                    <a:pt x="416" y="121"/>
                  </a:lnTo>
                  <a:lnTo>
                    <a:pt x="416" y="121"/>
                  </a:lnTo>
                  <a:lnTo>
                    <a:pt x="416" y="121"/>
                  </a:lnTo>
                  <a:lnTo>
                    <a:pt x="413" y="120"/>
                  </a:lnTo>
                  <a:lnTo>
                    <a:pt x="412" y="119"/>
                  </a:lnTo>
                  <a:lnTo>
                    <a:pt x="412" y="119"/>
                  </a:lnTo>
                  <a:lnTo>
                    <a:pt x="412" y="120"/>
                  </a:lnTo>
                  <a:lnTo>
                    <a:pt x="411" y="120"/>
                  </a:lnTo>
                  <a:lnTo>
                    <a:pt x="410" y="120"/>
                  </a:lnTo>
                  <a:lnTo>
                    <a:pt x="410" y="119"/>
                  </a:lnTo>
                  <a:lnTo>
                    <a:pt x="411" y="117"/>
                  </a:lnTo>
                  <a:lnTo>
                    <a:pt x="416" y="120"/>
                  </a:lnTo>
                  <a:lnTo>
                    <a:pt x="416" y="120"/>
                  </a:lnTo>
                  <a:lnTo>
                    <a:pt x="418" y="121"/>
                  </a:lnTo>
                  <a:lnTo>
                    <a:pt x="419" y="121"/>
                  </a:lnTo>
                  <a:lnTo>
                    <a:pt x="420" y="121"/>
                  </a:lnTo>
                  <a:lnTo>
                    <a:pt x="420" y="121"/>
                  </a:lnTo>
                  <a:lnTo>
                    <a:pt x="421" y="121"/>
                  </a:lnTo>
                  <a:lnTo>
                    <a:pt x="421" y="120"/>
                  </a:lnTo>
                  <a:lnTo>
                    <a:pt x="422" y="121"/>
                  </a:lnTo>
                  <a:lnTo>
                    <a:pt x="422" y="121"/>
                  </a:lnTo>
                  <a:lnTo>
                    <a:pt x="424" y="122"/>
                  </a:lnTo>
                  <a:lnTo>
                    <a:pt x="425" y="123"/>
                  </a:lnTo>
                  <a:lnTo>
                    <a:pt x="425" y="123"/>
                  </a:lnTo>
                  <a:lnTo>
                    <a:pt x="426" y="124"/>
                  </a:lnTo>
                  <a:lnTo>
                    <a:pt x="427" y="124"/>
                  </a:lnTo>
                  <a:lnTo>
                    <a:pt x="427" y="124"/>
                  </a:lnTo>
                  <a:lnTo>
                    <a:pt x="428" y="124"/>
                  </a:lnTo>
                  <a:lnTo>
                    <a:pt x="429" y="124"/>
                  </a:lnTo>
                  <a:lnTo>
                    <a:pt x="429" y="123"/>
                  </a:lnTo>
                  <a:lnTo>
                    <a:pt x="429" y="123"/>
                  </a:lnTo>
                  <a:lnTo>
                    <a:pt x="431" y="120"/>
                  </a:lnTo>
                  <a:lnTo>
                    <a:pt x="430" y="120"/>
                  </a:lnTo>
                  <a:lnTo>
                    <a:pt x="430" y="118"/>
                  </a:lnTo>
                  <a:lnTo>
                    <a:pt x="431" y="119"/>
                  </a:lnTo>
                  <a:lnTo>
                    <a:pt x="432" y="119"/>
                  </a:lnTo>
                  <a:lnTo>
                    <a:pt x="432" y="118"/>
                  </a:lnTo>
                  <a:lnTo>
                    <a:pt x="431" y="117"/>
                  </a:lnTo>
                  <a:lnTo>
                    <a:pt x="431" y="117"/>
                  </a:lnTo>
                  <a:lnTo>
                    <a:pt x="431" y="116"/>
                  </a:lnTo>
                  <a:lnTo>
                    <a:pt x="432" y="116"/>
                  </a:lnTo>
                  <a:lnTo>
                    <a:pt x="432" y="117"/>
                  </a:lnTo>
                  <a:lnTo>
                    <a:pt x="432" y="117"/>
                  </a:lnTo>
                  <a:lnTo>
                    <a:pt x="433" y="117"/>
                  </a:lnTo>
                  <a:lnTo>
                    <a:pt x="433" y="117"/>
                  </a:lnTo>
                  <a:lnTo>
                    <a:pt x="433" y="117"/>
                  </a:lnTo>
                  <a:lnTo>
                    <a:pt x="436" y="118"/>
                  </a:lnTo>
                  <a:lnTo>
                    <a:pt x="436" y="117"/>
                  </a:lnTo>
                  <a:lnTo>
                    <a:pt x="438" y="118"/>
                  </a:lnTo>
                  <a:lnTo>
                    <a:pt x="439" y="117"/>
                  </a:lnTo>
                  <a:lnTo>
                    <a:pt x="440" y="116"/>
                  </a:lnTo>
                  <a:lnTo>
                    <a:pt x="441" y="116"/>
                  </a:lnTo>
                  <a:lnTo>
                    <a:pt x="443" y="113"/>
                  </a:lnTo>
                  <a:lnTo>
                    <a:pt x="443" y="111"/>
                  </a:lnTo>
                  <a:lnTo>
                    <a:pt x="443" y="111"/>
                  </a:lnTo>
                  <a:lnTo>
                    <a:pt x="444" y="109"/>
                  </a:lnTo>
                  <a:lnTo>
                    <a:pt x="445" y="109"/>
                  </a:lnTo>
                  <a:lnTo>
                    <a:pt x="446" y="106"/>
                  </a:lnTo>
                  <a:lnTo>
                    <a:pt x="447" y="106"/>
                  </a:lnTo>
                  <a:lnTo>
                    <a:pt x="447" y="106"/>
                  </a:lnTo>
                  <a:lnTo>
                    <a:pt x="447" y="105"/>
                  </a:lnTo>
                  <a:lnTo>
                    <a:pt x="447" y="103"/>
                  </a:lnTo>
                  <a:lnTo>
                    <a:pt x="447" y="103"/>
                  </a:lnTo>
                  <a:lnTo>
                    <a:pt x="447" y="102"/>
                  </a:lnTo>
                  <a:lnTo>
                    <a:pt x="442" y="102"/>
                  </a:lnTo>
                  <a:lnTo>
                    <a:pt x="441" y="102"/>
                  </a:lnTo>
                  <a:lnTo>
                    <a:pt x="436" y="101"/>
                  </a:lnTo>
                  <a:lnTo>
                    <a:pt x="432" y="95"/>
                  </a:lnTo>
                  <a:lnTo>
                    <a:pt x="429" y="95"/>
                  </a:lnTo>
                  <a:lnTo>
                    <a:pt x="430" y="93"/>
                  </a:lnTo>
                  <a:lnTo>
                    <a:pt x="432" y="94"/>
                  </a:lnTo>
                  <a:lnTo>
                    <a:pt x="432" y="93"/>
                  </a:lnTo>
                  <a:lnTo>
                    <a:pt x="433" y="93"/>
                  </a:lnTo>
                  <a:lnTo>
                    <a:pt x="436" y="95"/>
                  </a:lnTo>
                  <a:lnTo>
                    <a:pt x="437" y="96"/>
                  </a:lnTo>
                  <a:lnTo>
                    <a:pt x="437" y="96"/>
                  </a:lnTo>
                  <a:lnTo>
                    <a:pt x="440" y="99"/>
                  </a:lnTo>
                  <a:lnTo>
                    <a:pt x="441" y="101"/>
                  </a:lnTo>
                  <a:lnTo>
                    <a:pt x="446" y="100"/>
                  </a:lnTo>
                  <a:lnTo>
                    <a:pt x="447" y="99"/>
                  </a:lnTo>
                  <a:lnTo>
                    <a:pt x="447" y="98"/>
                  </a:lnTo>
                  <a:lnTo>
                    <a:pt x="448" y="97"/>
                  </a:lnTo>
                  <a:lnTo>
                    <a:pt x="449" y="96"/>
                  </a:lnTo>
                  <a:lnTo>
                    <a:pt x="450" y="95"/>
                  </a:lnTo>
                  <a:lnTo>
                    <a:pt x="450" y="93"/>
                  </a:lnTo>
                  <a:lnTo>
                    <a:pt x="451" y="92"/>
                  </a:lnTo>
                  <a:lnTo>
                    <a:pt x="452" y="92"/>
                  </a:lnTo>
                  <a:lnTo>
                    <a:pt x="452" y="92"/>
                  </a:lnTo>
                  <a:lnTo>
                    <a:pt x="452" y="91"/>
                  </a:lnTo>
                  <a:lnTo>
                    <a:pt x="452" y="89"/>
                  </a:lnTo>
                  <a:lnTo>
                    <a:pt x="452" y="88"/>
                  </a:lnTo>
                  <a:lnTo>
                    <a:pt x="450" y="88"/>
                  </a:lnTo>
                  <a:lnTo>
                    <a:pt x="449" y="87"/>
                  </a:lnTo>
                  <a:lnTo>
                    <a:pt x="448" y="86"/>
                  </a:lnTo>
                  <a:lnTo>
                    <a:pt x="449" y="86"/>
                  </a:lnTo>
                  <a:lnTo>
                    <a:pt x="449" y="85"/>
                  </a:lnTo>
                  <a:lnTo>
                    <a:pt x="450" y="84"/>
                  </a:lnTo>
                  <a:lnTo>
                    <a:pt x="452" y="85"/>
                  </a:lnTo>
                  <a:lnTo>
                    <a:pt x="453" y="85"/>
                  </a:lnTo>
                  <a:lnTo>
                    <a:pt x="453" y="85"/>
                  </a:lnTo>
                  <a:lnTo>
                    <a:pt x="455" y="84"/>
                  </a:lnTo>
                  <a:lnTo>
                    <a:pt x="456" y="84"/>
                  </a:lnTo>
                  <a:lnTo>
                    <a:pt x="457" y="88"/>
                  </a:lnTo>
                  <a:lnTo>
                    <a:pt x="458" y="88"/>
                  </a:lnTo>
                  <a:lnTo>
                    <a:pt x="458" y="88"/>
                  </a:lnTo>
                  <a:lnTo>
                    <a:pt x="459" y="88"/>
                  </a:lnTo>
                  <a:lnTo>
                    <a:pt x="461" y="89"/>
                  </a:lnTo>
                  <a:lnTo>
                    <a:pt x="461" y="87"/>
                  </a:lnTo>
                  <a:lnTo>
                    <a:pt x="461" y="87"/>
                  </a:lnTo>
                  <a:lnTo>
                    <a:pt x="461" y="87"/>
                  </a:lnTo>
                  <a:lnTo>
                    <a:pt x="462" y="88"/>
                  </a:lnTo>
                  <a:lnTo>
                    <a:pt x="463" y="89"/>
                  </a:lnTo>
                  <a:lnTo>
                    <a:pt x="465" y="89"/>
                  </a:lnTo>
                  <a:lnTo>
                    <a:pt x="465" y="89"/>
                  </a:lnTo>
                  <a:lnTo>
                    <a:pt x="465" y="89"/>
                  </a:lnTo>
                  <a:lnTo>
                    <a:pt x="464" y="87"/>
                  </a:lnTo>
                  <a:lnTo>
                    <a:pt x="464" y="86"/>
                  </a:lnTo>
                  <a:lnTo>
                    <a:pt x="463" y="84"/>
                  </a:lnTo>
                  <a:lnTo>
                    <a:pt x="462" y="83"/>
                  </a:lnTo>
                  <a:lnTo>
                    <a:pt x="463" y="82"/>
                  </a:lnTo>
                  <a:lnTo>
                    <a:pt x="464" y="84"/>
                  </a:lnTo>
                  <a:lnTo>
                    <a:pt x="466" y="85"/>
                  </a:lnTo>
                  <a:lnTo>
                    <a:pt x="466" y="86"/>
                  </a:lnTo>
                  <a:lnTo>
                    <a:pt x="467" y="87"/>
                  </a:lnTo>
                  <a:lnTo>
                    <a:pt x="468" y="87"/>
                  </a:lnTo>
                  <a:lnTo>
                    <a:pt x="468" y="85"/>
                  </a:lnTo>
                  <a:lnTo>
                    <a:pt x="469" y="84"/>
                  </a:lnTo>
                  <a:lnTo>
                    <a:pt x="471" y="84"/>
                  </a:lnTo>
                  <a:lnTo>
                    <a:pt x="474" y="81"/>
                  </a:lnTo>
                  <a:lnTo>
                    <a:pt x="474" y="80"/>
                  </a:lnTo>
                  <a:lnTo>
                    <a:pt x="474" y="79"/>
                  </a:lnTo>
                  <a:lnTo>
                    <a:pt x="476" y="77"/>
                  </a:lnTo>
                  <a:lnTo>
                    <a:pt x="478" y="77"/>
                  </a:lnTo>
                  <a:lnTo>
                    <a:pt x="478" y="76"/>
                  </a:lnTo>
                  <a:lnTo>
                    <a:pt x="478" y="75"/>
                  </a:lnTo>
                  <a:lnTo>
                    <a:pt x="478" y="74"/>
                  </a:lnTo>
                  <a:lnTo>
                    <a:pt x="478" y="73"/>
                  </a:lnTo>
                  <a:lnTo>
                    <a:pt x="478" y="72"/>
                  </a:lnTo>
                  <a:lnTo>
                    <a:pt x="478" y="71"/>
                  </a:lnTo>
                  <a:lnTo>
                    <a:pt x="474" y="66"/>
                  </a:lnTo>
                  <a:lnTo>
                    <a:pt x="474" y="62"/>
                  </a:lnTo>
                  <a:lnTo>
                    <a:pt x="475" y="61"/>
                  </a:lnTo>
                  <a:lnTo>
                    <a:pt x="472" y="62"/>
                  </a:lnTo>
                  <a:lnTo>
                    <a:pt x="472" y="60"/>
                  </a:lnTo>
                  <a:lnTo>
                    <a:pt x="472" y="60"/>
                  </a:lnTo>
                  <a:lnTo>
                    <a:pt x="472" y="59"/>
                  </a:lnTo>
                  <a:lnTo>
                    <a:pt x="472" y="59"/>
                  </a:lnTo>
                  <a:lnTo>
                    <a:pt x="471" y="57"/>
                  </a:lnTo>
                  <a:lnTo>
                    <a:pt x="472" y="56"/>
                  </a:lnTo>
                  <a:lnTo>
                    <a:pt x="473" y="57"/>
                  </a:lnTo>
                  <a:lnTo>
                    <a:pt x="473" y="56"/>
                  </a:lnTo>
                  <a:lnTo>
                    <a:pt x="474" y="56"/>
                  </a:lnTo>
                  <a:lnTo>
                    <a:pt x="474" y="57"/>
                  </a:lnTo>
                  <a:lnTo>
                    <a:pt x="475" y="58"/>
                  </a:lnTo>
                  <a:lnTo>
                    <a:pt x="476" y="56"/>
                  </a:lnTo>
                  <a:lnTo>
                    <a:pt x="476" y="56"/>
                  </a:lnTo>
                  <a:lnTo>
                    <a:pt x="478" y="55"/>
                  </a:lnTo>
                  <a:lnTo>
                    <a:pt x="478" y="55"/>
                  </a:lnTo>
                  <a:lnTo>
                    <a:pt x="479" y="53"/>
                  </a:lnTo>
                  <a:lnTo>
                    <a:pt x="478" y="52"/>
                  </a:lnTo>
                  <a:lnTo>
                    <a:pt x="475" y="51"/>
                  </a:lnTo>
                  <a:lnTo>
                    <a:pt x="476" y="50"/>
                  </a:lnTo>
                  <a:lnTo>
                    <a:pt x="477" y="48"/>
                  </a:lnTo>
                  <a:lnTo>
                    <a:pt x="478" y="48"/>
                  </a:lnTo>
                  <a:lnTo>
                    <a:pt x="478" y="46"/>
                  </a:lnTo>
                  <a:lnTo>
                    <a:pt x="476" y="46"/>
                  </a:lnTo>
                  <a:lnTo>
                    <a:pt x="476" y="45"/>
                  </a:lnTo>
                  <a:lnTo>
                    <a:pt x="473" y="45"/>
                  </a:lnTo>
                  <a:lnTo>
                    <a:pt x="472" y="45"/>
                  </a:lnTo>
                  <a:lnTo>
                    <a:pt x="473" y="44"/>
                  </a:lnTo>
                  <a:lnTo>
                    <a:pt x="471" y="42"/>
                  </a:lnTo>
                  <a:lnTo>
                    <a:pt x="470" y="41"/>
                  </a:lnTo>
                  <a:lnTo>
                    <a:pt x="472" y="41"/>
                  </a:lnTo>
                  <a:lnTo>
                    <a:pt x="471" y="39"/>
                  </a:lnTo>
                  <a:lnTo>
                    <a:pt x="471" y="38"/>
                  </a:lnTo>
                  <a:lnTo>
                    <a:pt x="470" y="38"/>
                  </a:lnTo>
                  <a:lnTo>
                    <a:pt x="468" y="39"/>
                  </a:lnTo>
                  <a:lnTo>
                    <a:pt x="468" y="38"/>
                  </a:lnTo>
                  <a:lnTo>
                    <a:pt x="465" y="38"/>
                  </a:lnTo>
                  <a:lnTo>
                    <a:pt x="463" y="37"/>
                  </a:lnTo>
                  <a:lnTo>
                    <a:pt x="462" y="36"/>
                  </a:lnTo>
                  <a:lnTo>
                    <a:pt x="461" y="36"/>
                  </a:lnTo>
                  <a:lnTo>
                    <a:pt x="458" y="36"/>
                  </a:lnTo>
                  <a:lnTo>
                    <a:pt x="458" y="37"/>
                  </a:lnTo>
                  <a:lnTo>
                    <a:pt x="455" y="36"/>
                  </a:lnTo>
                  <a:lnTo>
                    <a:pt x="455" y="38"/>
                  </a:lnTo>
                  <a:lnTo>
                    <a:pt x="455" y="39"/>
                  </a:lnTo>
                  <a:lnTo>
                    <a:pt x="455" y="41"/>
                  </a:lnTo>
                  <a:lnTo>
                    <a:pt x="455" y="41"/>
                  </a:lnTo>
                  <a:lnTo>
                    <a:pt x="455" y="43"/>
                  </a:lnTo>
                  <a:lnTo>
                    <a:pt x="455" y="44"/>
                  </a:lnTo>
                  <a:lnTo>
                    <a:pt x="455" y="44"/>
                  </a:lnTo>
                  <a:lnTo>
                    <a:pt x="456" y="46"/>
                  </a:lnTo>
                  <a:lnTo>
                    <a:pt x="457" y="47"/>
                  </a:lnTo>
                  <a:lnTo>
                    <a:pt x="458" y="47"/>
                  </a:lnTo>
                  <a:lnTo>
                    <a:pt x="458" y="48"/>
                  </a:lnTo>
                  <a:lnTo>
                    <a:pt x="459" y="48"/>
                  </a:lnTo>
                  <a:lnTo>
                    <a:pt x="460" y="49"/>
                  </a:lnTo>
                  <a:lnTo>
                    <a:pt x="458" y="49"/>
                  </a:lnTo>
                  <a:lnTo>
                    <a:pt x="458" y="49"/>
                  </a:lnTo>
                  <a:lnTo>
                    <a:pt x="458" y="50"/>
                  </a:lnTo>
                  <a:lnTo>
                    <a:pt x="458" y="50"/>
                  </a:lnTo>
                  <a:lnTo>
                    <a:pt x="458" y="50"/>
                  </a:lnTo>
                  <a:lnTo>
                    <a:pt x="457" y="51"/>
                  </a:lnTo>
                  <a:lnTo>
                    <a:pt x="458" y="52"/>
                  </a:lnTo>
                  <a:lnTo>
                    <a:pt x="459" y="52"/>
                  </a:lnTo>
                  <a:lnTo>
                    <a:pt x="459" y="52"/>
                  </a:lnTo>
                  <a:lnTo>
                    <a:pt x="458" y="52"/>
                  </a:lnTo>
                  <a:lnTo>
                    <a:pt x="457" y="52"/>
                  </a:lnTo>
                  <a:lnTo>
                    <a:pt x="456" y="53"/>
                  </a:lnTo>
                  <a:lnTo>
                    <a:pt x="455" y="52"/>
                  </a:lnTo>
                  <a:lnTo>
                    <a:pt x="455" y="53"/>
                  </a:lnTo>
                  <a:lnTo>
                    <a:pt x="454" y="53"/>
                  </a:lnTo>
                  <a:lnTo>
                    <a:pt x="454" y="54"/>
                  </a:lnTo>
                  <a:lnTo>
                    <a:pt x="454" y="59"/>
                  </a:lnTo>
                  <a:lnTo>
                    <a:pt x="453" y="59"/>
                  </a:lnTo>
                  <a:lnTo>
                    <a:pt x="453" y="61"/>
                  </a:lnTo>
                  <a:lnTo>
                    <a:pt x="451" y="64"/>
                  </a:lnTo>
                  <a:lnTo>
                    <a:pt x="450" y="66"/>
                  </a:lnTo>
                  <a:lnTo>
                    <a:pt x="449" y="68"/>
                  </a:lnTo>
                  <a:lnTo>
                    <a:pt x="449" y="73"/>
                  </a:lnTo>
                  <a:lnTo>
                    <a:pt x="448" y="72"/>
                  </a:lnTo>
                  <a:lnTo>
                    <a:pt x="448" y="72"/>
                  </a:lnTo>
                  <a:lnTo>
                    <a:pt x="447" y="73"/>
                  </a:lnTo>
                  <a:lnTo>
                    <a:pt x="447" y="72"/>
                  </a:lnTo>
                  <a:lnTo>
                    <a:pt x="447" y="73"/>
                  </a:lnTo>
                  <a:lnTo>
                    <a:pt x="446" y="74"/>
                  </a:lnTo>
                  <a:lnTo>
                    <a:pt x="445" y="75"/>
                  </a:lnTo>
                  <a:lnTo>
                    <a:pt x="444" y="74"/>
                  </a:lnTo>
                  <a:lnTo>
                    <a:pt x="443" y="73"/>
                  </a:lnTo>
                  <a:lnTo>
                    <a:pt x="439" y="64"/>
                  </a:lnTo>
                  <a:lnTo>
                    <a:pt x="439" y="62"/>
                  </a:lnTo>
                  <a:lnTo>
                    <a:pt x="439" y="60"/>
                  </a:lnTo>
                  <a:lnTo>
                    <a:pt x="439" y="58"/>
                  </a:lnTo>
                  <a:lnTo>
                    <a:pt x="439" y="59"/>
                  </a:lnTo>
                  <a:lnTo>
                    <a:pt x="440" y="60"/>
                  </a:lnTo>
                  <a:lnTo>
                    <a:pt x="441" y="60"/>
                  </a:lnTo>
                  <a:lnTo>
                    <a:pt x="442" y="59"/>
                  </a:lnTo>
                  <a:lnTo>
                    <a:pt x="440" y="51"/>
                  </a:lnTo>
                  <a:lnTo>
                    <a:pt x="437" y="48"/>
                  </a:lnTo>
                  <a:lnTo>
                    <a:pt x="436" y="47"/>
                  </a:lnTo>
                  <a:lnTo>
                    <a:pt x="436" y="44"/>
                  </a:lnTo>
                  <a:lnTo>
                    <a:pt x="434" y="44"/>
                  </a:lnTo>
                  <a:lnTo>
                    <a:pt x="433" y="45"/>
                  </a:lnTo>
                  <a:lnTo>
                    <a:pt x="432" y="47"/>
                  </a:lnTo>
                  <a:lnTo>
                    <a:pt x="431" y="48"/>
                  </a:lnTo>
                  <a:lnTo>
                    <a:pt x="431" y="53"/>
                  </a:lnTo>
                  <a:lnTo>
                    <a:pt x="431" y="53"/>
                  </a:lnTo>
                  <a:lnTo>
                    <a:pt x="430" y="55"/>
                  </a:lnTo>
                  <a:lnTo>
                    <a:pt x="430" y="56"/>
                  </a:lnTo>
                  <a:lnTo>
                    <a:pt x="429" y="59"/>
                  </a:lnTo>
                  <a:lnTo>
                    <a:pt x="427" y="56"/>
                  </a:lnTo>
                  <a:lnTo>
                    <a:pt x="428" y="52"/>
                  </a:lnTo>
                  <a:lnTo>
                    <a:pt x="427" y="50"/>
                  </a:lnTo>
                  <a:lnTo>
                    <a:pt x="427" y="50"/>
                  </a:lnTo>
                  <a:lnTo>
                    <a:pt x="426" y="48"/>
                  </a:lnTo>
                  <a:lnTo>
                    <a:pt x="426" y="47"/>
                  </a:lnTo>
                  <a:lnTo>
                    <a:pt x="425" y="47"/>
                  </a:lnTo>
                  <a:lnTo>
                    <a:pt x="422" y="44"/>
                  </a:lnTo>
                  <a:lnTo>
                    <a:pt x="423" y="44"/>
                  </a:lnTo>
                  <a:lnTo>
                    <a:pt x="424" y="43"/>
                  </a:lnTo>
                  <a:lnTo>
                    <a:pt x="425" y="44"/>
                  </a:lnTo>
                  <a:lnTo>
                    <a:pt x="425" y="44"/>
                  </a:lnTo>
                  <a:lnTo>
                    <a:pt x="425" y="42"/>
                  </a:lnTo>
                  <a:lnTo>
                    <a:pt x="425" y="41"/>
                  </a:lnTo>
                  <a:lnTo>
                    <a:pt x="425" y="41"/>
                  </a:lnTo>
                  <a:lnTo>
                    <a:pt x="424" y="41"/>
                  </a:lnTo>
                  <a:lnTo>
                    <a:pt x="424" y="41"/>
                  </a:lnTo>
                  <a:lnTo>
                    <a:pt x="423" y="41"/>
                  </a:lnTo>
                  <a:lnTo>
                    <a:pt x="422" y="41"/>
                  </a:lnTo>
                  <a:lnTo>
                    <a:pt x="423" y="40"/>
                  </a:lnTo>
                  <a:lnTo>
                    <a:pt x="423" y="39"/>
                  </a:lnTo>
                  <a:lnTo>
                    <a:pt x="422" y="39"/>
                  </a:lnTo>
                  <a:lnTo>
                    <a:pt x="421" y="41"/>
                  </a:lnTo>
                  <a:lnTo>
                    <a:pt x="420" y="41"/>
                  </a:lnTo>
                  <a:lnTo>
                    <a:pt x="418" y="41"/>
                  </a:lnTo>
                  <a:lnTo>
                    <a:pt x="418" y="38"/>
                  </a:lnTo>
                  <a:lnTo>
                    <a:pt x="415" y="38"/>
                  </a:lnTo>
                  <a:lnTo>
                    <a:pt x="415" y="38"/>
                  </a:lnTo>
                  <a:lnTo>
                    <a:pt x="415" y="37"/>
                  </a:lnTo>
                  <a:lnTo>
                    <a:pt x="416" y="37"/>
                  </a:lnTo>
                  <a:lnTo>
                    <a:pt x="416" y="36"/>
                  </a:lnTo>
                  <a:lnTo>
                    <a:pt x="417" y="36"/>
                  </a:lnTo>
                  <a:lnTo>
                    <a:pt x="418" y="35"/>
                  </a:lnTo>
                  <a:lnTo>
                    <a:pt x="418" y="35"/>
                  </a:lnTo>
                  <a:lnTo>
                    <a:pt x="419" y="33"/>
                  </a:lnTo>
                  <a:lnTo>
                    <a:pt x="418" y="32"/>
                  </a:lnTo>
                  <a:lnTo>
                    <a:pt x="417" y="32"/>
                  </a:lnTo>
                  <a:lnTo>
                    <a:pt x="417" y="32"/>
                  </a:lnTo>
                  <a:lnTo>
                    <a:pt x="417" y="31"/>
                  </a:lnTo>
                  <a:lnTo>
                    <a:pt x="417" y="30"/>
                  </a:lnTo>
                  <a:lnTo>
                    <a:pt x="417" y="30"/>
                  </a:lnTo>
                  <a:lnTo>
                    <a:pt x="418" y="30"/>
                  </a:lnTo>
                  <a:lnTo>
                    <a:pt x="420" y="31"/>
                  </a:lnTo>
                  <a:lnTo>
                    <a:pt x="421" y="31"/>
                  </a:lnTo>
                  <a:lnTo>
                    <a:pt x="421" y="30"/>
                  </a:lnTo>
                  <a:lnTo>
                    <a:pt x="421" y="30"/>
                  </a:lnTo>
                  <a:lnTo>
                    <a:pt x="421" y="28"/>
                  </a:lnTo>
                  <a:lnTo>
                    <a:pt x="420" y="27"/>
                  </a:lnTo>
                  <a:lnTo>
                    <a:pt x="420" y="28"/>
                  </a:lnTo>
                  <a:lnTo>
                    <a:pt x="419" y="29"/>
                  </a:lnTo>
                  <a:lnTo>
                    <a:pt x="419" y="29"/>
                  </a:lnTo>
                  <a:lnTo>
                    <a:pt x="418" y="26"/>
                  </a:lnTo>
                  <a:lnTo>
                    <a:pt x="418" y="25"/>
                  </a:lnTo>
                  <a:lnTo>
                    <a:pt x="418" y="23"/>
                  </a:lnTo>
                  <a:lnTo>
                    <a:pt x="417" y="22"/>
                  </a:lnTo>
                  <a:lnTo>
                    <a:pt x="415" y="22"/>
                  </a:lnTo>
                  <a:lnTo>
                    <a:pt x="415" y="20"/>
                  </a:lnTo>
                  <a:lnTo>
                    <a:pt x="414" y="20"/>
                  </a:lnTo>
                  <a:lnTo>
                    <a:pt x="414" y="19"/>
                  </a:lnTo>
                  <a:lnTo>
                    <a:pt x="414" y="19"/>
                  </a:lnTo>
                  <a:lnTo>
                    <a:pt x="414" y="12"/>
                  </a:lnTo>
                  <a:lnTo>
                    <a:pt x="411" y="8"/>
                  </a:lnTo>
                  <a:lnTo>
                    <a:pt x="410" y="8"/>
                  </a:lnTo>
                  <a:lnTo>
                    <a:pt x="410" y="6"/>
                  </a:lnTo>
                  <a:lnTo>
                    <a:pt x="410" y="4"/>
                  </a:lnTo>
                  <a:lnTo>
                    <a:pt x="408" y="4"/>
                  </a:lnTo>
                  <a:lnTo>
                    <a:pt x="407" y="3"/>
                  </a:lnTo>
                  <a:lnTo>
                    <a:pt x="407" y="4"/>
                  </a:lnTo>
                  <a:lnTo>
                    <a:pt x="406" y="5"/>
                  </a:lnTo>
                  <a:lnTo>
                    <a:pt x="406" y="3"/>
                  </a:lnTo>
                  <a:lnTo>
                    <a:pt x="405" y="4"/>
                  </a:lnTo>
                  <a:lnTo>
                    <a:pt x="405" y="3"/>
                  </a:lnTo>
                  <a:lnTo>
                    <a:pt x="405" y="2"/>
                  </a:lnTo>
                  <a:lnTo>
                    <a:pt x="405" y="2"/>
                  </a:lnTo>
                  <a:lnTo>
                    <a:pt x="406" y="1"/>
                  </a:lnTo>
                  <a:lnTo>
                    <a:pt x="404" y="0"/>
                  </a:lnTo>
                  <a:lnTo>
                    <a:pt x="403" y="1"/>
                  </a:lnTo>
                  <a:lnTo>
                    <a:pt x="403" y="0"/>
                  </a:lnTo>
                  <a:lnTo>
                    <a:pt x="402" y="1"/>
                  </a:lnTo>
                  <a:lnTo>
                    <a:pt x="400" y="4"/>
                  </a:lnTo>
                  <a:lnTo>
                    <a:pt x="398" y="7"/>
                  </a:lnTo>
                  <a:lnTo>
                    <a:pt x="399" y="8"/>
                  </a:lnTo>
                  <a:lnTo>
                    <a:pt x="399" y="8"/>
                  </a:lnTo>
                  <a:lnTo>
                    <a:pt x="399" y="8"/>
                  </a:lnTo>
                  <a:lnTo>
                    <a:pt x="400" y="11"/>
                  </a:lnTo>
                  <a:lnTo>
                    <a:pt x="399" y="12"/>
                  </a:lnTo>
                  <a:lnTo>
                    <a:pt x="399" y="12"/>
                  </a:lnTo>
                  <a:lnTo>
                    <a:pt x="397" y="10"/>
                  </a:lnTo>
                  <a:lnTo>
                    <a:pt x="396" y="11"/>
                  </a:lnTo>
                  <a:lnTo>
                    <a:pt x="396" y="12"/>
                  </a:lnTo>
                  <a:lnTo>
                    <a:pt x="396" y="12"/>
                  </a:lnTo>
                  <a:lnTo>
                    <a:pt x="396" y="12"/>
                  </a:lnTo>
                  <a:lnTo>
                    <a:pt x="396" y="12"/>
                  </a:lnTo>
                  <a:lnTo>
                    <a:pt x="396" y="15"/>
                  </a:lnTo>
                  <a:lnTo>
                    <a:pt x="396" y="15"/>
                  </a:lnTo>
                  <a:lnTo>
                    <a:pt x="395" y="17"/>
                  </a:lnTo>
                  <a:lnTo>
                    <a:pt x="395" y="19"/>
                  </a:lnTo>
                  <a:lnTo>
                    <a:pt x="396" y="20"/>
                  </a:lnTo>
                  <a:lnTo>
                    <a:pt x="396" y="22"/>
                  </a:lnTo>
                  <a:lnTo>
                    <a:pt x="397" y="22"/>
                  </a:lnTo>
                  <a:lnTo>
                    <a:pt x="397" y="24"/>
                  </a:lnTo>
                  <a:lnTo>
                    <a:pt x="396" y="24"/>
                  </a:lnTo>
                  <a:lnTo>
                    <a:pt x="396" y="24"/>
                  </a:lnTo>
                  <a:lnTo>
                    <a:pt x="396" y="24"/>
                  </a:lnTo>
                  <a:lnTo>
                    <a:pt x="395" y="26"/>
                  </a:lnTo>
                  <a:lnTo>
                    <a:pt x="395" y="26"/>
                  </a:lnTo>
                  <a:lnTo>
                    <a:pt x="394" y="26"/>
                  </a:lnTo>
                  <a:lnTo>
                    <a:pt x="394" y="32"/>
                  </a:lnTo>
                  <a:lnTo>
                    <a:pt x="395" y="33"/>
                  </a:lnTo>
                  <a:lnTo>
                    <a:pt x="395" y="33"/>
                  </a:lnTo>
                  <a:lnTo>
                    <a:pt x="397" y="35"/>
                  </a:lnTo>
                  <a:lnTo>
                    <a:pt x="396" y="35"/>
                  </a:lnTo>
                  <a:lnTo>
                    <a:pt x="397" y="36"/>
                  </a:lnTo>
                  <a:lnTo>
                    <a:pt x="398" y="37"/>
                  </a:lnTo>
                  <a:lnTo>
                    <a:pt x="401" y="37"/>
                  </a:lnTo>
                  <a:lnTo>
                    <a:pt x="401" y="37"/>
                  </a:lnTo>
                  <a:lnTo>
                    <a:pt x="401" y="38"/>
                  </a:lnTo>
                  <a:lnTo>
                    <a:pt x="403" y="39"/>
                  </a:lnTo>
                  <a:lnTo>
                    <a:pt x="403" y="40"/>
                  </a:lnTo>
                  <a:lnTo>
                    <a:pt x="403" y="40"/>
                  </a:lnTo>
                  <a:lnTo>
                    <a:pt x="404" y="40"/>
                  </a:lnTo>
                  <a:lnTo>
                    <a:pt x="404" y="39"/>
                  </a:lnTo>
                  <a:lnTo>
                    <a:pt x="404" y="39"/>
                  </a:lnTo>
                  <a:lnTo>
                    <a:pt x="406" y="42"/>
                  </a:lnTo>
                  <a:lnTo>
                    <a:pt x="407" y="42"/>
                  </a:lnTo>
                  <a:lnTo>
                    <a:pt x="409" y="41"/>
                  </a:lnTo>
                  <a:lnTo>
                    <a:pt x="410" y="41"/>
                  </a:lnTo>
                  <a:lnTo>
                    <a:pt x="410" y="43"/>
                  </a:lnTo>
                  <a:lnTo>
                    <a:pt x="410" y="44"/>
                  </a:lnTo>
                  <a:lnTo>
                    <a:pt x="409" y="46"/>
                  </a:lnTo>
                  <a:lnTo>
                    <a:pt x="409" y="45"/>
                  </a:lnTo>
                  <a:lnTo>
                    <a:pt x="409" y="44"/>
                  </a:lnTo>
                  <a:lnTo>
                    <a:pt x="409" y="42"/>
                  </a:lnTo>
                  <a:lnTo>
                    <a:pt x="409" y="43"/>
                  </a:lnTo>
                  <a:lnTo>
                    <a:pt x="407" y="44"/>
                  </a:lnTo>
                  <a:lnTo>
                    <a:pt x="407" y="45"/>
                  </a:lnTo>
                  <a:lnTo>
                    <a:pt x="406" y="47"/>
                  </a:lnTo>
                  <a:lnTo>
                    <a:pt x="407" y="46"/>
                  </a:lnTo>
                  <a:lnTo>
                    <a:pt x="407" y="48"/>
                  </a:lnTo>
                  <a:lnTo>
                    <a:pt x="406" y="49"/>
                  </a:lnTo>
                  <a:lnTo>
                    <a:pt x="405" y="49"/>
                  </a:lnTo>
                  <a:lnTo>
                    <a:pt x="405" y="50"/>
                  </a:lnTo>
                  <a:lnTo>
                    <a:pt x="404" y="52"/>
                  </a:lnTo>
                  <a:lnTo>
                    <a:pt x="404" y="53"/>
                  </a:lnTo>
                  <a:lnTo>
                    <a:pt x="406" y="53"/>
                  </a:lnTo>
                  <a:lnTo>
                    <a:pt x="407" y="52"/>
                  </a:lnTo>
                  <a:lnTo>
                    <a:pt x="409" y="50"/>
                  </a:lnTo>
                  <a:lnTo>
                    <a:pt x="408" y="51"/>
                  </a:lnTo>
                  <a:lnTo>
                    <a:pt x="407" y="51"/>
                  </a:lnTo>
                  <a:lnTo>
                    <a:pt x="407" y="50"/>
                  </a:lnTo>
                  <a:lnTo>
                    <a:pt x="408" y="49"/>
                  </a:lnTo>
                  <a:lnTo>
                    <a:pt x="408" y="48"/>
                  </a:lnTo>
                  <a:lnTo>
                    <a:pt x="409" y="49"/>
                  </a:lnTo>
                  <a:lnTo>
                    <a:pt x="410" y="55"/>
                  </a:lnTo>
                  <a:lnTo>
                    <a:pt x="410" y="55"/>
                  </a:lnTo>
                  <a:lnTo>
                    <a:pt x="410" y="55"/>
                  </a:lnTo>
                  <a:lnTo>
                    <a:pt x="407" y="58"/>
                  </a:lnTo>
                  <a:lnTo>
                    <a:pt x="407" y="59"/>
                  </a:lnTo>
                  <a:lnTo>
                    <a:pt x="407" y="60"/>
                  </a:lnTo>
                  <a:lnTo>
                    <a:pt x="405" y="61"/>
                  </a:lnTo>
                  <a:lnTo>
                    <a:pt x="404" y="62"/>
                  </a:lnTo>
                  <a:lnTo>
                    <a:pt x="403" y="63"/>
                  </a:lnTo>
                  <a:lnTo>
                    <a:pt x="403" y="62"/>
                  </a:lnTo>
                  <a:lnTo>
                    <a:pt x="401" y="62"/>
                  </a:lnTo>
                  <a:lnTo>
                    <a:pt x="401" y="62"/>
                  </a:lnTo>
                  <a:lnTo>
                    <a:pt x="401" y="62"/>
                  </a:lnTo>
                  <a:lnTo>
                    <a:pt x="400" y="62"/>
                  </a:lnTo>
                  <a:lnTo>
                    <a:pt x="399" y="62"/>
                  </a:lnTo>
                  <a:lnTo>
                    <a:pt x="399" y="62"/>
                  </a:lnTo>
                  <a:lnTo>
                    <a:pt x="399" y="63"/>
                  </a:lnTo>
                  <a:lnTo>
                    <a:pt x="399" y="64"/>
                  </a:lnTo>
                  <a:lnTo>
                    <a:pt x="399" y="67"/>
                  </a:lnTo>
                  <a:lnTo>
                    <a:pt x="400" y="69"/>
                  </a:lnTo>
                  <a:lnTo>
                    <a:pt x="401" y="70"/>
                  </a:lnTo>
                  <a:lnTo>
                    <a:pt x="401" y="71"/>
                  </a:lnTo>
                  <a:lnTo>
                    <a:pt x="401" y="73"/>
                  </a:lnTo>
                  <a:lnTo>
                    <a:pt x="401" y="75"/>
                  </a:lnTo>
                  <a:lnTo>
                    <a:pt x="399" y="74"/>
                  </a:lnTo>
                  <a:lnTo>
                    <a:pt x="399" y="73"/>
                  </a:lnTo>
                  <a:lnTo>
                    <a:pt x="399" y="73"/>
                  </a:lnTo>
                  <a:lnTo>
                    <a:pt x="399" y="72"/>
                  </a:lnTo>
                  <a:lnTo>
                    <a:pt x="399" y="73"/>
                  </a:lnTo>
                  <a:lnTo>
                    <a:pt x="399" y="72"/>
                  </a:lnTo>
                  <a:lnTo>
                    <a:pt x="397" y="73"/>
                  </a:lnTo>
                  <a:lnTo>
                    <a:pt x="397" y="71"/>
                  </a:lnTo>
                  <a:lnTo>
                    <a:pt x="396" y="71"/>
                  </a:lnTo>
                  <a:lnTo>
                    <a:pt x="395" y="70"/>
                  </a:lnTo>
                  <a:lnTo>
                    <a:pt x="397" y="69"/>
                  </a:lnTo>
                  <a:lnTo>
                    <a:pt x="396" y="67"/>
                  </a:lnTo>
                  <a:lnTo>
                    <a:pt x="396" y="65"/>
                  </a:lnTo>
                  <a:lnTo>
                    <a:pt x="397" y="64"/>
                  </a:lnTo>
                  <a:lnTo>
                    <a:pt x="397" y="60"/>
                  </a:lnTo>
                  <a:lnTo>
                    <a:pt x="397" y="60"/>
                  </a:lnTo>
                  <a:lnTo>
                    <a:pt x="395" y="62"/>
                  </a:lnTo>
                  <a:lnTo>
                    <a:pt x="395" y="63"/>
                  </a:lnTo>
                  <a:lnTo>
                    <a:pt x="394" y="62"/>
                  </a:lnTo>
                  <a:lnTo>
                    <a:pt x="393" y="63"/>
                  </a:lnTo>
                  <a:lnTo>
                    <a:pt x="393" y="62"/>
                  </a:lnTo>
                  <a:lnTo>
                    <a:pt x="393" y="62"/>
                  </a:lnTo>
                  <a:lnTo>
                    <a:pt x="394" y="61"/>
                  </a:lnTo>
                  <a:lnTo>
                    <a:pt x="394" y="59"/>
                  </a:lnTo>
                  <a:lnTo>
                    <a:pt x="394" y="59"/>
                  </a:lnTo>
                  <a:lnTo>
                    <a:pt x="392" y="59"/>
                  </a:lnTo>
                  <a:lnTo>
                    <a:pt x="392" y="59"/>
                  </a:lnTo>
                  <a:lnTo>
                    <a:pt x="392" y="59"/>
                  </a:lnTo>
                  <a:lnTo>
                    <a:pt x="391" y="58"/>
                  </a:lnTo>
                  <a:lnTo>
                    <a:pt x="390" y="56"/>
                  </a:lnTo>
                  <a:lnTo>
                    <a:pt x="389" y="56"/>
                  </a:lnTo>
                  <a:lnTo>
                    <a:pt x="389" y="58"/>
                  </a:lnTo>
                  <a:lnTo>
                    <a:pt x="389" y="56"/>
                  </a:lnTo>
                  <a:lnTo>
                    <a:pt x="388" y="55"/>
                  </a:lnTo>
                  <a:lnTo>
                    <a:pt x="387" y="55"/>
                  </a:lnTo>
                  <a:lnTo>
                    <a:pt x="386" y="55"/>
                  </a:lnTo>
                  <a:lnTo>
                    <a:pt x="388" y="58"/>
                  </a:lnTo>
                  <a:lnTo>
                    <a:pt x="388" y="58"/>
                  </a:lnTo>
                  <a:lnTo>
                    <a:pt x="385" y="59"/>
                  </a:lnTo>
                  <a:lnTo>
                    <a:pt x="385" y="58"/>
                  </a:lnTo>
                  <a:lnTo>
                    <a:pt x="384" y="58"/>
                  </a:lnTo>
                  <a:lnTo>
                    <a:pt x="384" y="58"/>
                  </a:lnTo>
                  <a:lnTo>
                    <a:pt x="384" y="59"/>
                  </a:lnTo>
                  <a:lnTo>
                    <a:pt x="383" y="58"/>
                  </a:lnTo>
                  <a:lnTo>
                    <a:pt x="382" y="58"/>
                  </a:lnTo>
                  <a:lnTo>
                    <a:pt x="383" y="59"/>
                  </a:lnTo>
                  <a:lnTo>
                    <a:pt x="383" y="60"/>
                  </a:lnTo>
                  <a:lnTo>
                    <a:pt x="385" y="61"/>
                  </a:lnTo>
                  <a:lnTo>
                    <a:pt x="385" y="62"/>
                  </a:lnTo>
                  <a:lnTo>
                    <a:pt x="384" y="62"/>
                  </a:lnTo>
                  <a:lnTo>
                    <a:pt x="385" y="64"/>
                  </a:lnTo>
                  <a:lnTo>
                    <a:pt x="385" y="66"/>
                  </a:lnTo>
                  <a:lnTo>
                    <a:pt x="386" y="66"/>
                  </a:lnTo>
                  <a:lnTo>
                    <a:pt x="386" y="65"/>
                  </a:lnTo>
                  <a:lnTo>
                    <a:pt x="387" y="64"/>
                  </a:lnTo>
                  <a:lnTo>
                    <a:pt x="389" y="64"/>
                  </a:lnTo>
                  <a:lnTo>
                    <a:pt x="389" y="64"/>
                  </a:lnTo>
                  <a:lnTo>
                    <a:pt x="389" y="65"/>
                  </a:lnTo>
                  <a:lnTo>
                    <a:pt x="390" y="65"/>
                  </a:lnTo>
                  <a:lnTo>
                    <a:pt x="390" y="64"/>
                  </a:lnTo>
                  <a:lnTo>
                    <a:pt x="391" y="64"/>
                  </a:lnTo>
                  <a:lnTo>
                    <a:pt x="391" y="68"/>
                  </a:lnTo>
                  <a:lnTo>
                    <a:pt x="390" y="69"/>
                  </a:lnTo>
                  <a:lnTo>
                    <a:pt x="389" y="70"/>
                  </a:lnTo>
                  <a:lnTo>
                    <a:pt x="388" y="69"/>
                  </a:lnTo>
                  <a:lnTo>
                    <a:pt x="387" y="68"/>
                  </a:lnTo>
                  <a:lnTo>
                    <a:pt x="386" y="67"/>
                  </a:lnTo>
                  <a:lnTo>
                    <a:pt x="385" y="67"/>
                  </a:lnTo>
                  <a:lnTo>
                    <a:pt x="385" y="66"/>
                  </a:lnTo>
                  <a:lnTo>
                    <a:pt x="385" y="64"/>
                  </a:lnTo>
                  <a:lnTo>
                    <a:pt x="384" y="64"/>
                  </a:lnTo>
                  <a:lnTo>
                    <a:pt x="383" y="62"/>
                  </a:lnTo>
                  <a:lnTo>
                    <a:pt x="383" y="62"/>
                  </a:lnTo>
                  <a:lnTo>
                    <a:pt x="382" y="62"/>
                  </a:lnTo>
                  <a:lnTo>
                    <a:pt x="382" y="63"/>
                  </a:lnTo>
                  <a:lnTo>
                    <a:pt x="382" y="64"/>
                  </a:lnTo>
                  <a:lnTo>
                    <a:pt x="383" y="65"/>
                  </a:lnTo>
                  <a:lnTo>
                    <a:pt x="383" y="66"/>
                  </a:lnTo>
                  <a:lnTo>
                    <a:pt x="384" y="67"/>
                  </a:lnTo>
                  <a:lnTo>
                    <a:pt x="382" y="67"/>
                  </a:lnTo>
                  <a:lnTo>
                    <a:pt x="381" y="67"/>
                  </a:lnTo>
                  <a:lnTo>
                    <a:pt x="381" y="67"/>
                  </a:lnTo>
                  <a:lnTo>
                    <a:pt x="380" y="67"/>
                  </a:lnTo>
                  <a:lnTo>
                    <a:pt x="379" y="67"/>
                  </a:lnTo>
                  <a:lnTo>
                    <a:pt x="378" y="66"/>
                  </a:lnTo>
                  <a:lnTo>
                    <a:pt x="377" y="66"/>
                  </a:lnTo>
                  <a:lnTo>
                    <a:pt x="374" y="66"/>
                  </a:lnTo>
                  <a:lnTo>
                    <a:pt x="372" y="67"/>
                  </a:lnTo>
                  <a:lnTo>
                    <a:pt x="370" y="67"/>
                  </a:lnTo>
                  <a:lnTo>
                    <a:pt x="368" y="67"/>
                  </a:lnTo>
                  <a:lnTo>
                    <a:pt x="367" y="68"/>
                  </a:lnTo>
                  <a:lnTo>
                    <a:pt x="365" y="67"/>
                  </a:lnTo>
                  <a:lnTo>
                    <a:pt x="365" y="67"/>
                  </a:lnTo>
                  <a:lnTo>
                    <a:pt x="364" y="67"/>
                  </a:lnTo>
                  <a:lnTo>
                    <a:pt x="364" y="67"/>
                  </a:lnTo>
                  <a:lnTo>
                    <a:pt x="363" y="67"/>
                  </a:lnTo>
                  <a:lnTo>
                    <a:pt x="363" y="68"/>
                  </a:lnTo>
                  <a:lnTo>
                    <a:pt x="363" y="68"/>
                  </a:lnTo>
                  <a:lnTo>
                    <a:pt x="361" y="67"/>
                  </a:lnTo>
                  <a:lnTo>
                    <a:pt x="360" y="67"/>
                  </a:lnTo>
                  <a:lnTo>
                    <a:pt x="360" y="65"/>
                  </a:lnTo>
                  <a:lnTo>
                    <a:pt x="357" y="63"/>
                  </a:lnTo>
                  <a:lnTo>
                    <a:pt x="357" y="62"/>
                  </a:lnTo>
                  <a:lnTo>
                    <a:pt x="356" y="61"/>
                  </a:lnTo>
                  <a:lnTo>
                    <a:pt x="356" y="62"/>
                  </a:lnTo>
                  <a:lnTo>
                    <a:pt x="355" y="62"/>
                  </a:lnTo>
                  <a:lnTo>
                    <a:pt x="354" y="62"/>
                  </a:lnTo>
                  <a:lnTo>
                    <a:pt x="354" y="63"/>
                  </a:lnTo>
                  <a:lnTo>
                    <a:pt x="353" y="62"/>
                  </a:lnTo>
                  <a:lnTo>
                    <a:pt x="352" y="63"/>
                  </a:lnTo>
                  <a:lnTo>
                    <a:pt x="351" y="62"/>
                  </a:lnTo>
                  <a:lnTo>
                    <a:pt x="350" y="62"/>
                  </a:lnTo>
                  <a:lnTo>
                    <a:pt x="349" y="62"/>
                  </a:lnTo>
                  <a:lnTo>
                    <a:pt x="349" y="60"/>
                  </a:lnTo>
                  <a:lnTo>
                    <a:pt x="349" y="60"/>
                  </a:lnTo>
                  <a:lnTo>
                    <a:pt x="347" y="59"/>
                  </a:lnTo>
                  <a:lnTo>
                    <a:pt x="346" y="59"/>
                  </a:lnTo>
                  <a:lnTo>
                    <a:pt x="346" y="58"/>
                  </a:lnTo>
                  <a:lnTo>
                    <a:pt x="345" y="58"/>
                  </a:lnTo>
                  <a:lnTo>
                    <a:pt x="345" y="57"/>
                  </a:lnTo>
                  <a:lnTo>
                    <a:pt x="344" y="57"/>
                  </a:lnTo>
                  <a:lnTo>
                    <a:pt x="344" y="56"/>
                  </a:lnTo>
                  <a:lnTo>
                    <a:pt x="345" y="56"/>
                  </a:lnTo>
                  <a:lnTo>
                    <a:pt x="345" y="56"/>
                  </a:lnTo>
                  <a:lnTo>
                    <a:pt x="345" y="55"/>
                  </a:lnTo>
                  <a:lnTo>
                    <a:pt x="345" y="55"/>
                  </a:lnTo>
                  <a:lnTo>
                    <a:pt x="345" y="54"/>
                  </a:lnTo>
                  <a:lnTo>
                    <a:pt x="344" y="53"/>
                  </a:lnTo>
                  <a:lnTo>
                    <a:pt x="345" y="52"/>
                  </a:lnTo>
                  <a:lnTo>
                    <a:pt x="343" y="52"/>
                  </a:lnTo>
                  <a:lnTo>
                    <a:pt x="343" y="50"/>
                  </a:lnTo>
                  <a:lnTo>
                    <a:pt x="342" y="50"/>
                  </a:lnTo>
                  <a:lnTo>
                    <a:pt x="341" y="49"/>
                  </a:lnTo>
                  <a:lnTo>
                    <a:pt x="341" y="49"/>
                  </a:lnTo>
                  <a:lnTo>
                    <a:pt x="340" y="50"/>
                  </a:lnTo>
                  <a:lnTo>
                    <a:pt x="338" y="49"/>
                  </a:lnTo>
                  <a:lnTo>
                    <a:pt x="338" y="51"/>
                  </a:lnTo>
                  <a:lnTo>
                    <a:pt x="337" y="51"/>
                  </a:lnTo>
                  <a:lnTo>
                    <a:pt x="336" y="52"/>
                  </a:lnTo>
                  <a:lnTo>
                    <a:pt x="332" y="53"/>
                  </a:lnTo>
                  <a:lnTo>
                    <a:pt x="329" y="54"/>
                  </a:lnTo>
                  <a:lnTo>
                    <a:pt x="328" y="55"/>
                  </a:lnTo>
                  <a:lnTo>
                    <a:pt x="327" y="56"/>
                  </a:lnTo>
                  <a:lnTo>
                    <a:pt x="327" y="57"/>
                  </a:lnTo>
                  <a:lnTo>
                    <a:pt x="327" y="58"/>
                  </a:lnTo>
                  <a:lnTo>
                    <a:pt x="327" y="59"/>
                  </a:lnTo>
                  <a:lnTo>
                    <a:pt x="327" y="59"/>
                  </a:lnTo>
                  <a:lnTo>
                    <a:pt x="328" y="59"/>
                  </a:lnTo>
                  <a:lnTo>
                    <a:pt x="327" y="60"/>
                  </a:lnTo>
                  <a:lnTo>
                    <a:pt x="329" y="60"/>
                  </a:lnTo>
                  <a:lnTo>
                    <a:pt x="328" y="61"/>
                  </a:lnTo>
                  <a:lnTo>
                    <a:pt x="329" y="60"/>
                  </a:lnTo>
                  <a:lnTo>
                    <a:pt x="329" y="61"/>
                  </a:lnTo>
                  <a:lnTo>
                    <a:pt x="331" y="61"/>
                  </a:lnTo>
                  <a:lnTo>
                    <a:pt x="331" y="61"/>
                  </a:lnTo>
                  <a:lnTo>
                    <a:pt x="331" y="62"/>
                  </a:lnTo>
                  <a:lnTo>
                    <a:pt x="332" y="61"/>
                  </a:lnTo>
                  <a:lnTo>
                    <a:pt x="333" y="61"/>
                  </a:lnTo>
                  <a:lnTo>
                    <a:pt x="332" y="60"/>
                  </a:lnTo>
                  <a:lnTo>
                    <a:pt x="332" y="60"/>
                  </a:lnTo>
                  <a:lnTo>
                    <a:pt x="331" y="59"/>
                  </a:lnTo>
                  <a:lnTo>
                    <a:pt x="331" y="59"/>
                  </a:lnTo>
                  <a:lnTo>
                    <a:pt x="332" y="59"/>
                  </a:lnTo>
                  <a:lnTo>
                    <a:pt x="334" y="58"/>
                  </a:lnTo>
                  <a:lnTo>
                    <a:pt x="334" y="59"/>
                  </a:lnTo>
                  <a:lnTo>
                    <a:pt x="335" y="59"/>
                  </a:lnTo>
                  <a:lnTo>
                    <a:pt x="335" y="59"/>
                  </a:lnTo>
                  <a:lnTo>
                    <a:pt x="336" y="58"/>
                  </a:lnTo>
                  <a:lnTo>
                    <a:pt x="336" y="58"/>
                  </a:lnTo>
                  <a:lnTo>
                    <a:pt x="338" y="58"/>
                  </a:lnTo>
                  <a:lnTo>
                    <a:pt x="338" y="59"/>
                  </a:lnTo>
                  <a:lnTo>
                    <a:pt x="338" y="58"/>
                  </a:lnTo>
                  <a:lnTo>
                    <a:pt x="338" y="59"/>
                  </a:lnTo>
                  <a:lnTo>
                    <a:pt x="338" y="59"/>
                  </a:lnTo>
                  <a:lnTo>
                    <a:pt x="338" y="59"/>
                  </a:lnTo>
                  <a:lnTo>
                    <a:pt x="338" y="57"/>
                  </a:lnTo>
                  <a:lnTo>
                    <a:pt x="338" y="58"/>
                  </a:lnTo>
                  <a:lnTo>
                    <a:pt x="338" y="56"/>
                  </a:lnTo>
                  <a:lnTo>
                    <a:pt x="339" y="55"/>
                  </a:lnTo>
                  <a:lnTo>
                    <a:pt x="338" y="55"/>
                  </a:lnTo>
                  <a:lnTo>
                    <a:pt x="341" y="53"/>
                  </a:lnTo>
                  <a:lnTo>
                    <a:pt x="341" y="54"/>
                  </a:lnTo>
                  <a:lnTo>
                    <a:pt x="342" y="53"/>
                  </a:lnTo>
                  <a:lnTo>
                    <a:pt x="342" y="55"/>
                  </a:lnTo>
                  <a:lnTo>
                    <a:pt x="341" y="55"/>
                  </a:lnTo>
                  <a:lnTo>
                    <a:pt x="342" y="55"/>
                  </a:lnTo>
                  <a:lnTo>
                    <a:pt x="341" y="56"/>
                  </a:lnTo>
                  <a:lnTo>
                    <a:pt x="341" y="57"/>
                  </a:lnTo>
                  <a:lnTo>
                    <a:pt x="341" y="58"/>
                  </a:lnTo>
                  <a:lnTo>
                    <a:pt x="340" y="59"/>
                  </a:lnTo>
                  <a:lnTo>
                    <a:pt x="340" y="58"/>
                  </a:lnTo>
                  <a:lnTo>
                    <a:pt x="339" y="59"/>
                  </a:lnTo>
                  <a:lnTo>
                    <a:pt x="340" y="60"/>
                  </a:lnTo>
                  <a:lnTo>
                    <a:pt x="338" y="60"/>
                  </a:lnTo>
                  <a:lnTo>
                    <a:pt x="338" y="60"/>
                  </a:lnTo>
                  <a:lnTo>
                    <a:pt x="338" y="62"/>
                  </a:lnTo>
                  <a:lnTo>
                    <a:pt x="335" y="62"/>
                  </a:lnTo>
                  <a:lnTo>
                    <a:pt x="335" y="61"/>
                  </a:lnTo>
                  <a:lnTo>
                    <a:pt x="335" y="62"/>
                  </a:lnTo>
                  <a:lnTo>
                    <a:pt x="334" y="62"/>
                  </a:lnTo>
                  <a:lnTo>
                    <a:pt x="333" y="62"/>
                  </a:lnTo>
                  <a:lnTo>
                    <a:pt x="332" y="64"/>
                  </a:lnTo>
                  <a:lnTo>
                    <a:pt x="333" y="64"/>
                  </a:lnTo>
                  <a:lnTo>
                    <a:pt x="332" y="65"/>
                  </a:lnTo>
                  <a:lnTo>
                    <a:pt x="332" y="66"/>
                  </a:lnTo>
                  <a:lnTo>
                    <a:pt x="331" y="65"/>
                  </a:lnTo>
                  <a:lnTo>
                    <a:pt x="331" y="67"/>
                  </a:lnTo>
                  <a:lnTo>
                    <a:pt x="331" y="68"/>
                  </a:lnTo>
                  <a:lnTo>
                    <a:pt x="332" y="69"/>
                  </a:lnTo>
                  <a:lnTo>
                    <a:pt x="332" y="70"/>
                  </a:lnTo>
                  <a:lnTo>
                    <a:pt x="333" y="70"/>
                  </a:lnTo>
                  <a:lnTo>
                    <a:pt x="333" y="71"/>
                  </a:lnTo>
                  <a:lnTo>
                    <a:pt x="332" y="72"/>
                  </a:lnTo>
                  <a:lnTo>
                    <a:pt x="334" y="76"/>
                  </a:lnTo>
                  <a:lnTo>
                    <a:pt x="335" y="76"/>
                  </a:lnTo>
                  <a:lnTo>
                    <a:pt x="335" y="76"/>
                  </a:lnTo>
                  <a:lnTo>
                    <a:pt x="334" y="77"/>
                  </a:lnTo>
                  <a:lnTo>
                    <a:pt x="335" y="79"/>
                  </a:lnTo>
                  <a:lnTo>
                    <a:pt x="334" y="79"/>
                  </a:lnTo>
                  <a:lnTo>
                    <a:pt x="334" y="80"/>
                  </a:lnTo>
                  <a:lnTo>
                    <a:pt x="333" y="79"/>
                  </a:lnTo>
                  <a:lnTo>
                    <a:pt x="332" y="79"/>
                  </a:lnTo>
                  <a:lnTo>
                    <a:pt x="332" y="81"/>
                  </a:lnTo>
                  <a:lnTo>
                    <a:pt x="331" y="81"/>
                  </a:lnTo>
                  <a:lnTo>
                    <a:pt x="329" y="77"/>
                  </a:lnTo>
                  <a:lnTo>
                    <a:pt x="329" y="77"/>
                  </a:lnTo>
                  <a:lnTo>
                    <a:pt x="329" y="77"/>
                  </a:lnTo>
                  <a:lnTo>
                    <a:pt x="331" y="77"/>
                  </a:lnTo>
                  <a:lnTo>
                    <a:pt x="331" y="77"/>
                  </a:lnTo>
                  <a:lnTo>
                    <a:pt x="332" y="76"/>
                  </a:lnTo>
                  <a:lnTo>
                    <a:pt x="331" y="73"/>
                  </a:lnTo>
                  <a:lnTo>
                    <a:pt x="330" y="73"/>
                  </a:lnTo>
                  <a:lnTo>
                    <a:pt x="329" y="71"/>
                  </a:lnTo>
                  <a:lnTo>
                    <a:pt x="328" y="72"/>
                  </a:lnTo>
                  <a:lnTo>
                    <a:pt x="327" y="72"/>
                  </a:lnTo>
                  <a:lnTo>
                    <a:pt x="327" y="71"/>
                  </a:lnTo>
                  <a:lnTo>
                    <a:pt x="328" y="70"/>
                  </a:lnTo>
                  <a:lnTo>
                    <a:pt x="327" y="70"/>
                  </a:lnTo>
                  <a:lnTo>
                    <a:pt x="327" y="69"/>
                  </a:lnTo>
                  <a:lnTo>
                    <a:pt x="327" y="69"/>
                  </a:lnTo>
                  <a:lnTo>
                    <a:pt x="327" y="70"/>
                  </a:lnTo>
                  <a:lnTo>
                    <a:pt x="327" y="72"/>
                  </a:lnTo>
                  <a:lnTo>
                    <a:pt x="327" y="71"/>
                  </a:lnTo>
                  <a:lnTo>
                    <a:pt x="327" y="72"/>
                  </a:lnTo>
                  <a:lnTo>
                    <a:pt x="326" y="71"/>
                  </a:lnTo>
                  <a:lnTo>
                    <a:pt x="326" y="70"/>
                  </a:lnTo>
                  <a:lnTo>
                    <a:pt x="326" y="69"/>
                  </a:lnTo>
                  <a:lnTo>
                    <a:pt x="326" y="69"/>
                  </a:lnTo>
                  <a:lnTo>
                    <a:pt x="326" y="68"/>
                  </a:lnTo>
                  <a:lnTo>
                    <a:pt x="326" y="67"/>
                  </a:lnTo>
                  <a:lnTo>
                    <a:pt x="323" y="67"/>
                  </a:lnTo>
                  <a:lnTo>
                    <a:pt x="323" y="67"/>
                  </a:lnTo>
                  <a:lnTo>
                    <a:pt x="321" y="67"/>
                  </a:lnTo>
                  <a:lnTo>
                    <a:pt x="322" y="67"/>
                  </a:lnTo>
                  <a:lnTo>
                    <a:pt x="322" y="66"/>
                  </a:lnTo>
                  <a:lnTo>
                    <a:pt x="321" y="65"/>
                  </a:lnTo>
                  <a:lnTo>
                    <a:pt x="320" y="65"/>
                  </a:lnTo>
                  <a:lnTo>
                    <a:pt x="320" y="65"/>
                  </a:lnTo>
                  <a:lnTo>
                    <a:pt x="320" y="64"/>
                  </a:lnTo>
                  <a:lnTo>
                    <a:pt x="320" y="63"/>
                  </a:lnTo>
                  <a:lnTo>
                    <a:pt x="319" y="64"/>
                  </a:lnTo>
                  <a:lnTo>
                    <a:pt x="318" y="64"/>
                  </a:lnTo>
                  <a:lnTo>
                    <a:pt x="317" y="65"/>
                  </a:lnTo>
                  <a:lnTo>
                    <a:pt x="316" y="66"/>
                  </a:lnTo>
                  <a:lnTo>
                    <a:pt x="315" y="67"/>
                  </a:lnTo>
                  <a:lnTo>
                    <a:pt x="314" y="67"/>
                  </a:lnTo>
                  <a:lnTo>
                    <a:pt x="314" y="65"/>
                  </a:lnTo>
                  <a:lnTo>
                    <a:pt x="312" y="66"/>
                  </a:lnTo>
                  <a:lnTo>
                    <a:pt x="312" y="67"/>
                  </a:lnTo>
                  <a:lnTo>
                    <a:pt x="312" y="67"/>
                  </a:lnTo>
                  <a:lnTo>
                    <a:pt x="312" y="67"/>
                  </a:lnTo>
                  <a:lnTo>
                    <a:pt x="310" y="67"/>
                  </a:lnTo>
                  <a:lnTo>
                    <a:pt x="310" y="66"/>
                  </a:lnTo>
                  <a:lnTo>
                    <a:pt x="309" y="67"/>
                  </a:lnTo>
                  <a:lnTo>
                    <a:pt x="310" y="68"/>
                  </a:lnTo>
                  <a:lnTo>
                    <a:pt x="309" y="68"/>
                  </a:lnTo>
                  <a:lnTo>
                    <a:pt x="309" y="67"/>
                  </a:lnTo>
                  <a:lnTo>
                    <a:pt x="307" y="67"/>
                  </a:lnTo>
                  <a:lnTo>
                    <a:pt x="307" y="68"/>
                  </a:lnTo>
                  <a:lnTo>
                    <a:pt x="305" y="68"/>
                  </a:lnTo>
                  <a:lnTo>
                    <a:pt x="303" y="67"/>
                  </a:lnTo>
                  <a:lnTo>
                    <a:pt x="304" y="67"/>
                  </a:lnTo>
                  <a:lnTo>
                    <a:pt x="301" y="68"/>
                  </a:lnTo>
                  <a:lnTo>
                    <a:pt x="300" y="67"/>
                  </a:lnTo>
                  <a:lnTo>
                    <a:pt x="298" y="67"/>
                  </a:lnTo>
                  <a:lnTo>
                    <a:pt x="297" y="67"/>
                  </a:lnTo>
                  <a:lnTo>
                    <a:pt x="296" y="67"/>
                  </a:lnTo>
                  <a:lnTo>
                    <a:pt x="295" y="66"/>
                  </a:lnTo>
                  <a:lnTo>
                    <a:pt x="294" y="66"/>
                  </a:lnTo>
                  <a:lnTo>
                    <a:pt x="294" y="67"/>
                  </a:lnTo>
                  <a:lnTo>
                    <a:pt x="291" y="65"/>
                  </a:lnTo>
                  <a:lnTo>
                    <a:pt x="291" y="65"/>
                  </a:lnTo>
                  <a:lnTo>
                    <a:pt x="291" y="65"/>
                  </a:lnTo>
                  <a:lnTo>
                    <a:pt x="290" y="65"/>
                  </a:lnTo>
                  <a:lnTo>
                    <a:pt x="289" y="64"/>
                  </a:lnTo>
                  <a:lnTo>
                    <a:pt x="291" y="63"/>
                  </a:lnTo>
                  <a:lnTo>
                    <a:pt x="291" y="62"/>
                  </a:lnTo>
                  <a:lnTo>
                    <a:pt x="291" y="61"/>
                  </a:lnTo>
                  <a:lnTo>
                    <a:pt x="291" y="61"/>
                  </a:lnTo>
                  <a:lnTo>
                    <a:pt x="293" y="61"/>
                  </a:lnTo>
                  <a:lnTo>
                    <a:pt x="294" y="60"/>
                  </a:lnTo>
                  <a:lnTo>
                    <a:pt x="292" y="59"/>
                  </a:lnTo>
                  <a:lnTo>
                    <a:pt x="294" y="59"/>
                  </a:lnTo>
                  <a:lnTo>
                    <a:pt x="295" y="59"/>
                  </a:lnTo>
                  <a:lnTo>
                    <a:pt x="296" y="60"/>
                  </a:lnTo>
                  <a:lnTo>
                    <a:pt x="297" y="60"/>
                  </a:lnTo>
                  <a:lnTo>
                    <a:pt x="297" y="59"/>
                  </a:lnTo>
                  <a:lnTo>
                    <a:pt x="298" y="59"/>
                  </a:lnTo>
                  <a:lnTo>
                    <a:pt x="298" y="59"/>
                  </a:lnTo>
                  <a:lnTo>
                    <a:pt x="298" y="58"/>
                  </a:lnTo>
                  <a:lnTo>
                    <a:pt x="298" y="57"/>
                  </a:lnTo>
                  <a:lnTo>
                    <a:pt x="297" y="58"/>
                  </a:lnTo>
                  <a:lnTo>
                    <a:pt x="297" y="55"/>
                  </a:lnTo>
                  <a:lnTo>
                    <a:pt x="295" y="53"/>
                  </a:lnTo>
                  <a:lnTo>
                    <a:pt x="294" y="52"/>
                  </a:lnTo>
                  <a:lnTo>
                    <a:pt x="294" y="51"/>
                  </a:lnTo>
                  <a:lnTo>
                    <a:pt x="292" y="52"/>
                  </a:lnTo>
                  <a:lnTo>
                    <a:pt x="292" y="51"/>
                  </a:lnTo>
                  <a:lnTo>
                    <a:pt x="291" y="50"/>
                  </a:lnTo>
                  <a:lnTo>
                    <a:pt x="291" y="49"/>
                  </a:lnTo>
                  <a:lnTo>
                    <a:pt x="288" y="48"/>
                  </a:lnTo>
                  <a:lnTo>
                    <a:pt x="288" y="49"/>
                  </a:lnTo>
                  <a:lnTo>
                    <a:pt x="287" y="49"/>
                  </a:lnTo>
                  <a:lnTo>
                    <a:pt x="287" y="48"/>
                  </a:lnTo>
                  <a:lnTo>
                    <a:pt x="286" y="49"/>
                  </a:lnTo>
                  <a:lnTo>
                    <a:pt x="287" y="51"/>
                  </a:lnTo>
                  <a:lnTo>
                    <a:pt x="287" y="52"/>
                  </a:lnTo>
                  <a:lnTo>
                    <a:pt x="286" y="50"/>
                  </a:lnTo>
                  <a:lnTo>
                    <a:pt x="285" y="51"/>
                  </a:lnTo>
                  <a:lnTo>
                    <a:pt x="282" y="50"/>
                  </a:lnTo>
                  <a:lnTo>
                    <a:pt x="282" y="50"/>
                  </a:lnTo>
                  <a:lnTo>
                    <a:pt x="280" y="50"/>
                  </a:lnTo>
                  <a:lnTo>
                    <a:pt x="280" y="49"/>
                  </a:lnTo>
                  <a:lnTo>
                    <a:pt x="278" y="49"/>
                  </a:lnTo>
                  <a:lnTo>
                    <a:pt x="276" y="48"/>
                  </a:lnTo>
                  <a:lnTo>
                    <a:pt x="274" y="48"/>
                  </a:lnTo>
                  <a:lnTo>
                    <a:pt x="272" y="46"/>
                  </a:lnTo>
                  <a:lnTo>
                    <a:pt x="272" y="45"/>
                  </a:lnTo>
                  <a:lnTo>
                    <a:pt x="271" y="44"/>
                  </a:lnTo>
                  <a:lnTo>
                    <a:pt x="270" y="45"/>
                  </a:lnTo>
                  <a:lnTo>
                    <a:pt x="269" y="44"/>
                  </a:lnTo>
                  <a:lnTo>
                    <a:pt x="267" y="44"/>
                  </a:lnTo>
                  <a:lnTo>
                    <a:pt x="266" y="44"/>
                  </a:lnTo>
                  <a:lnTo>
                    <a:pt x="265" y="43"/>
                  </a:lnTo>
                  <a:lnTo>
                    <a:pt x="262" y="42"/>
                  </a:lnTo>
                  <a:lnTo>
                    <a:pt x="261" y="39"/>
                  </a:lnTo>
                  <a:lnTo>
                    <a:pt x="258" y="37"/>
                  </a:lnTo>
                  <a:lnTo>
                    <a:pt x="255" y="36"/>
                  </a:lnTo>
                  <a:lnTo>
                    <a:pt x="253" y="37"/>
                  </a:lnTo>
                  <a:lnTo>
                    <a:pt x="253" y="36"/>
                  </a:lnTo>
                  <a:lnTo>
                    <a:pt x="252" y="36"/>
                  </a:lnTo>
                  <a:lnTo>
                    <a:pt x="251" y="36"/>
                  </a:lnTo>
                  <a:lnTo>
                    <a:pt x="251" y="36"/>
                  </a:lnTo>
                  <a:lnTo>
                    <a:pt x="249" y="36"/>
                  </a:lnTo>
                  <a:lnTo>
                    <a:pt x="248" y="36"/>
                  </a:lnTo>
                  <a:lnTo>
                    <a:pt x="247" y="41"/>
                  </a:lnTo>
                  <a:lnTo>
                    <a:pt x="247" y="41"/>
                  </a:lnTo>
                  <a:lnTo>
                    <a:pt x="246" y="43"/>
                  </a:lnTo>
                  <a:lnTo>
                    <a:pt x="245" y="43"/>
                  </a:lnTo>
                  <a:lnTo>
                    <a:pt x="243" y="43"/>
                  </a:lnTo>
                  <a:lnTo>
                    <a:pt x="243" y="43"/>
                  </a:lnTo>
                  <a:lnTo>
                    <a:pt x="242" y="44"/>
                  </a:lnTo>
                  <a:lnTo>
                    <a:pt x="240" y="43"/>
                  </a:lnTo>
                  <a:lnTo>
                    <a:pt x="240" y="43"/>
                  </a:lnTo>
                  <a:lnTo>
                    <a:pt x="240" y="41"/>
                  </a:lnTo>
                  <a:lnTo>
                    <a:pt x="240" y="43"/>
                  </a:lnTo>
                  <a:lnTo>
                    <a:pt x="243" y="37"/>
                  </a:lnTo>
                  <a:lnTo>
                    <a:pt x="242" y="37"/>
                  </a:lnTo>
                  <a:lnTo>
                    <a:pt x="241" y="38"/>
                  </a:lnTo>
                  <a:lnTo>
                    <a:pt x="240" y="37"/>
                  </a:lnTo>
                  <a:lnTo>
                    <a:pt x="240" y="37"/>
                  </a:lnTo>
                  <a:lnTo>
                    <a:pt x="241" y="32"/>
                  </a:lnTo>
                  <a:lnTo>
                    <a:pt x="240" y="31"/>
                  </a:lnTo>
                  <a:lnTo>
                    <a:pt x="240" y="31"/>
                  </a:lnTo>
                  <a:lnTo>
                    <a:pt x="239" y="31"/>
                  </a:lnTo>
                  <a:lnTo>
                    <a:pt x="240" y="32"/>
                  </a:lnTo>
                  <a:lnTo>
                    <a:pt x="240" y="32"/>
                  </a:lnTo>
                  <a:lnTo>
                    <a:pt x="240" y="33"/>
                  </a:lnTo>
                  <a:lnTo>
                    <a:pt x="240" y="33"/>
                  </a:lnTo>
                  <a:lnTo>
                    <a:pt x="240" y="33"/>
                  </a:lnTo>
                  <a:lnTo>
                    <a:pt x="239" y="33"/>
                  </a:lnTo>
                  <a:lnTo>
                    <a:pt x="239" y="32"/>
                  </a:lnTo>
                  <a:lnTo>
                    <a:pt x="237" y="33"/>
                  </a:lnTo>
                  <a:lnTo>
                    <a:pt x="237" y="32"/>
                  </a:lnTo>
                  <a:lnTo>
                    <a:pt x="236" y="33"/>
                  </a:lnTo>
                  <a:lnTo>
                    <a:pt x="236" y="34"/>
                  </a:lnTo>
                  <a:lnTo>
                    <a:pt x="237" y="34"/>
                  </a:lnTo>
                  <a:lnTo>
                    <a:pt x="237" y="33"/>
                  </a:lnTo>
                  <a:lnTo>
                    <a:pt x="238" y="33"/>
                  </a:lnTo>
                  <a:lnTo>
                    <a:pt x="239" y="33"/>
                  </a:lnTo>
                  <a:lnTo>
                    <a:pt x="238" y="34"/>
                  </a:lnTo>
                  <a:lnTo>
                    <a:pt x="236" y="37"/>
                  </a:lnTo>
                  <a:lnTo>
                    <a:pt x="236" y="36"/>
                  </a:lnTo>
                  <a:lnTo>
                    <a:pt x="236" y="37"/>
                  </a:lnTo>
                  <a:lnTo>
                    <a:pt x="237" y="37"/>
                  </a:lnTo>
                  <a:lnTo>
                    <a:pt x="237" y="37"/>
                  </a:lnTo>
                  <a:lnTo>
                    <a:pt x="236" y="38"/>
                  </a:lnTo>
                  <a:lnTo>
                    <a:pt x="235" y="39"/>
                  </a:lnTo>
                  <a:lnTo>
                    <a:pt x="236" y="41"/>
                  </a:lnTo>
                  <a:lnTo>
                    <a:pt x="236" y="41"/>
                  </a:lnTo>
                  <a:lnTo>
                    <a:pt x="236" y="41"/>
                  </a:lnTo>
                  <a:lnTo>
                    <a:pt x="234" y="41"/>
                  </a:lnTo>
                  <a:lnTo>
                    <a:pt x="234" y="42"/>
                  </a:lnTo>
                  <a:lnTo>
                    <a:pt x="236" y="41"/>
                  </a:lnTo>
                  <a:lnTo>
                    <a:pt x="236" y="42"/>
                  </a:lnTo>
                  <a:lnTo>
                    <a:pt x="236" y="43"/>
                  </a:lnTo>
                  <a:lnTo>
                    <a:pt x="236" y="43"/>
                  </a:lnTo>
                  <a:lnTo>
                    <a:pt x="235" y="43"/>
                  </a:lnTo>
                  <a:lnTo>
                    <a:pt x="235" y="43"/>
                  </a:lnTo>
                  <a:lnTo>
                    <a:pt x="232" y="43"/>
                  </a:lnTo>
                  <a:lnTo>
                    <a:pt x="232" y="43"/>
                  </a:lnTo>
                  <a:lnTo>
                    <a:pt x="230" y="41"/>
                  </a:lnTo>
                  <a:lnTo>
                    <a:pt x="230" y="41"/>
                  </a:lnTo>
                  <a:lnTo>
                    <a:pt x="229" y="40"/>
                  </a:lnTo>
                  <a:lnTo>
                    <a:pt x="229" y="39"/>
                  </a:lnTo>
                  <a:lnTo>
                    <a:pt x="225" y="33"/>
                  </a:lnTo>
                  <a:lnTo>
                    <a:pt x="225" y="30"/>
                  </a:lnTo>
                  <a:lnTo>
                    <a:pt x="225" y="28"/>
                  </a:lnTo>
                  <a:lnTo>
                    <a:pt x="222" y="25"/>
                  </a:lnTo>
                  <a:lnTo>
                    <a:pt x="221" y="24"/>
                  </a:lnTo>
                  <a:lnTo>
                    <a:pt x="220" y="26"/>
                  </a:lnTo>
                  <a:lnTo>
                    <a:pt x="220" y="26"/>
                  </a:lnTo>
                  <a:lnTo>
                    <a:pt x="221" y="26"/>
                  </a:lnTo>
                  <a:lnTo>
                    <a:pt x="221" y="26"/>
                  </a:lnTo>
                  <a:lnTo>
                    <a:pt x="221" y="28"/>
                  </a:lnTo>
                  <a:lnTo>
                    <a:pt x="221" y="28"/>
                  </a:lnTo>
                  <a:lnTo>
                    <a:pt x="222" y="29"/>
                  </a:lnTo>
                  <a:lnTo>
                    <a:pt x="223" y="30"/>
                  </a:lnTo>
                  <a:lnTo>
                    <a:pt x="222" y="30"/>
                  </a:lnTo>
                  <a:lnTo>
                    <a:pt x="219" y="31"/>
                  </a:lnTo>
                  <a:lnTo>
                    <a:pt x="219" y="32"/>
                  </a:lnTo>
                  <a:lnTo>
                    <a:pt x="219" y="33"/>
                  </a:lnTo>
                  <a:lnTo>
                    <a:pt x="219" y="33"/>
                  </a:lnTo>
                  <a:lnTo>
                    <a:pt x="217" y="37"/>
                  </a:lnTo>
                  <a:lnTo>
                    <a:pt x="214" y="37"/>
                  </a:lnTo>
                  <a:lnTo>
                    <a:pt x="215" y="35"/>
                  </a:lnTo>
                  <a:lnTo>
                    <a:pt x="216" y="36"/>
                  </a:lnTo>
                  <a:lnTo>
                    <a:pt x="216" y="33"/>
                  </a:lnTo>
                  <a:lnTo>
                    <a:pt x="214" y="35"/>
                  </a:lnTo>
                  <a:lnTo>
                    <a:pt x="211" y="36"/>
                  </a:lnTo>
                  <a:lnTo>
                    <a:pt x="211" y="37"/>
                  </a:lnTo>
                  <a:lnTo>
                    <a:pt x="208" y="38"/>
                  </a:lnTo>
                  <a:lnTo>
                    <a:pt x="207" y="39"/>
                  </a:lnTo>
                  <a:lnTo>
                    <a:pt x="204" y="46"/>
                  </a:lnTo>
                  <a:lnTo>
                    <a:pt x="204" y="42"/>
                  </a:lnTo>
                  <a:lnTo>
                    <a:pt x="204" y="41"/>
                  </a:lnTo>
                  <a:lnTo>
                    <a:pt x="203" y="41"/>
                  </a:lnTo>
                  <a:lnTo>
                    <a:pt x="202" y="44"/>
                  </a:lnTo>
                  <a:lnTo>
                    <a:pt x="202" y="42"/>
                  </a:lnTo>
                  <a:lnTo>
                    <a:pt x="201" y="44"/>
                  </a:lnTo>
                  <a:lnTo>
                    <a:pt x="201" y="42"/>
                  </a:lnTo>
                  <a:lnTo>
                    <a:pt x="201" y="42"/>
                  </a:lnTo>
                  <a:lnTo>
                    <a:pt x="200" y="43"/>
                  </a:lnTo>
                  <a:lnTo>
                    <a:pt x="200" y="43"/>
                  </a:lnTo>
                  <a:lnTo>
                    <a:pt x="200" y="44"/>
                  </a:lnTo>
                  <a:lnTo>
                    <a:pt x="198" y="46"/>
                  </a:lnTo>
                  <a:lnTo>
                    <a:pt x="196" y="47"/>
                  </a:lnTo>
                  <a:lnTo>
                    <a:pt x="194" y="48"/>
                  </a:lnTo>
                  <a:lnTo>
                    <a:pt x="193" y="48"/>
                  </a:lnTo>
                  <a:lnTo>
                    <a:pt x="194" y="47"/>
                  </a:lnTo>
                  <a:lnTo>
                    <a:pt x="195" y="45"/>
                  </a:lnTo>
                  <a:lnTo>
                    <a:pt x="196" y="45"/>
                  </a:lnTo>
                  <a:lnTo>
                    <a:pt x="196" y="46"/>
                  </a:lnTo>
                  <a:lnTo>
                    <a:pt x="196" y="44"/>
                  </a:lnTo>
                  <a:lnTo>
                    <a:pt x="197" y="44"/>
                  </a:lnTo>
                  <a:lnTo>
                    <a:pt x="197" y="44"/>
                  </a:lnTo>
                  <a:lnTo>
                    <a:pt x="199" y="42"/>
                  </a:lnTo>
                  <a:lnTo>
                    <a:pt x="198" y="43"/>
                  </a:lnTo>
                  <a:lnTo>
                    <a:pt x="199" y="41"/>
                  </a:lnTo>
                  <a:lnTo>
                    <a:pt x="200" y="41"/>
                  </a:lnTo>
                  <a:lnTo>
                    <a:pt x="203" y="40"/>
                  </a:lnTo>
                  <a:lnTo>
                    <a:pt x="204" y="40"/>
                  </a:lnTo>
                  <a:lnTo>
                    <a:pt x="206" y="38"/>
                  </a:lnTo>
                  <a:lnTo>
                    <a:pt x="207" y="37"/>
                  </a:lnTo>
                  <a:lnTo>
                    <a:pt x="208" y="36"/>
                  </a:lnTo>
                  <a:lnTo>
                    <a:pt x="212" y="33"/>
                  </a:lnTo>
                  <a:lnTo>
                    <a:pt x="213" y="32"/>
                  </a:lnTo>
                  <a:lnTo>
                    <a:pt x="213" y="32"/>
                  </a:lnTo>
                  <a:lnTo>
                    <a:pt x="213" y="30"/>
                  </a:lnTo>
                  <a:lnTo>
                    <a:pt x="212" y="30"/>
                  </a:lnTo>
                  <a:lnTo>
                    <a:pt x="211" y="29"/>
                  </a:lnTo>
                  <a:lnTo>
                    <a:pt x="211" y="30"/>
                  </a:lnTo>
                  <a:lnTo>
                    <a:pt x="211" y="30"/>
                  </a:lnTo>
                  <a:lnTo>
                    <a:pt x="211" y="31"/>
                  </a:lnTo>
                  <a:lnTo>
                    <a:pt x="209" y="32"/>
                  </a:lnTo>
                  <a:lnTo>
                    <a:pt x="209" y="31"/>
                  </a:lnTo>
                  <a:lnTo>
                    <a:pt x="208" y="31"/>
                  </a:lnTo>
                  <a:lnTo>
                    <a:pt x="207" y="30"/>
                  </a:lnTo>
                  <a:lnTo>
                    <a:pt x="207" y="31"/>
                  </a:lnTo>
                  <a:lnTo>
                    <a:pt x="205" y="32"/>
                  </a:lnTo>
                  <a:lnTo>
                    <a:pt x="205" y="33"/>
                  </a:lnTo>
                  <a:lnTo>
                    <a:pt x="204" y="33"/>
                  </a:lnTo>
                  <a:lnTo>
                    <a:pt x="203" y="34"/>
                  </a:lnTo>
                  <a:lnTo>
                    <a:pt x="202" y="33"/>
                  </a:lnTo>
                  <a:lnTo>
                    <a:pt x="202" y="35"/>
                  </a:lnTo>
                  <a:lnTo>
                    <a:pt x="200" y="37"/>
                  </a:lnTo>
                  <a:lnTo>
                    <a:pt x="199" y="37"/>
                  </a:lnTo>
                  <a:lnTo>
                    <a:pt x="199" y="37"/>
                  </a:lnTo>
                  <a:lnTo>
                    <a:pt x="198" y="37"/>
                  </a:lnTo>
                  <a:lnTo>
                    <a:pt x="196" y="37"/>
                  </a:lnTo>
                  <a:lnTo>
                    <a:pt x="196" y="37"/>
                  </a:lnTo>
                  <a:lnTo>
                    <a:pt x="196" y="37"/>
                  </a:lnTo>
                  <a:lnTo>
                    <a:pt x="195" y="38"/>
                  </a:lnTo>
                  <a:lnTo>
                    <a:pt x="195" y="39"/>
                  </a:lnTo>
                  <a:lnTo>
                    <a:pt x="195" y="39"/>
                  </a:lnTo>
                  <a:lnTo>
                    <a:pt x="194" y="38"/>
                  </a:lnTo>
                  <a:lnTo>
                    <a:pt x="193" y="39"/>
                  </a:lnTo>
                  <a:lnTo>
                    <a:pt x="193" y="41"/>
                  </a:lnTo>
                  <a:lnTo>
                    <a:pt x="193" y="42"/>
                  </a:lnTo>
                  <a:lnTo>
                    <a:pt x="192" y="43"/>
                  </a:lnTo>
                  <a:lnTo>
                    <a:pt x="189" y="43"/>
                  </a:lnTo>
                  <a:lnTo>
                    <a:pt x="189" y="44"/>
                  </a:lnTo>
                  <a:lnTo>
                    <a:pt x="189" y="44"/>
                  </a:lnTo>
                  <a:lnTo>
                    <a:pt x="188" y="44"/>
                  </a:lnTo>
                  <a:lnTo>
                    <a:pt x="186" y="46"/>
                  </a:lnTo>
                  <a:lnTo>
                    <a:pt x="185" y="47"/>
                  </a:lnTo>
                  <a:lnTo>
                    <a:pt x="185" y="48"/>
                  </a:lnTo>
                  <a:lnTo>
                    <a:pt x="185" y="48"/>
                  </a:lnTo>
                  <a:lnTo>
                    <a:pt x="186" y="52"/>
                  </a:lnTo>
                  <a:lnTo>
                    <a:pt x="187" y="53"/>
                  </a:lnTo>
                  <a:lnTo>
                    <a:pt x="187" y="55"/>
                  </a:lnTo>
                  <a:lnTo>
                    <a:pt x="187" y="55"/>
                  </a:lnTo>
                  <a:lnTo>
                    <a:pt x="186" y="55"/>
                  </a:lnTo>
                  <a:lnTo>
                    <a:pt x="185" y="53"/>
                  </a:lnTo>
                  <a:lnTo>
                    <a:pt x="185" y="52"/>
                  </a:lnTo>
                  <a:lnTo>
                    <a:pt x="184" y="52"/>
                  </a:lnTo>
                  <a:lnTo>
                    <a:pt x="184" y="51"/>
                  </a:lnTo>
                  <a:lnTo>
                    <a:pt x="182" y="51"/>
                  </a:lnTo>
                  <a:lnTo>
                    <a:pt x="182" y="51"/>
                  </a:lnTo>
                  <a:lnTo>
                    <a:pt x="180" y="50"/>
                  </a:lnTo>
                  <a:lnTo>
                    <a:pt x="179" y="50"/>
                  </a:lnTo>
                  <a:lnTo>
                    <a:pt x="180" y="51"/>
                  </a:lnTo>
                  <a:lnTo>
                    <a:pt x="180" y="52"/>
                  </a:lnTo>
                  <a:lnTo>
                    <a:pt x="182" y="53"/>
                  </a:lnTo>
                  <a:lnTo>
                    <a:pt x="182" y="54"/>
                  </a:lnTo>
                  <a:lnTo>
                    <a:pt x="181" y="54"/>
                  </a:lnTo>
                  <a:lnTo>
                    <a:pt x="181" y="54"/>
                  </a:lnTo>
                  <a:lnTo>
                    <a:pt x="177" y="51"/>
                  </a:lnTo>
                  <a:lnTo>
                    <a:pt x="177" y="51"/>
                  </a:lnTo>
                  <a:lnTo>
                    <a:pt x="176" y="50"/>
                  </a:lnTo>
                  <a:lnTo>
                    <a:pt x="174" y="49"/>
                  </a:lnTo>
                  <a:lnTo>
                    <a:pt x="174" y="50"/>
                  </a:lnTo>
                  <a:lnTo>
                    <a:pt x="174" y="51"/>
                  </a:lnTo>
                  <a:lnTo>
                    <a:pt x="174" y="50"/>
                  </a:lnTo>
                  <a:lnTo>
                    <a:pt x="173" y="51"/>
                  </a:lnTo>
                  <a:lnTo>
                    <a:pt x="172" y="51"/>
                  </a:lnTo>
                  <a:lnTo>
                    <a:pt x="169" y="49"/>
                  </a:lnTo>
                  <a:lnTo>
                    <a:pt x="168" y="49"/>
                  </a:lnTo>
                  <a:lnTo>
                    <a:pt x="167" y="48"/>
                  </a:lnTo>
                  <a:lnTo>
                    <a:pt x="167" y="48"/>
                  </a:lnTo>
                  <a:lnTo>
                    <a:pt x="164" y="46"/>
                  </a:lnTo>
                  <a:lnTo>
                    <a:pt x="164" y="44"/>
                  </a:lnTo>
                  <a:lnTo>
                    <a:pt x="164" y="45"/>
                  </a:lnTo>
                  <a:lnTo>
                    <a:pt x="164" y="45"/>
                  </a:lnTo>
                  <a:lnTo>
                    <a:pt x="163" y="45"/>
                  </a:lnTo>
                  <a:lnTo>
                    <a:pt x="159" y="40"/>
                  </a:lnTo>
                  <a:lnTo>
                    <a:pt x="156" y="40"/>
                  </a:lnTo>
                  <a:lnTo>
                    <a:pt x="156" y="39"/>
                  </a:lnTo>
                  <a:lnTo>
                    <a:pt x="152" y="38"/>
                  </a:lnTo>
                  <a:lnTo>
                    <a:pt x="149" y="37"/>
                  </a:lnTo>
                  <a:lnTo>
                    <a:pt x="149" y="37"/>
                  </a:lnTo>
                  <a:lnTo>
                    <a:pt x="149" y="37"/>
                  </a:lnTo>
                  <a:lnTo>
                    <a:pt x="149" y="37"/>
                  </a:lnTo>
                  <a:lnTo>
                    <a:pt x="149" y="38"/>
                  </a:lnTo>
                  <a:lnTo>
                    <a:pt x="148" y="39"/>
                  </a:lnTo>
                  <a:lnTo>
                    <a:pt x="147" y="38"/>
                  </a:lnTo>
                  <a:lnTo>
                    <a:pt x="146" y="37"/>
                  </a:lnTo>
                  <a:lnTo>
                    <a:pt x="144" y="36"/>
                  </a:lnTo>
                  <a:lnTo>
                    <a:pt x="143" y="35"/>
                  </a:lnTo>
                  <a:lnTo>
                    <a:pt x="142" y="34"/>
                  </a:lnTo>
                  <a:lnTo>
                    <a:pt x="142" y="33"/>
                  </a:lnTo>
                  <a:lnTo>
                    <a:pt x="141" y="33"/>
                  </a:lnTo>
                  <a:lnTo>
                    <a:pt x="138" y="31"/>
                  </a:lnTo>
                  <a:lnTo>
                    <a:pt x="137" y="31"/>
                  </a:lnTo>
                  <a:lnTo>
                    <a:pt x="136" y="31"/>
                  </a:lnTo>
                  <a:lnTo>
                    <a:pt x="136" y="31"/>
                  </a:lnTo>
                  <a:lnTo>
                    <a:pt x="136" y="32"/>
                  </a:lnTo>
                  <a:lnTo>
                    <a:pt x="135" y="33"/>
                  </a:lnTo>
                  <a:lnTo>
                    <a:pt x="134" y="32"/>
                  </a:lnTo>
                  <a:lnTo>
                    <a:pt x="134" y="31"/>
                  </a:lnTo>
                  <a:lnTo>
                    <a:pt x="134" y="32"/>
                  </a:lnTo>
                  <a:lnTo>
                    <a:pt x="131" y="32"/>
                  </a:lnTo>
                  <a:lnTo>
                    <a:pt x="131" y="33"/>
                  </a:lnTo>
                  <a:lnTo>
                    <a:pt x="130" y="33"/>
                  </a:lnTo>
                  <a:lnTo>
                    <a:pt x="129" y="33"/>
                  </a:lnTo>
                  <a:lnTo>
                    <a:pt x="128" y="33"/>
                  </a:lnTo>
                  <a:lnTo>
                    <a:pt x="127" y="33"/>
                  </a:lnTo>
                  <a:lnTo>
                    <a:pt x="126" y="33"/>
                  </a:lnTo>
                  <a:lnTo>
                    <a:pt x="126" y="33"/>
                  </a:lnTo>
                  <a:lnTo>
                    <a:pt x="126" y="32"/>
                  </a:lnTo>
                  <a:lnTo>
                    <a:pt x="124" y="32"/>
                  </a:lnTo>
                  <a:lnTo>
                    <a:pt x="123" y="31"/>
                  </a:lnTo>
                  <a:lnTo>
                    <a:pt x="122" y="30"/>
                  </a:lnTo>
                  <a:lnTo>
                    <a:pt x="116" y="30"/>
                  </a:lnTo>
                  <a:lnTo>
                    <a:pt x="113" y="29"/>
                  </a:lnTo>
                  <a:lnTo>
                    <a:pt x="112" y="29"/>
                  </a:lnTo>
                  <a:lnTo>
                    <a:pt x="111" y="28"/>
                  </a:lnTo>
                  <a:lnTo>
                    <a:pt x="109" y="27"/>
                  </a:lnTo>
                  <a:lnTo>
                    <a:pt x="108" y="27"/>
                  </a:lnTo>
                  <a:lnTo>
                    <a:pt x="108" y="26"/>
                  </a:lnTo>
                  <a:lnTo>
                    <a:pt x="104" y="25"/>
                  </a:lnTo>
                  <a:lnTo>
                    <a:pt x="102" y="25"/>
                  </a:lnTo>
                  <a:lnTo>
                    <a:pt x="101" y="26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9" y="26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7" y="25"/>
                  </a:lnTo>
                  <a:lnTo>
                    <a:pt x="94" y="26"/>
                  </a:lnTo>
                  <a:lnTo>
                    <a:pt x="91" y="26"/>
                  </a:lnTo>
                  <a:lnTo>
                    <a:pt x="91" y="25"/>
                  </a:lnTo>
                  <a:lnTo>
                    <a:pt x="91" y="24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9" y="23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8" y="21"/>
                  </a:lnTo>
                  <a:lnTo>
                    <a:pt x="88" y="19"/>
                  </a:lnTo>
                  <a:lnTo>
                    <a:pt x="87" y="19"/>
                  </a:lnTo>
                  <a:lnTo>
                    <a:pt x="85" y="19"/>
                  </a:lnTo>
                  <a:lnTo>
                    <a:pt x="85" y="20"/>
                  </a:lnTo>
                  <a:lnTo>
                    <a:pt x="85" y="20"/>
                  </a:lnTo>
                  <a:lnTo>
                    <a:pt x="84" y="20"/>
                  </a:lnTo>
                  <a:lnTo>
                    <a:pt x="84" y="19"/>
                  </a:lnTo>
                  <a:lnTo>
                    <a:pt x="83" y="18"/>
                  </a:lnTo>
                  <a:lnTo>
                    <a:pt x="82" y="18"/>
                  </a:lnTo>
                  <a:lnTo>
                    <a:pt x="81" y="18"/>
                  </a:lnTo>
                  <a:lnTo>
                    <a:pt x="80" y="19"/>
                  </a:lnTo>
                  <a:lnTo>
                    <a:pt x="79" y="19"/>
                  </a:lnTo>
                  <a:lnTo>
                    <a:pt x="78" y="19"/>
                  </a:lnTo>
                  <a:lnTo>
                    <a:pt x="77" y="20"/>
                  </a:lnTo>
                  <a:lnTo>
                    <a:pt x="76" y="20"/>
                  </a:lnTo>
                  <a:lnTo>
                    <a:pt x="76" y="19"/>
                  </a:lnTo>
                  <a:lnTo>
                    <a:pt x="75" y="19"/>
                  </a:lnTo>
                  <a:lnTo>
                    <a:pt x="74" y="19"/>
                  </a:lnTo>
                  <a:lnTo>
                    <a:pt x="75" y="18"/>
                  </a:lnTo>
                  <a:lnTo>
                    <a:pt x="74" y="15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6"/>
                  </a:lnTo>
                  <a:lnTo>
                    <a:pt x="71" y="16"/>
                  </a:lnTo>
                  <a:lnTo>
                    <a:pt x="70" y="16"/>
                  </a:lnTo>
                  <a:lnTo>
                    <a:pt x="70" y="18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0" y="21"/>
                  </a:lnTo>
                  <a:lnTo>
                    <a:pt x="70" y="20"/>
                  </a:lnTo>
                  <a:lnTo>
                    <a:pt x="69" y="19"/>
                  </a:lnTo>
                  <a:lnTo>
                    <a:pt x="69" y="20"/>
                  </a:lnTo>
                  <a:lnTo>
                    <a:pt x="69" y="19"/>
                  </a:lnTo>
                  <a:lnTo>
                    <a:pt x="68" y="20"/>
                  </a:lnTo>
                  <a:lnTo>
                    <a:pt x="66" y="19"/>
                  </a:lnTo>
                  <a:lnTo>
                    <a:pt x="66" y="19"/>
                  </a:lnTo>
                  <a:lnTo>
                    <a:pt x="65" y="19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8" y="17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5" y="12"/>
                  </a:lnTo>
                  <a:lnTo>
                    <a:pt x="64" y="12"/>
                  </a:lnTo>
                  <a:lnTo>
                    <a:pt x="63" y="11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2" y="14"/>
                  </a:lnTo>
                  <a:lnTo>
                    <a:pt x="62" y="15"/>
                  </a:lnTo>
                  <a:lnTo>
                    <a:pt x="61" y="14"/>
                  </a:lnTo>
                  <a:lnTo>
                    <a:pt x="60" y="15"/>
                  </a:lnTo>
                  <a:lnTo>
                    <a:pt x="58" y="17"/>
                  </a:lnTo>
                  <a:lnTo>
                    <a:pt x="56" y="19"/>
                  </a:lnTo>
                  <a:lnTo>
                    <a:pt x="54" y="19"/>
                  </a:lnTo>
                  <a:lnTo>
                    <a:pt x="54" y="20"/>
                  </a:lnTo>
                  <a:lnTo>
                    <a:pt x="51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7" y="21"/>
                  </a:lnTo>
                  <a:lnTo>
                    <a:pt x="48" y="20"/>
                  </a:lnTo>
                  <a:lnTo>
                    <a:pt x="48" y="19"/>
                  </a:lnTo>
                  <a:lnTo>
                    <a:pt x="50" y="19"/>
                  </a:lnTo>
                  <a:lnTo>
                    <a:pt x="51" y="18"/>
                  </a:lnTo>
                  <a:lnTo>
                    <a:pt x="47" y="19"/>
                  </a:lnTo>
                  <a:lnTo>
                    <a:pt x="46" y="21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2"/>
                  </a:lnTo>
                  <a:lnTo>
                    <a:pt x="45" y="23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7" y="25"/>
                  </a:lnTo>
                  <a:lnTo>
                    <a:pt x="47" y="25"/>
                  </a:lnTo>
                  <a:lnTo>
                    <a:pt x="47" y="26"/>
                  </a:lnTo>
                  <a:lnTo>
                    <a:pt x="46" y="25"/>
                  </a:lnTo>
                  <a:lnTo>
                    <a:pt x="45" y="26"/>
                  </a:lnTo>
                  <a:lnTo>
                    <a:pt x="46" y="27"/>
                  </a:lnTo>
                  <a:lnTo>
                    <a:pt x="46" y="28"/>
                  </a:lnTo>
                  <a:lnTo>
                    <a:pt x="45" y="29"/>
                  </a:lnTo>
                  <a:lnTo>
                    <a:pt x="44" y="28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5" y="25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37" y="30"/>
                  </a:lnTo>
                  <a:lnTo>
                    <a:pt x="35" y="30"/>
                  </a:lnTo>
                  <a:lnTo>
                    <a:pt x="34" y="31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5" y="29"/>
                  </a:lnTo>
                  <a:lnTo>
                    <a:pt x="34" y="28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3"/>
                  </a:lnTo>
                  <a:lnTo>
                    <a:pt x="36" y="34"/>
                  </a:lnTo>
                  <a:lnTo>
                    <a:pt x="36" y="35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2" y="33"/>
                  </a:lnTo>
                  <a:lnTo>
                    <a:pt x="29" y="36"/>
                  </a:lnTo>
                  <a:lnTo>
                    <a:pt x="29" y="37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29" y="37"/>
                  </a:lnTo>
                  <a:lnTo>
                    <a:pt x="29" y="37"/>
                  </a:lnTo>
                  <a:lnTo>
                    <a:pt x="28" y="37"/>
                  </a:lnTo>
                  <a:lnTo>
                    <a:pt x="29" y="39"/>
                  </a:lnTo>
                  <a:lnTo>
                    <a:pt x="30" y="40"/>
                  </a:lnTo>
                  <a:lnTo>
                    <a:pt x="30" y="41"/>
                  </a:lnTo>
                  <a:lnTo>
                    <a:pt x="28" y="39"/>
                  </a:lnTo>
                  <a:lnTo>
                    <a:pt x="29" y="40"/>
                  </a:lnTo>
                  <a:lnTo>
                    <a:pt x="28" y="43"/>
                  </a:lnTo>
                  <a:lnTo>
                    <a:pt x="27" y="43"/>
                  </a:lnTo>
                  <a:lnTo>
                    <a:pt x="27" y="41"/>
                  </a:lnTo>
                  <a:lnTo>
                    <a:pt x="26" y="47"/>
                  </a:lnTo>
                  <a:lnTo>
                    <a:pt x="23" y="49"/>
                  </a:lnTo>
                  <a:lnTo>
                    <a:pt x="13" y="51"/>
                  </a:lnTo>
                  <a:lnTo>
                    <a:pt x="12" y="51"/>
                  </a:lnTo>
                  <a:lnTo>
                    <a:pt x="13" y="51"/>
                  </a:lnTo>
                  <a:lnTo>
                    <a:pt x="13" y="50"/>
                  </a:lnTo>
                  <a:lnTo>
                    <a:pt x="11" y="51"/>
                  </a:lnTo>
                  <a:lnTo>
                    <a:pt x="10" y="5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57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7" y="58"/>
                  </a:lnTo>
                  <a:lnTo>
                    <a:pt x="7" y="59"/>
                  </a:lnTo>
                  <a:lnTo>
                    <a:pt x="11" y="60"/>
                  </a:lnTo>
                  <a:lnTo>
                    <a:pt x="12" y="62"/>
                  </a:lnTo>
                  <a:lnTo>
                    <a:pt x="15" y="63"/>
                  </a:lnTo>
                  <a:lnTo>
                    <a:pt x="15" y="64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3" y="71"/>
                  </a:lnTo>
                  <a:lnTo>
                    <a:pt x="24" y="73"/>
                  </a:lnTo>
                  <a:lnTo>
                    <a:pt x="25" y="73"/>
                  </a:lnTo>
                  <a:lnTo>
                    <a:pt x="24" y="74"/>
                  </a:lnTo>
                  <a:lnTo>
                    <a:pt x="25" y="77"/>
                  </a:lnTo>
                  <a:lnTo>
                    <a:pt x="29" y="79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7"/>
                  </a:lnTo>
                  <a:lnTo>
                    <a:pt x="31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1" y="78"/>
                  </a:lnTo>
                  <a:lnTo>
                    <a:pt x="31" y="79"/>
                  </a:lnTo>
                  <a:lnTo>
                    <a:pt x="33" y="78"/>
                  </a:lnTo>
                  <a:lnTo>
                    <a:pt x="34" y="77"/>
                  </a:lnTo>
                  <a:lnTo>
                    <a:pt x="35" y="77"/>
                  </a:lnTo>
                  <a:lnTo>
                    <a:pt x="36" y="78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6" y="84"/>
                  </a:lnTo>
                  <a:lnTo>
                    <a:pt x="37" y="84"/>
                  </a:lnTo>
                  <a:lnTo>
                    <a:pt x="38" y="84"/>
                  </a:lnTo>
                  <a:lnTo>
                    <a:pt x="38" y="83"/>
                  </a:lnTo>
                  <a:lnTo>
                    <a:pt x="38" y="82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39" y="83"/>
                  </a:lnTo>
                  <a:lnTo>
                    <a:pt x="40" y="83"/>
                  </a:lnTo>
                  <a:lnTo>
                    <a:pt x="42" y="84"/>
                  </a:lnTo>
                  <a:lnTo>
                    <a:pt x="43" y="84"/>
                  </a:lnTo>
                  <a:lnTo>
                    <a:pt x="44" y="83"/>
                  </a:lnTo>
                  <a:lnTo>
                    <a:pt x="45" y="83"/>
                  </a:lnTo>
                  <a:lnTo>
                    <a:pt x="46" y="82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44" y="84"/>
                  </a:lnTo>
                  <a:lnTo>
                    <a:pt x="47" y="84"/>
                  </a:lnTo>
                  <a:lnTo>
                    <a:pt x="47" y="84"/>
                  </a:lnTo>
                  <a:lnTo>
                    <a:pt x="47" y="85"/>
                  </a:lnTo>
                  <a:lnTo>
                    <a:pt x="47" y="85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44" y="87"/>
                  </a:lnTo>
                  <a:lnTo>
                    <a:pt x="41" y="87"/>
                  </a:lnTo>
                  <a:lnTo>
                    <a:pt x="40" y="87"/>
                  </a:lnTo>
                  <a:lnTo>
                    <a:pt x="40" y="86"/>
                  </a:lnTo>
                  <a:lnTo>
                    <a:pt x="40" y="86"/>
                  </a:lnTo>
                  <a:lnTo>
                    <a:pt x="40" y="85"/>
                  </a:lnTo>
                  <a:lnTo>
                    <a:pt x="39" y="85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37" y="85"/>
                  </a:lnTo>
                  <a:lnTo>
                    <a:pt x="36" y="85"/>
                  </a:lnTo>
                  <a:lnTo>
                    <a:pt x="34" y="84"/>
                  </a:lnTo>
                  <a:lnTo>
                    <a:pt x="33" y="83"/>
                  </a:lnTo>
                  <a:lnTo>
                    <a:pt x="35" y="85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5" y="88"/>
                  </a:lnTo>
                  <a:lnTo>
                    <a:pt x="35" y="88"/>
                  </a:lnTo>
                  <a:lnTo>
                    <a:pt x="35" y="86"/>
                  </a:lnTo>
                  <a:lnTo>
                    <a:pt x="39" y="88"/>
                  </a:lnTo>
                  <a:lnTo>
                    <a:pt x="40" y="88"/>
                  </a:lnTo>
                  <a:lnTo>
                    <a:pt x="40" y="89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89"/>
                  </a:lnTo>
                  <a:lnTo>
                    <a:pt x="36" y="88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5" y="92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33" y="91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32" y="91"/>
                  </a:lnTo>
                  <a:lnTo>
                    <a:pt x="30" y="92"/>
                  </a:lnTo>
                  <a:lnTo>
                    <a:pt x="30" y="91"/>
                  </a:lnTo>
                  <a:lnTo>
                    <a:pt x="30" y="92"/>
                  </a:lnTo>
                  <a:lnTo>
                    <a:pt x="30" y="91"/>
                  </a:lnTo>
                  <a:lnTo>
                    <a:pt x="29" y="91"/>
                  </a:lnTo>
                  <a:lnTo>
                    <a:pt x="29" y="92"/>
                  </a:lnTo>
                  <a:lnTo>
                    <a:pt x="29" y="91"/>
                  </a:lnTo>
                  <a:lnTo>
                    <a:pt x="25" y="91"/>
                  </a:lnTo>
                  <a:lnTo>
                    <a:pt x="24" y="90"/>
                  </a:lnTo>
                  <a:lnTo>
                    <a:pt x="24" y="89"/>
                  </a:lnTo>
                  <a:lnTo>
                    <a:pt x="22" y="89"/>
                  </a:lnTo>
                  <a:lnTo>
                    <a:pt x="24" y="88"/>
                  </a:lnTo>
                  <a:lnTo>
                    <a:pt x="24" y="87"/>
                  </a:lnTo>
                  <a:lnTo>
                    <a:pt x="24" y="85"/>
                  </a:lnTo>
                  <a:lnTo>
                    <a:pt x="24" y="84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5" y="84"/>
                  </a:lnTo>
                  <a:lnTo>
                    <a:pt x="19" y="84"/>
                  </a:lnTo>
                  <a:lnTo>
                    <a:pt x="18" y="86"/>
                  </a:lnTo>
                  <a:lnTo>
                    <a:pt x="16" y="86"/>
                  </a:lnTo>
                  <a:lnTo>
                    <a:pt x="15" y="86"/>
                  </a:lnTo>
                  <a:lnTo>
                    <a:pt x="15" y="86"/>
                  </a:lnTo>
                  <a:lnTo>
                    <a:pt x="13" y="88"/>
                  </a:lnTo>
                  <a:lnTo>
                    <a:pt x="14" y="89"/>
                  </a:lnTo>
                  <a:lnTo>
                    <a:pt x="15" y="90"/>
                  </a:lnTo>
                  <a:lnTo>
                    <a:pt x="14" y="90"/>
                  </a:lnTo>
                  <a:lnTo>
                    <a:pt x="11" y="91"/>
                  </a:lnTo>
                  <a:lnTo>
                    <a:pt x="11" y="90"/>
                  </a:lnTo>
                  <a:lnTo>
                    <a:pt x="11" y="89"/>
                  </a:lnTo>
                  <a:lnTo>
                    <a:pt x="8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7" y="93"/>
                  </a:lnTo>
                  <a:lnTo>
                    <a:pt x="5" y="94"/>
                  </a:lnTo>
                  <a:lnTo>
                    <a:pt x="5" y="93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1" y="97"/>
                  </a:lnTo>
                  <a:lnTo>
                    <a:pt x="0" y="97"/>
                  </a:lnTo>
                  <a:lnTo>
                    <a:pt x="1" y="95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4" y="100"/>
                  </a:lnTo>
                  <a:lnTo>
                    <a:pt x="7" y="101"/>
                  </a:lnTo>
                  <a:lnTo>
                    <a:pt x="7" y="101"/>
                  </a:lnTo>
                  <a:lnTo>
                    <a:pt x="7" y="100"/>
                  </a:lnTo>
                  <a:lnTo>
                    <a:pt x="11" y="102"/>
                  </a:lnTo>
                  <a:lnTo>
                    <a:pt x="9" y="102"/>
                  </a:lnTo>
                  <a:lnTo>
                    <a:pt x="8" y="103"/>
                  </a:lnTo>
                  <a:lnTo>
                    <a:pt x="7" y="103"/>
                  </a:lnTo>
                  <a:lnTo>
                    <a:pt x="7" y="103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8" y="105"/>
                  </a:lnTo>
                  <a:lnTo>
                    <a:pt x="9" y="106"/>
                  </a:lnTo>
                  <a:lnTo>
                    <a:pt x="9" y="106"/>
                  </a:lnTo>
                  <a:lnTo>
                    <a:pt x="9" y="109"/>
                  </a:lnTo>
                  <a:lnTo>
                    <a:pt x="10" y="110"/>
                  </a:lnTo>
                  <a:lnTo>
                    <a:pt x="11" y="110"/>
                  </a:lnTo>
                  <a:lnTo>
                    <a:pt x="11" y="111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8" y="113"/>
                  </a:lnTo>
                  <a:lnTo>
                    <a:pt x="22" y="111"/>
                  </a:lnTo>
                  <a:lnTo>
                    <a:pt x="23" y="111"/>
                  </a:lnTo>
                  <a:lnTo>
                    <a:pt x="25" y="110"/>
                  </a:lnTo>
                  <a:lnTo>
                    <a:pt x="26" y="112"/>
                  </a:lnTo>
                  <a:lnTo>
                    <a:pt x="28" y="113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7" y="111"/>
                  </a:lnTo>
                  <a:lnTo>
                    <a:pt x="26" y="110"/>
                  </a:lnTo>
                  <a:lnTo>
                    <a:pt x="26" y="110"/>
                  </a:lnTo>
                  <a:lnTo>
                    <a:pt x="28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2" y="111"/>
                  </a:lnTo>
                  <a:lnTo>
                    <a:pt x="33" y="110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8" y="107"/>
                  </a:lnTo>
                  <a:lnTo>
                    <a:pt x="40" y="106"/>
                  </a:lnTo>
                  <a:lnTo>
                    <a:pt x="40" y="108"/>
                  </a:lnTo>
                  <a:lnTo>
                    <a:pt x="41" y="108"/>
                  </a:lnTo>
                  <a:lnTo>
                    <a:pt x="41" y="110"/>
                  </a:lnTo>
                  <a:lnTo>
                    <a:pt x="40" y="112"/>
                  </a:lnTo>
                  <a:lnTo>
                    <a:pt x="39" y="112"/>
                  </a:lnTo>
                  <a:lnTo>
                    <a:pt x="38" y="111"/>
                  </a:lnTo>
                  <a:lnTo>
                    <a:pt x="36" y="111"/>
                  </a:lnTo>
                  <a:lnTo>
                    <a:pt x="36" y="113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9" y="113"/>
                  </a:lnTo>
                  <a:lnTo>
                    <a:pt x="40" y="117"/>
                  </a:lnTo>
                  <a:lnTo>
                    <a:pt x="40" y="117"/>
                  </a:lnTo>
                  <a:lnTo>
                    <a:pt x="40" y="117"/>
                  </a:lnTo>
                  <a:lnTo>
                    <a:pt x="40" y="118"/>
                  </a:lnTo>
                  <a:lnTo>
                    <a:pt x="40" y="120"/>
                  </a:lnTo>
                  <a:lnTo>
                    <a:pt x="40" y="121"/>
                  </a:lnTo>
                  <a:lnTo>
                    <a:pt x="39" y="124"/>
                  </a:lnTo>
                  <a:lnTo>
                    <a:pt x="38" y="124"/>
                  </a:lnTo>
                  <a:lnTo>
                    <a:pt x="37" y="124"/>
                  </a:lnTo>
                  <a:lnTo>
                    <a:pt x="36" y="124"/>
                  </a:lnTo>
                  <a:lnTo>
                    <a:pt x="36" y="125"/>
                  </a:lnTo>
                  <a:lnTo>
                    <a:pt x="35" y="125"/>
                  </a:lnTo>
                  <a:lnTo>
                    <a:pt x="33" y="126"/>
                  </a:lnTo>
                  <a:lnTo>
                    <a:pt x="33" y="126"/>
                  </a:lnTo>
                  <a:lnTo>
                    <a:pt x="33" y="124"/>
                  </a:lnTo>
                  <a:lnTo>
                    <a:pt x="33" y="124"/>
                  </a:lnTo>
                  <a:lnTo>
                    <a:pt x="33" y="124"/>
                  </a:lnTo>
                  <a:lnTo>
                    <a:pt x="29" y="130"/>
                  </a:lnTo>
                  <a:lnTo>
                    <a:pt x="27" y="130"/>
                  </a:lnTo>
                  <a:lnTo>
                    <a:pt x="26" y="130"/>
                  </a:lnTo>
                  <a:lnTo>
                    <a:pt x="26" y="129"/>
                  </a:lnTo>
                  <a:lnTo>
                    <a:pt x="24" y="130"/>
                  </a:lnTo>
                  <a:lnTo>
                    <a:pt x="22" y="131"/>
                  </a:lnTo>
                  <a:lnTo>
                    <a:pt x="22" y="132"/>
                  </a:lnTo>
                  <a:lnTo>
                    <a:pt x="22" y="132"/>
                  </a:lnTo>
                  <a:lnTo>
                    <a:pt x="22" y="132"/>
                  </a:lnTo>
                  <a:lnTo>
                    <a:pt x="22" y="133"/>
                  </a:lnTo>
                  <a:lnTo>
                    <a:pt x="22" y="134"/>
                  </a:lnTo>
                  <a:lnTo>
                    <a:pt x="20" y="133"/>
                  </a:lnTo>
                  <a:lnTo>
                    <a:pt x="19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7" y="135"/>
                  </a:lnTo>
                  <a:lnTo>
                    <a:pt x="17" y="135"/>
                  </a:lnTo>
                  <a:lnTo>
                    <a:pt x="15" y="138"/>
                  </a:lnTo>
                  <a:lnTo>
                    <a:pt x="15" y="138"/>
                  </a:lnTo>
                  <a:lnTo>
                    <a:pt x="14" y="139"/>
                  </a:lnTo>
                  <a:lnTo>
                    <a:pt x="13" y="142"/>
                  </a:lnTo>
                  <a:lnTo>
                    <a:pt x="13" y="143"/>
                  </a:lnTo>
                  <a:lnTo>
                    <a:pt x="13" y="144"/>
                  </a:lnTo>
                  <a:lnTo>
                    <a:pt x="12" y="144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1" y="145"/>
                  </a:lnTo>
                  <a:lnTo>
                    <a:pt x="12" y="146"/>
                  </a:lnTo>
                  <a:lnTo>
                    <a:pt x="11" y="146"/>
                  </a:lnTo>
                  <a:lnTo>
                    <a:pt x="11" y="146"/>
                  </a:lnTo>
                  <a:lnTo>
                    <a:pt x="11" y="148"/>
                  </a:lnTo>
                  <a:lnTo>
                    <a:pt x="11" y="148"/>
                  </a:lnTo>
                  <a:lnTo>
                    <a:pt x="13" y="147"/>
                  </a:lnTo>
                  <a:lnTo>
                    <a:pt x="14" y="147"/>
                  </a:lnTo>
                  <a:lnTo>
                    <a:pt x="14" y="146"/>
                  </a:lnTo>
                  <a:lnTo>
                    <a:pt x="16" y="146"/>
                  </a:lnTo>
                  <a:lnTo>
                    <a:pt x="16" y="146"/>
                  </a:lnTo>
                  <a:lnTo>
                    <a:pt x="15" y="147"/>
                  </a:lnTo>
                  <a:lnTo>
                    <a:pt x="16" y="147"/>
                  </a:lnTo>
                  <a:lnTo>
                    <a:pt x="14" y="147"/>
                  </a:lnTo>
                  <a:lnTo>
                    <a:pt x="13" y="148"/>
                  </a:lnTo>
                  <a:lnTo>
                    <a:pt x="12" y="149"/>
                  </a:lnTo>
                  <a:lnTo>
                    <a:pt x="12" y="150"/>
                  </a:lnTo>
                  <a:lnTo>
                    <a:pt x="14" y="150"/>
                  </a:lnTo>
                  <a:lnTo>
                    <a:pt x="15" y="149"/>
                  </a:lnTo>
                  <a:lnTo>
                    <a:pt x="15" y="150"/>
                  </a:lnTo>
                  <a:lnTo>
                    <a:pt x="15" y="150"/>
                  </a:lnTo>
                  <a:lnTo>
                    <a:pt x="15" y="150"/>
                  </a:lnTo>
                  <a:lnTo>
                    <a:pt x="15" y="152"/>
                  </a:lnTo>
                  <a:lnTo>
                    <a:pt x="15" y="153"/>
                  </a:lnTo>
                  <a:lnTo>
                    <a:pt x="15" y="154"/>
                  </a:lnTo>
                  <a:lnTo>
                    <a:pt x="16" y="154"/>
                  </a:lnTo>
                  <a:lnTo>
                    <a:pt x="16" y="154"/>
                  </a:lnTo>
                  <a:lnTo>
                    <a:pt x="17" y="154"/>
                  </a:lnTo>
                  <a:lnTo>
                    <a:pt x="18" y="153"/>
                  </a:lnTo>
                  <a:lnTo>
                    <a:pt x="18" y="154"/>
                  </a:lnTo>
                  <a:lnTo>
                    <a:pt x="18" y="154"/>
                  </a:lnTo>
                  <a:lnTo>
                    <a:pt x="19" y="154"/>
                  </a:lnTo>
                  <a:lnTo>
                    <a:pt x="18" y="155"/>
                  </a:lnTo>
                  <a:lnTo>
                    <a:pt x="22" y="156"/>
                  </a:lnTo>
                  <a:lnTo>
                    <a:pt x="23" y="155"/>
                  </a:lnTo>
                  <a:lnTo>
                    <a:pt x="24" y="155"/>
                  </a:lnTo>
                  <a:lnTo>
                    <a:pt x="25" y="157"/>
                  </a:lnTo>
                  <a:lnTo>
                    <a:pt x="24" y="157"/>
                  </a:lnTo>
                  <a:lnTo>
                    <a:pt x="22" y="157"/>
                  </a:lnTo>
                  <a:lnTo>
                    <a:pt x="20" y="161"/>
                  </a:lnTo>
                  <a:lnTo>
                    <a:pt x="20" y="162"/>
                  </a:lnTo>
                  <a:lnTo>
                    <a:pt x="20" y="163"/>
                  </a:lnTo>
                  <a:lnTo>
                    <a:pt x="21" y="164"/>
                  </a:lnTo>
                  <a:lnTo>
                    <a:pt x="21" y="164"/>
                  </a:lnTo>
                  <a:lnTo>
                    <a:pt x="22" y="164"/>
                  </a:lnTo>
                  <a:lnTo>
                    <a:pt x="22" y="164"/>
                  </a:lnTo>
                  <a:lnTo>
                    <a:pt x="23" y="164"/>
                  </a:lnTo>
                  <a:lnTo>
                    <a:pt x="22" y="165"/>
                  </a:lnTo>
                  <a:lnTo>
                    <a:pt x="22" y="165"/>
                  </a:lnTo>
                  <a:lnTo>
                    <a:pt x="24" y="165"/>
                  </a:lnTo>
                  <a:lnTo>
                    <a:pt x="24" y="165"/>
                  </a:lnTo>
                  <a:lnTo>
                    <a:pt x="22" y="165"/>
                  </a:lnTo>
                  <a:lnTo>
                    <a:pt x="22" y="166"/>
                  </a:lnTo>
                  <a:lnTo>
                    <a:pt x="22" y="167"/>
                  </a:lnTo>
                  <a:lnTo>
                    <a:pt x="23" y="168"/>
                  </a:lnTo>
                  <a:lnTo>
                    <a:pt x="24" y="168"/>
                  </a:lnTo>
                  <a:lnTo>
                    <a:pt x="25" y="168"/>
                  </a:lnTo>
                  <a:lnTo>
                    <a:pt x="25" y="168"/>
                  </a:lnTo>
                  <a:lnTo>
                    <a:pt x="26" y="168"/>
                  </a:lnTo>
                  <a:lnTo>
                    <a:pt x="26" y="168"/>
                  </a:lnTo>
                  <a:lnTo>
                    <a:pt x="27" y="168"/>
                  </a:lnTo>
                  <a:lnTo>
                    <a:pt x="28" y="168"/>
                  </a:lnTo>
                  <a:lnTo>
                    <a:pt x="28" y="168"/>
                  </a:lnTo>
                  <a:lnTo>
                    <a:pt x="30" y="165"/>
                  </a:lnTo>
                  <a:lnTo>
                    <a:pt x="31" y="164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1" y="162"/>
                  </a:lnTo>
                  <a:lnTo>
                    <a:pt x="30" y="161"/>
                  </a:lnTo>
                  <a:lnTo>
                    <a:pt x="32" y="158"/>
                  </a:lnTo>
                  <a:lnTo>
                    <a:pt x="33" y="157"/>
                  </a:lnTo>
                  <a:lnTo>
                    <a:pt x="34" y="156"/>
                  </a:lnTo>
                  <a:lnTo>
                    <a:pt x="35" y="156"/>
                  </a:lnTo>
                  <a:lnTo>
                    <a:pt x="36" y="156"/>
                  </a:lnTo>
                  <a:lnTo>
                    <a:pt x="32" y="161"/>
                  </a:lnTo>
                  <a:lnTo>
                    <a:pt x="31" y="161"/>
                  </a:lnTo>
                  <a:lnTo>
                    <a:pt x="32" y="162"/>
                  </a:lnTo>
                  <a:lnTo>
                    <a:pt x="32" y="162"/>
                  </a:lnTo>
                  <a:lnTo>
                    <a:pt x="33" y="164"/>
                  </a:lnTo>
                  <a:lnTo>
                    <a:pt x="35" y="170"/>
                  </a:lnTo>
                  <a:lnTo>
                    <a:pt x="35" y="171"/>
                  </a:lnTo>
                  <a:lnTo>
                    <a:pt x="34" y="172"/>
                  </a:lnTo>
                  <a:lnTo>
                    <a:pt x="34" y="172"/>
                  </a:lnTo>
                  <a:lnTo>
                    <a:pt x="33" y="172"/>
                  </a:lnTo>
                  <a:lnTo>
                    <a:pt x="33" y="173"/>
                  </a:lnTo>
                  <a:lnTo>
                    <a:pt x="34" y="175"/>
                  </a:lnTo>
                  <a:lnTo>
                    <a:pt x="35" y="174"/>
                  </a:lnTo>
                  <a:lnTo>
                    <a:pt x="36" y="174"/>
                  </a:lnTo>
                  <a:lnTo>
                    <a:pt x="36" y="175"/>
                  </a:lnTo>
                  <a:lnTo>
                    <a:pt x="36" y="175"/>
                  </a:lnTo>
                  <a:lnTo>
                    <a:pt x="35" y="175"/>
                  </a:lnTo>
                  <a:lnTo>
                    <a:pt x="35" y="177"/>
                  </a:lnTo>
                  <a:lnTo>
                    <a:pt x="36" y="177"/>
                  </a:lnTo>
                  <a:lnTo>
                    <a:pt x="36" y="178"/>
                  </a:lnTo>
                  <a:lnTo>
                    <a:pt x="36" y="178"/>
                  </a:lnTo>
                  <a:lnTo>
                    <a:pt x="34" y="179"/>
                  </a:lnTo>
                  <a:lnTo>
                    <a:pt x="33" y="179"/>
                  </a:lnTo>
                  <a:lnTo>
                    <a:pt x="33" y="179"/>
                  </a:lnTo>
                  <a:lnTo>
                    <a:pt x="35" y="179"/>
                  </a:lnTo>
                  <a:lnTo>
                    <a:pt x="36" y="179"/>
                  </a:lnTo>
                  <a:lnTo>
                    <a:pt x="37" y="178"/>
                  </a:lnTo>
                  <a:lnTo>
                    <a:pt x="38" y="178"/>
                  </a:lnTo>
                  <a:lnTo>
                    <a:pt x="39" y="176"/>
                  </a:lnTo>
                  <a:lnTo>
                    <a:pt x="40" y="176"/>
                  </a:lnTo>
                  <a:lnTo>
                    <a:pt x="42" y="175"/>
                  </a:lnTo>
                  <a:lnTo>
                    <a:pt x="43" y="172"/>
                  </a:lnTo>
                  <a:lnTo>
                    <a:pt x="44" y="175"/>
                  </a:lnTo>
                  <a:lnTo>
                    <a:pt x="43" y="175"/>
                  </a:lnTo>
                  <a:lnTo>
                    <a:pt x="43" y="175"/>
                  </a:lnTo>
                  <a:lnTo>
                    <a:pt x="43" y="176"/>
                  </a:lnTo>
                  <a:lnTo>
                    <a:pt x="44" y="177"/>
                  </a:lnTo>
                  <a:lnTo>
                    <a:pt x="44" y="177"/>
                  </a:lnTo>
                  <a:lnTo>
                    <a:pt x="44" y="177"/>
                  </a:lnTo>
                  <a:lnTo>
                    <a:pt x="45" y="178"/>
                  </a:lnTo>
                  <a:lnTo>
                    <a:pt x="46" y="177"/>
                  </a:lnTo>
                  <a:lnTo>
                    <a:pt x="46" y="176"/>
                  </a:lnTo>
                  <a:lnTo>
                    <a:pt x="47" y="176"/>
                  </a:lnTo>
                  <a:lnTo>
                    <a:pt x="47" y="177"/>
                  </a:lnTo>
                  <a:lnTo>
                    <a:pt x="47" y="177"/>
                  </a:lnTo>
                  <a:lnTo>
                    <a:pt x="47" y="178"/>
                  </a:lnTo>
                  <a:lnTo>
                    <a:pt x="50" y="182"/>
                  </a:lnTo>
                  <a:lnTo>
                    <a:pt x="50" y="182"/>
                  </a:lnTo>
                  <a:lnTo>
                    <a:pt x="51" y="182"/>
                  </a:lnTo>
                  <a:lnTo>
                    <a:pt x="51" y="181"/>
                  </a:lnTo>
                  <a:lnTo>
                    <a:pt x="51" y="179"/>
                  </a:lnTo>
                  <a:lnTo>
                    <a:pt x="51" y="179"/>
                  </a:lnTo>
                  <a:lnTo>
                    <a:pt x="51" y="177"/>
                  </a:lnTo>
                  <a:lnTo>
                    <a:pt x="52" y="176"/>
                  </a:lnTo>
                  <a:lnTo>
                    <a:pt x="53" y="175"/>
                  </a:lnTo>
                  <a:lnTo>
                    <a:pt x="53" y="175"/>
                  </a:lnTo>
                  <a:lnTo>
                    <a:pt x="53" y="176"/>
                  </a:lnTo>
                  <a:lnTo>
                    <a:pt x="53" y="178"/>
                  </a:lnTo>
                  <a:lnTo>
                    <a:pt x="55" y="179"/>
                  </a:lnTo>
                  <a:lnTo>
                    <a:pt x="55" y="179"/>
                  </a:lnTo>
                  <a:lnTo>
                    <a:pt x="59" y="177"/>
                  </a:lnTo>
                  <a:lnTo>
                    <a:pt x="61" y="175"/>
                  </a:lnTo>
                  <a:lnTo>
                    <a:pt x="62" y="175"/>
                  </a:lnTo>
                  <a:lnTo>
                    <a:pt x="62" y="175"/>
                  </a:lnTo>
                  <a:lnTo>
                    <a:pt x="61" y="177"/>
                  </a:lnTo>
                  <a:lnTo>
                    <a:pt x="60" y="178"/>
                  </a:lnTo>
                  <a:lnTo>
                    <a:pt x="61" y="178"/>
                  </a:lnTo>
                  <a:lnTo>
                    <a:pt x="61" y="178"/>
                  </a:lnTo>
                  <a:lnTo>
                    <a:pt x="60" y="179"/>
                  </a:lnTo>
                  <a:lnTo>
                    <a:pt x="58" y="180"/>
                  </a:lnTo>
                  <a:lnTo>
                    <a:pt x="58" y="183"/>
                  </a:lnTo>
                  <a:lnTo>
                    <a:pt x="59" y="183"/>
                  </a:lnTo>
                  <a:lnTo>
                    <a:pt x="58" y="185"/>
                  </a:lnTo>
                  <a:lnTo>
                    <a:pt x="57" y="190"/>
                  </a:lnTo>
                  <a:lnTo>
                    <a:pt x="55" y="193"/>
                  </a:lnTo>
                  <a:lnTo>
                    <a:pt x="55" y="193"/>
                  </a:lnTo>
                  <a:lnTo>
                    <a:pt x="55" y="193"/>
                  </a:lnTo>
                  <a:lnTo>
                    <a:pt x="55" y="194"/>
                  </a:lnTo>
                  <a:lnTo>
                    <a:pt x="53" y="195"/>
                  </a:lnTo>
                  <a:lnTo>
                    <a:pt x="53" y="195"/>
                  </a:lnTo>
                  <a:lnTo>
                    <a:pt x="51" y="198"/>
                  </a:lnTo>
                  <a:lnTo>
                    <a:pt x="51" y="198"/>
                  </a:lnTo>
                  <a:lnTo>
                    <a:pt x="51" y="198"/>
                  </a:lnTo>
                  <a:lnTo>
                    <a:pt x="50" y="198"/>
                  </a:lnTo>
                  <a:lnTo>
                    <a:pt x="49" y="199"/>
                  </a:lnTo>
                  <a:lnTo>
                    <a:pt x="47" y="200"/>
                  </a:lnTo>
                  <a:lnTo>
                    <a:pt x="46" y="201"/>
                  </a:lnTo>
                  <a:lnTo>
                    <a:pt x="45" y="201"/>
                  </a:lnTo>
                  <a:lnTo>
                    <a:pt x="42" y="205"/>
                  </a:lnTo>
                  <a:lnTo>
                    <a:pt x="41" y="207"/>
                  </a:lnTo>
                  <a:lnTo>
                    <a:pt x="41" y="207"/>
                  </a:lnTo>
                  <a:lnTo>
                    <a:pt x="43" y="208"/>
                  </a:lnTo>
                  <a:lnTo>
                    <a:pt x="43" y="208"/>
                  </a:lnTo>
                  <a:lnTo>
                    <a:pt x="42" y="208"/>
                  </a:lnTo>
                  <a:lnTo>
                    <a:pt x="41" y="208"/>
                  </a:lnTo>
                  <a:lnTo>
                    <a:pt x="40" y="207"/>
                  </a:lnTo>
                  <a:lnTo>
                    <a:pt x="40" y="208"/>
                  </a:lnTo>
                  <a:lnTo>
                    <a:pt x="40" y="208"/>
                  </a:lnTo>
                  <a:lnTo>
                    <a:pt x="40" y="208"/>
                  </a:lnTo>
                  <a:lnTo>
                    <a:pt x="40" y="207"/>
                  </a:lnTo>
                  <a:lnTo>
                    <a:pt x="40" y="206"/>
                  </a:lnTo>
                  <a:lnTo>
                    <a:pt x="40" y="206"/>
                  </a:lnTo>
                  <a:lnTo>
                    <a:pt x="39" y="206"/>
                  </a:lnTo>
                  <a:lnTo>
                    <a:pt x="38" y="206"/>
                  </a:lnTo>
                  <a:lnTo>
                    <a:pt x="37" y="206"/>
                  </a:lnTo>
                  <a:lnTo>
                    <a:pt x="31" y="210"/>
                  </a:lnTo>
                  <a:lnTo>
                    <a:pt x="31" y="211"/>
                  </a:lnTo>
                  <a:lnTo>
                    <a:pt x="30" y="211"/>
                  </a:lnTo>
                  <a:lnTo>
                    <a:pt x="30" y="212"/>
                  </a:lnTo>
                  <a:lnTo>
                    <a:pt x="30" y="212"/>
                  </a:lnTo>
                  <a:lnTo>
                    <a:pt x="29" y="213"/>
                  </a:lnTo>
                  <a:lnTo>
                    <a:pt x="29" y="213"/>
                  </a:lnTo>
                  <a:lnTo>
                    <a:pt x="29" y="214"/>
                  </a:lnTo>
                  <a:lnTo>
                    <a:pt x="28" y="213"/>
                  </a:lnTo>
                  <a:lnTo>
                    <a:pt x="28" y="213"/>
                  </a:lnTo>
                  <a:lnTo>
                    <a:pt x="27" y="214"/>
                  </a:lnTo>
                  <a:lnTo>
                    <a:pt x="26" y="215"/>
                  </a:lnTo>
                  <a:lnTo>
                    <a:pt x="26" y="215"/>
                  </a:lnTo>
                  <a:lnTo>
                    <a:pt x="26" y="215"/>
                  </a:lnTo>
                  <a:lnTo>
                    <a:pt x="26" y="215"/>
                  </a:lnTo>
                  <a:lnTo>
                    <a:pt x="26" y="215"/>
                  </a:lnTo>
                  <a:lnTo>
                    <a:pt x="26" y="216"/>
                  </a:lnTo>
                  <a:lnTo>
                    <a:pt x="26" y="217"/>
                  </a:lnTo>
                  <a:lnTo>
                    <a:pt x="26" y="217"/>
                  </a:lnTo>
                  <a:lnTo>
                    <a:pt x="27" y="217"/>
                  </a:lnTo>
                  <a:lnTo>
                    <a:pt x="27" y="216"/>
                  </a:lnTo>
                  <a:lnTo>
                    <a:pt x="27" y="215"/>
                  </a:lnTo>
                  <a:lnTo>
                    <a:pt x="28" y="215"/>
                  </a:lnTo>
                  <a:lnTo>
                    <a:pt x="28" y="215"/>
                  </a:lnTo>
                  <a:lnTo>
                    <a:pt x="29" y="216"/>
                  </a:lnTo>
                  <a:lnTo>
                    <a:pt x="30" y="215"/>
                  </a:lnTo>
                  <a:lnTo>
                    <a:pt x="30" y="214"/>
                  </a:lnTo>
                  <a:lnTo>
                    <a:pt x="30" y="213"/>
                  </a:lnTo>
                  <a:lnTo>
                    <a:pt x="31" y="214"/>
                  </a:lnTo>
                  <a:lnTo>
                    <a:pt x="31" y="215"/>
                  </a:lnTo>
                  <a:lnTo>
                    <a:pt x="31" y="215"/>
                  </a:lnTo>
                  <a:lnTo>
                    <a:pt x="32" y="215"/>
                  </a:lnTo>
                  <a:lnTo>
                    <a:pt x="32" y="215"/>
                  </a:lnTo>
                  <a:lnTo>
                    <a:pt x="33" y="215"/>
                  </a:lnTo>
                  <a:lnTo>
                    <a:pt x="33" y="215"/>
                  </a:lnTo>
                  <a:lnTo>
                    <a:pt x="33" y="215"/>
                  </a:lnTo>
                  <a:lnTo>
                    <a:pt x="33" y="215"/>
                  </a:lnTo>
                  <a:lnTo>
                    <a:pt x="34" y="214"/>
                  </a:lnTo>
                  <a:lnTo>
                    <a:pt x="34" y="213"/>
                  </a:lnTo>
                  <a:lnTo>
                    <a:pt x="35" y="210"/>
                  </a:lnTo>
                  <a:lnTo>
                    <a:pt x="36" y="210"/>
                  </a:lnTo>
                  <a:lnTo>
                    <a:pt x="36" y="210"/>
                  </a:lnTo>
                  <a:lnTo>
                    <a:pt x="36" y="211"/>
                  </a:lnTo>
                  <a:lnTo>
                    <a:pt x="36" y="212"/>
                  </a:lnTo>
                  <a:lnTo>
                    <a:pt x="36" y="212"/>
                  </a:lnTo>
                  <a:lnTo>
                    <a:pt x="38" y="212"/>
                  </a:lnTo>
                  <a:lnTo>
                    <a:pt x="39" y="211"/>
                  </a:lnTo>
                  <a:lnTo>
                    <a:pt x="40" y="212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1" y="210"/>
                  </a:lnTo>
                  <a:lnTo>
                    <a:pt x="42" y="211"/>
                  </a:lnTo>
                  <a:lnTo>
                    <a:pt x="42" y="210"/>
                  </a:lnTo>
                  <a:lnTo>
                    <a:pt x="42" y="209"/>
                  </a:lnTo>
                  <a:lnTo>
                    <a:pt x="43" y="209"/>
                  </a:lnTo>
                  <a:lnTo>
                    <a:pt x="44" y="209"/>
                  </a:lnTo>
                  <a:lnTo>
                    <a:pt x="44" y="208"/>
                  </a:lnTo>
                  <a:lnTo>
                    <a:pt x="44" y="208"/>
                  </a:lnTo>
                  <a:lnTo>
                    <a:pt x="45" y="208"/>
                  </a:lnTo>
                  <a:lnTo>
                    <a:pt x="45" y="208"/>
                  </a:lnTo>
                  <a:lnTo>
                    <a:pt x="46" y="208"/>
                  </a:lnTo>
                  <a:lnTo>
                    <a:pt x="47" y="208"/>
                  </a:lnTo>
                  <a:lnTo>
                    <a:pt x="46" y="210"/>
                  </a:lnTo>
                  <a:lnTo>
                    <a:pt x="47" y="211"/>
                  </a:lnTo>
                  <a:lnTo>
                    <a:pt x="47" y="207"/>
                  </a:lnTo>
                  <a:lnTo>
                    <a:pt x="47" y="208"/>
                  </a:lnTo>
                  <a:lnTo>
                    <a:pt x="50" y="207"/>
                  </a:lnTo>
                  <a:lnTo>
                    <a:pt x="51" y="206"/>
                  </a:lnTo>
                  <a:lnTo>
                    <a:pt x="51" y="206"/>
                  </a:lnTo>
                  <a:lnTo>
                    <a:pt x="52" y="206"/>
                  </a:lnTo>
                  <a:lnTo>
                    <a:pt x="52" y="204"/>
                  </a:lnTo>
                  <a:lnTo>
                    <a:pt x="51" y="204"/>
                  </a:lnTo>
                  <a:lnTo>
                    <a:pt x="50" y="203"/>
                  </a:lnTo>
                  <a:lnTo>
                    <a:pt x="50" y="202"/>
                  </a:lnTo>
                  <a:lnTo>
                    <a:pt x="49" y="201"/>
                  </a:lnTo>
                  <a:lnTo>
                    <a:pt x="50" y="201"/>
                  </a:lnTo>
                  <a:lnTo>
                    <a:pt x="51" y="203"/>
                  </a:lnTo>
                  <a:lnTo>
                    <a:pt x="51" y="203"/>
                  </a:lnTo>
                  <a:lnTo>
                    <a:pt x="53" y="202"/>
                  </a:lnTo>
                  <a:lnTo>
                    <a:pt x="55" y="201"/>
                  </a:lnTo>
                  <a:lnTo>
                    <a:pt x="56" y="201"/>
                  </a:lnTo>
                  <a:lnTo>
                    <a:pt x="56" y="201"/>
                  </a:lnTo>
                  <a:lnTo>
                    <a:pt x="56" y="201"/>
                  </a:lnTo>
                  <a:lnTo>
                    <a:pt x="55" y="201"/>
                  </a:lnTo>
                  <a:lnTo>
                    <a:pt x="55" y="201"/>
                  </a:lnTo>
                  <a:lnTo>
                    <a:pt x="57" y="200"/>
                  </a:lnTo>
                  <a:lnTo>
                    <a:pt x="58" y="200"/>
                  </a:lnTo>
                  <a:lnTo>
                    <a:pt x="58" y="200"/>
                  </a:lnTo>
                  <a:lnTo>
                    <a:pt x="58" y="199"/>
                  </a:lnTo>
                  <a:lnTo>
                    <a:pt x="58" y="198"/>
                  </a:lnTo>
                  <a:lnTo>
                    <a:pt x="58" y="197"/>
                  </a:lnTo>
                  <a:lnTo>
                    <a:pt x="60" y="198"/>
                  </a:lnTo>
                  <a:lnTo>
                    <a:pt x="62" y="197"/>
                  </a:lnTo>
                  <a:lnTo>
                    <a:pt x="62" y="197"/>
                  </a:lnTo>
                  <a:lnTo>
                    <a:pt x="62" y="197"/>
                  </a:lnTo>
                  <a:lnTo>
                    <a:pt x="62" y="197"/>
                  </a:lnTo>
                  <a:lnTo>
                    <a:pt x="62" y="196"/>
                  </a:lnTo>
                  <a:lnTo>
                    <a:pt x="63" y="197"/>
                  </a:lnTo>
                  <a:lnTo>
                    <a:pt x="63" y="196"/>
                  </a:lnTo>
                  <a:lnTo>
                    <a:pt x="64" y="196"/>
                  </a:lnTo>
                  <a:lnTo>
                    <a:pt x="64" y="194"/>
                  </a:lnTo>
                  <a:lnTo>
                    <a:pt x="65" y="194"/>
                  </a:lnTo>
                  <a:lnTo>
                    <a:pt x="64" y="194"/>
                  </a:lnTo>
                  <a:lnTo>
                    <a:pt x="63" y="193"/>
                  </a:lnTo>
                  <a:lnTo>
                    <a:pt x="64" y="193"/>
                  </a:lnTo>
                  <a:lnTo>
                    <a:pt x="66" y="191"/>
                  </a:lnTo>
                  <a:lnTo>
                    <a:pt x="66" y="192"/>
                  </a:lnTo>
                  <a:lnTo>
                    <a:pt x="66" y="190"/>
                  </a:lnTo>
                  <a:lnTo>
                    <a:pt x="68" y="190"/>
                  </a:lnTo>
                  <a:lnTo>
                    <a:pt x="68" y="190"/>
                  </a:lnTo>
                  <a:lnTo>
                    <a:pt x="68" y="190"/>
                  </a:lnTo>
                  <a:lnTo>
                    <a:pt x="68" y="189"/>
                  </a:lnTo>
                  <a:lnTo>
                    <a:pt x="69" y="189"/>
                  </a:lnTo>
                  <a:lnTo>
                    <a:pt x="69" y="189"/>
                  </a:lnTo>
                  <a:lnTo>
                    <a:pt x="70" y="188"/>
                  </a:lnTo>
                  <a:lnTo>
                    <a:pt x="71" y="188"/>
                  </a:lnTo>
                  <a:lnTo>
                    <a:pt x="72" y="186"/>
                  </a:lnTo>
                  <a:lnTo>
                    <a:pt x="72" y="186"/>
                  </a:lnTo>
                  <a:lnTo>
                    <a:pt x="74" y="186"/>
                  </a:lnTo>
                  <a:lnTo>
                    <a:pt x="75" y="185"/>
                  </a:lnTo>
                  <a:lnTo>
                    <a:pt x="76" y="185"/>
                  </a:lnTo>
                  <a:lnTo>
                    <a:pt x="76" y="184"/>
                  </a:lnTo>
                  <a:lnTo>
                    <a:pt x="76" y="183"/>
                  </a:lnTo>
                  <a:lnTo>
                    <a:pt x="76" y="183"/>
                  </a:lnTo>
                  <a:lnTo>
                    <a:pt x="77" y="183"/>
                  </a:lnTo>
                  <a:lnTo>
                    <a:pt x="77" y="182"/>
                  </a:lnTo>
                  <a:lnTo>
                    <a:pt x="77" y="181"/>
                  </a:lnTo>
                  <a:lnTo>
                    <a:pt x="77" y="181"/>
                  </a:lnTo>
                  <a:lnTo>
                    <a:pt x="78" y="181"/>
                  </a:lnTo>
                  <a:lnTo>
                    <a:pt x="78" y="179"/>
                  </a:lnTo>
                  <a:lnTo>
                    <a:pt x="80" y="179"/>
                  </a:lnTo>
                  <a:lnTo>
                    <a:pt x="81" y="179"/>
                  </a:lnTo>
                  <a:lnTo>
                    <a:pt x="81" y="177"/>
                  </a:lnTo>
                  <a:lnTo>
                    <a:pt x="80" y="176"/>
                  </a:lnTo>
                  <a:lnTo>
                    <a:pt x="79" y="175"/>
                  </a:lnTo>
                  <a:lnTo>
                    <a:pt x="79" y="175"/>
                  </a:lnTo>
                  <a:lnTo>
                    <a:pt x="78" y="17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7" y="172"/>
                  </a:lnTo>
                  <a:lnTo>
                    <a:pt x="78" y="172"/>
                  </a:lnTo>
                  <a:lnTo>
                    <a:pt x="79" y="171"/>
                  </a:lnTo>
                  <a:lnTo>
                    <a:pt x="79" y="170"/>
                  </a:lnTo>
                  <a:lnTo>
                    <a:pt x="80" y="170"/>
                  </a:lnTo>
                  <a:lnTo>
                    <a:pt x="80" y="169"/>
                  </a:lnTo>
                  <a:lnTo>
                    <a:pt x="80" y="168"/>
                  </a:lnTo>
                  <a:lnTo>
                    <a:pt x="80" y="168"/>
                  </a:lnTo>
                  <a:lnTo>
                    <a:pt x="80" y="168"/>
                  </a:lnTo>
                  <a:lnTo>
                    <a:pt x="81" y="168"/>
                  </a:lnTo>
                  <a:lnTo>
                    <a:pt x="81" y="168"/>
                  </a:lnTo>
                  <a:lnTo>
                    <a:pt x="82" y="168"/>
                  </a:lnTo>
                  <a:lnTo>
                    <a:pt x="83" y="168"/>
                  </a:lnTo>
                  <a:lnTo>
                    <a:pt x="83" y="167"/>
                  </a:lnTo>
                  <a:lnTo>
                    <a:pt x="82" y="166"/>
                  </a:lnTo>
                  <a:lnTo>
                    <a:pt x="83" y="166"/>
                  </a:lnTo>
                  <a:lnTo>
                    <a:pt x="84" y="166"/>
                  </a:lnTo>
                  <a:lnTo>
                    <a:pt x="85" y="164"/>
                  </a:lnTo>
                  <a:lnTo>
                    <a:pt x="85" y="164"/>
                  </a:lnTo>
                  <a:lnTo>
                    <a:pt x="84" y="164"/>
                  </a:lnTo>
                  <a:lnTo>
                    <a:pt x="83" y="161"/>
                  </a:lnTo>
                  <a:lnTo>
                    <a:pt x="84" y="161"/>
                  </a:lnTo>
                  <a:lnTo>
                    <a:pt x="84" y="162"/>
                  </a:lnTo>
                  <a:lnTo>
                    <a:pt x="85" y="162"/>
                  </a:lnTo>
                  <a:lnTo>
                    <a:pt x="87" y="161"/>
                  </a:lnTo>
                  <a:lnTo>
                    <a:pt x="87" y="158"/>
                  </a:lnTo>
                  <a:lnTo>
                    <a:pt x="90" y="156"/>
                  </a:lnTo>
                  <a:lnTo>
                    <a:pt x="90" y="154"/>
                  </a:lnTo>
                  <a:lnTo>
                    <a:pt x="93" y="153"/>
                  </a:lnTo>
                  <a:lnTo>
                    <a:pt x="95" y="150"/>
                  </a:lnTo>
                  <a:lnTo>
                    <a:pt x="95" y="150"/>
                  </a:lnTo>
                  <a:lnTo>
                    <a:pt x="95" y="149"/>
                  </a:lnTo>
                  <a:lnTo>
                    <a:pt x="98" y="139"/>
                  </a:lnTo>
                  <a:lnTo>
                    <a:pt x="98" y="139"/>
                  </a:lnTo>
                  <a:lnTo>
                    <a:pt x="98" y="144"/>
                  </a:lnTo>
                  <a:lnTo>
                    <a:pt x="97" y="148"/>
                  </a:lnTo>
                  <a:lnTo>
                    <a:pt x="96" y="150"/>
                  </a:lnTo>
                  <a:lnTo>
                    <a:pt x="97" y="151"/>
                  </a:lnTo>
                  <a:lnTo>
                    <a:pt x="99" y="151"/>
                  </a:lnTo>
                  <a:lnTo>
                    <a:pt x="101" y="149"/>
                  </a:lnTo>
                  <a:lnTo>
                    <a:pt x="102" y="148"/>
                  </a:lnTo>
                  <a:lnTo>
                    <a:pt x="103" y="148"/>
                  </a:lnTo>
                  <a:lnTo>
                    <a:pt x="102" y="149"/>
                  </a:lnTo>
                  <a:lnTo>
                    <a:pt x="102" y="149"/>
                  </a:lnTo>
                  <a:lnTo>
                    <a:pt x="101" y="150"/>
                  </a:lnTo>
                  <a:lnTo>
                    <a:pt x="100" y="151"/>
                  </a:lnTo>
                  <a:lnTo>
                    <a:pt x="99" y="151"/>
                  </a:lnTo>
                  <a:lnTo>
                    <a:pt x="99" y="153"/>
                  </a:lnTo>
                  <a:lnTo>
                    <a:pt x="100" y="154"/>
                  </a:lnTo>
                  <a:lnTo>
                    <a:pt x="105" y="155"/>
                  </a:lnTo>
                  <a:lnTo>
                    <a:pt x="101" y="154"/>
                  </a:lnTo>
                  <a:lnTo>
                    <a:pt x="99" y="155"/>
                  </a:lnTo>
                  <a:lnTo>
                    <a:pt x="98" y="155"/>
                  </a:lnTo>
                  <a:lnTo>
                    <a:pt x="98" y="154"/>
                  </a:lnTo>
                  <a:lnTo>
                    <a:pt x="97" y="154"/>
                  </a:lnTo>
                  <a:lnTo>
                    <a:pt x="92" y="157"/>
                  </a:lnTo>
                  <a:lnTo>
                    <a:pt x="92" y="157"/>
                  </a:lnTo>
                  <a:lnTo>
                    <a:pt x="92" y="160"/>
                  </a:lnTo>
                  <a:lnTo>
                    <a:pt x="92" y="162"/>
                  </a:lnTo>
                  <a:lnTo>
                    <a:pt x="91" y="163"/>
                  </a:lnTo>
                  <a:lnTo>
                    <a:pt x="91" y="164"/>
                  </a:lnTo>
                  <a:lnTo>
                    <a:pt x="91" y="164"/>
                  </a:lnTo>
                  <a:lnTo>
                    <a:pt x="90" y="165"/>
                  </a:lnTo>
                  <a:lnTo>
                    <a:pt x="90" y="167"/>
                  </a:lnTo>
                  <a:lnTo>
                    <a:pt x="89" y="168"/>
                  </a:lnTo>
                  <a:lnTo>
                    <a:pt x="90" y="168"/>
                  </a:lnTo>
                  <a:lnTo>
                    <a:pt x="91" y="169"/>
                  </a:lnTo>
                  <a:lnTo>
                    <a:pt x="94" y="167"/>
                  </a:lnTo>
                  <a:lnTo>
                    <a:pt x="95" y="168"/>
                  </a:lnTo>
                  <a:lnTo>
                    <a:pt x="93" y="169"/>
                  </a:lnTo>
                  <a:lnTo>
                    <a:pt x="92" y="170"/>
                  </a:lnTo>
                  <a:lnTo>
                    <a:pt x="92" y="170"/>
                  </a:lnTo>
                  <a:lnTo>
                    <a:pt x="92" y="171"/>
                  </a:lnTo>
                  <a:lnTo>
                    <a:pt x="92" y="171"/>
                  </a:lnTo>
                  <a:lnTo>
                    <a:pt x="91" y="171"/>
                  </a:lnTo>
                  <a:lnTo>
                    <a:pt x="91" y="171"/>
                  </a:lnTo>
                  <a:lnTo>
                    <a:pt x="91" y="171"/>
                  </a:lnTo>
                  <a:lnTo>
                    <a:pt x="91" y="172"/>
                  </a:lnTo>
                  <a:lnTo>
                    <a:pt x="90" y="171"/>
                  </a:lnTo>
                  <a:lnTo>
                    <a:pt x="89" y="172"/>
                  </a:lnTo>
                  <a:lnTo>
                    <a:pt x="90" y="172"/>
                  </a:lnTo>
                  <a:lnTo>
                    <a:pt x="89" y="172"/>
                  </a:lnTo>
                  <a:lnTo>
                    <a:pt x="89" y="173"/>
                  </a:lnTo>
                  <a:lnTo>
                    <a:pt x="90" y="173"/>
                  </a:lnTo>
                  <a:lnTo>
                    <a:pt x="90" y="174"/>
                  </a:lnTo>
                  <a:lnTo>
                    <a:pt x="91" y="173"/>
                  </a:lnTo>
                  <a:lnTo>
                    <a:pt x="93" y="173"/>
                  </a:lnTo>
                  <a:lnTo>
                    <a:pt x="93" y="172"/>
                  </a:lnTo>
                  <a:lnTo>
                    <a:pt x="93" y="172"/>
                  </a:lnTo>
                  <a:lnTo>
                    <a:pt x="94" y="172"/>
                  </a:lnTo>
                  <a:lnTo>
                    <a:pt x="95" y="173"/>
                  </a:lnTo>
                  <a:lnTo>
                    <a:pt x="96" y="170"/>
                  </a:lnTo>
                  <a:lnTo>
                    <a:pt x="97" y="170"/>
                  </a:lnTo>
                  <a:lnTo>
                    <a:pt x="98" y="169"/>
                  </a:lnTo>
                  <a:lnTo>
                    <a:pt x="98" y="172"/>
                  </a:lnTo>
                  <a:lnTo>
                    <a:pt x="98" y="170"/>
                  </a:lnTo>
                  <a:lnTo>
                    <a:pt x="98" y="168"/>
                  </a:lnTo>
                  <a:lnTo>
                    <a:pt x="100" y="168"/>
                  </a:lnTo>
                  <a:lnTo>
                    <a:pt x="101" y="168"/>
                  </a:lnTo>
                  <a:lnTo>
                    <a:pt x="101" y="168"/>
                  </a:lnTo>
                  <a:lnTo>
                    <a:pt x="101" y="166"/>
                  </a:lnTo>
                  <a:lnTo>
                    <a:pt x="101" y="166"/>
                  </a:lnTo>
                  <a:lnTo>
                    <a:pt x="101" y="165"/>
                  </a:lnTo>
                  <a:lnTo>
                    <a:pt x="102" y="168"/>
                  </a:lnTo>
                  <a:lnTo>
                    <a:pt x="102" y="165"/>
                  </a:lnTo>
                  <a:lnTo>
                    <a:pt x="102" y="164"/>
                  </a:lnTo>
                  <a:lnTo>
                    <a:pt x="102" y="164"/>
                  </a:lnTo>
                  <a:lnTo>
                    <a:pt x="103" y="165"/>
                  </a:lnTo>
                  <a:lnTo>
                    <a:pt x="103" y="164"/>
                  </a:lnTo>
                  <a:lnTo>
                    <a:pt x="104" y="164"/>
                  </a:lnTo>
                  <a:lnTo>
                    <a:pt x="105" y="165"/>
                  </a:lnTo>
                  <a:lnTo>
                    <a:pt x="106" y="165"/>
                  </a:lnTo>
                  <a:lnTo>
                    <a:pt x="107" y="164"/>
                  </a:lnTo>
                  <a:lnTo>
                    <a:pt x="108" y="164"/>
                  </a:lnTo>
                  <a:lnTo>
                    <a:pt x="108" y="163"/>
                  </a:lnTo>
                  <a:lnTo>
                    <a:pt x="109" y="164"/>
                  </a:lnTo>
                  <a:lnTo>
                    <a:pt x="109" y="163"/>
                  </a:lnTo>
                  <a:lnTo>
                    <a:pt x="109" y="162"/>
                  </a:lnTo>
                  <a:lnTo>
                    <a:pt x="109" y="162"/>
                  </a:lnTo>
                  <a:lnTo>
                    <a:pt x="109" y="162"/>
                  </a:lnTo>
                  <a:lnTo>
                    <a:pt x="108" y="162"/>
                  </a:lnTo>
                  <a:lnTo>
                    <a:pt x="109" y="161"/>
                  </a:lnTo>
                  <a:lnTo>
                    <a:pt x="109" y="160"/>
                  </a:lnTo>
                  <a:lnTo>
                    <a:pt x="110" y="160"/>
                  </a:lnTo>
                  <a:lnTo>
                    <a:pt x="110" y="159"/>
                  </a:lnTo>
                  <a:lnTo>
                    <a:pt x="109" y="158"/>
                  </a:lnTo>
                  <a:lnTo>
                    <a:pt x="109" y="159"/>
                  </a:lnTo>
                  <a:lnTo>
                    <a:pt x="108" y="159"/>
                  </a:lnTo>
                  <a:lnTo>
                    <a:pt x="107" y="160"/>
                  </a:lnTo>
                  <a:lnTo>
                    <a:pt x="107" y="159"/>
                  </a:lnTo>
                  <a:lnTo>
                    <a:pt x="108" y="158"/>
                  </a:lnTo>
                  <a:lnTo>
                    <a:pt x="109" y="157"/>
                  </a:lnTo>
                  <a:lnTo>
                    <a:pt x="109" y="157"/>
                  </a:lnTo>
                  <a:lnTo>
                    <a:pt x="108" y="157"/>
                  </a:lnTo>
                  <a:lnTo>
                    <a:pt x="108" y="157"/>
                  </a:lnTo>
                  <a:lnTo>
                    <a:pt x="107" y="157"/>
                  </a:lnTo>
                  <a:lnTo>
                    <a:pt x="107" y="156"/>
                  </a:lnTo>
                  <a:lnTo>
                    <a:pt x="107" y="156"/>
                  </a:lnTo>
                  <a:lnTo>
                    <a:pt x="107" y="155"/>
                  </a:lnTo>
                  <a:lnTo>
                    <a:pt x="109" y="155"/>
                  </a:lnTo>
                  <a:lnTo>
                    <a:pt x="109" y="154"/>
                  </a:lnTo>
                  <a:lnTo>
                    <a:pt x="108" y="154"/>
                  </a:lnTo>
                  <a:lnTo>
                    <a:pt x="109" y="153"/>
                  </a:lnTo>
                  <a:lnTo>
                    <a:pt x="109" y="152"/>
                  </a:lnTo>
                  <a:lnTo>
                    <a:pt x="109" y="153"/>
                  </a:lnTo>
                  <a:lnTo>
                    <a:pt x="110" y="153"/>
                  </a:lnTo>
                  <a:lnTo>
                    <a:pt x="110" y="152"/>
                  </a:lnTo>
                  <a:lnTo>
                    <a:pt x="112" y="150"/>
                  </a:lnTo>
                  <a:lnTo>
                    <a:pt x="112" y="152"/>
                  </a:lnTo>
                  <a:lnTo>
                    <a:pt x="110" y="154"/>
                  </a:lnTo>
                  <a:lnTo>
                    <a:pt x="111" y="155"/>
                  </a:lnTo>
                  <a:lnTo>
                    <a:pt x="112" y="155"/>
                  </a:lnTo>
                  <a:lnTo>
                    <a:pt x="112" y="154"/>
                  </a:lnTo>
                  <a:lnTo>
                    <a:pt x="113" y="152"/>
                  </a:lnTo>
                  <a:lnTo>
                    <a:pt x="113" y="154"/>
                  </a:lnTo>
                  <a:lnTo>
                    <a:pt x="113" y="154"/>
                  </a:lnTo>
                  <a:lnTo>
                    <a:pt x="115" y="154"/>
                  </a:lnTo>
                  <a:lnTo>
                    <a:pt x="116" y="154"/>
                  </a:lnTo>
                  <a:lnTo>
                    <a:pt x="116" y="154"/>
                  </a:lnTo>
                  <a:lnTo>
                    <a:pt x="117" y="153"/>
                  </a:lnTo>
                  <a:lnTo>
                    <a:pt x="119" y="152"/>
                  </a:lnTo>
                  <a:lnTo>
                    <a:pt x="120" y="152"/>
                  </a:lnTo>
                  <a:lnTo>
                    <a:pt x="120" y="153"/>
                  </a:lnTo>
                  <a:lnTo>
                    <a:pt x="118" y="153"/>
                  </a:lnTo>
                  <a:lnTo>
                    <a:pt x="118" y="155"/>
                  </a:lnTo>
                  <a:lnTo>
                    <a:pt x="118" y="156"/>
                  </a:lnTo>
                  <a:lnTo>
                    <a:pt x="120" y="155"/>
                  </a:lnTo>
                  <a:lnTo>
                    <a:pt x="120" y="156"/>
                  </a:lnTo>
                  <a:lnTo>
                    <a:pt x="117" y="157"/>
                  </a:lnTo>
                  <a:lnTo>
                    <a:pt x="119" y="157"/>
                  </a:lnTo>
                  <a:lnTo>
                    <a:pt x="120" y="156"/>
                  </a:lnTo>
                  <a:lnTo>
                    <a:pt x="121" y="156"/>
                  </a:lnTo>
                  <a:lnTo>
                    <a:pt x="120" y="157"/>
                  </a:lnTo>
                  <a:lnTo>
                    <a:pt x="121" y="157"/>
                  </a:lnTo>
                  <a:lnTo>
                    <a:pt x="122" y="157"/>
                  </a:lnTo>
                  <a:lnTo>
                    <a:pt x="123" y="157"/>
                  </a:lnTo>
                  <a:lnTo>
                    <a:pt x="123" y="157"/>
                  </a:lnTo>
                  <a:lnTo>
                    <a:pt x="122" y="159"/>
                  </a:lnTo>
                  <a:lnTo>
                    <a:pt x="123" y="159"/>
                  </a:lnTo>
                  <a:lnTo>
                    <a:pt x="124" y="161"/>
                  </a:lnTo>
                  <a:lnTo>
                    <a:pt x="125" y="161"/>
                  </a:lnTo>
                  <a:lnTo>
                    <a:pt x="126" y="161"/>
                  </a:lnTo>
                  <a:lnTo>
                    <a:pt x="126" y="161"/>
                  </a:lnTo>
                  <a:lnTo>
                    <a:pt x="126" y="161"/>
                  </a:lnTo>
                  <a:lnTo>
                    <a:pt x="126" y="160"/>
                  </a:lnTo>
                  <a:lnTo>
                    <a:pt x="127" y="160"/>
                  </a:lnTo>
                  <a:lnTo>
                    <a:pt x="127" y="160"/>
                  </a:lnTo>
                  <a:lnTo>
                    <a:pt x="127" y="160"/>
                  </a:lnTo>
                  <a:lnTo>
                    <a:pt x="127" y="161"/>
                  </a:lnTo>
                  <a:lnTo>
                    <a:pt x="127" y="161"/>
                  </a:lnTo>
                  <a:lnTo>
                    <a:pt x="129" y="162"/>
                  </a:lnTo>
                  <a:lnTo>
                    <a:pt x="129" y="163"/>
                  </a:lnTo>
                  <a:lnTo>
                    <a:pt x="130" y="163"/>
                  </a:lnTo>
                  <a:lnTo>
                    <a:pt x="130" y="162"/>
                  </a:lnTo>
                  <a:lnTo>
                    <a:pt x="131" y="163"/>
                  </a:lnTo>
                  <a:lnTo>
                    <a:pt x="131" y="163"/>
                  </a:lnTo>
                  <a:lnTo>
                    <a:pt x="131" y="163"/>
                  </a:lnTo>
                  <a:lnTo>
                    <a:pt x="132" y="164"/>
                  </a:lnTo>
                  <a:lnTo>
                    <a:pt x="132" y="164"/>
                  </a:lnTo>
                  <a:lnTo>
                    <a:pt x="132" y="164"/>
                  </a:lnTo>
                  <a:lnTo>
                    <a:pt x="133" y="165"/>
                  </a:lnTo>
                  <a:lnTo>
                    <a:pt x="134" y="164"/>
                  </a:lnTo>
                  <a:lnTo>
                    <a:pt x="138" y="164"/>
                  </a:lnTo>
                  <a:lnTo>
                    <a:pt x="138" y="164"/>
                  </a:lnTo>
                  <a:lnTo>
                    <a:pt x="139" y="164"/>
                  </a:lnTo>
                  <a:lnTo>
                    <a:pt x="139" y="164"/>
                  </a:lnTo>
                  <a:lnTo>
                    <a:pt x="141" y="164"/>
                  </a:lnTo>
                  <a:lnTo>
                    <a:pt x="142" y="164"/>
                  </a:lnTo>
                  <a:lnTo>
                    <a:pt x="145" y="165"/>
                  </a:lnTo>
                  <a:lnTo>
                    <a:pt x="147" y="164"/>
                  </a:lnTo>
                  <a:lnTo>
                    <a:pt x="147" y="165"/>
                  </a:lnTo>
                  <a:lnTo>
                    <a:pt x="147" y="165"/>
                  </a:lnTo>
                  <a:lnTo>
                    <a:pt x="147" y="165"/>
                  </a:lnTo>
                  <a:lnTo>
                    <a:pt x="146" y="166"/>
                  </a:lnTo>
                  <a:lnTo>
                    <a:pt x="149" y="167"/>
                  </a:lnTo>
                  <a:lnTo>
                    <a:pt x="153" y="168"/>
                  </a:lnTo>
                  <a:lnTo>
                    <a:pt x="155" y="167"/>
                  </a:lnTo>
                  <a:lnTo>
                    <a:pt x="156" y="165"/>
                  </a:lnTo>
                  <a:lnTo>
                    <a:pt x="156" y="164"/>
                  </a:lnTo>
                  <a:lnTo>
                    <a:pt x="157" y="164"/>
                  </a:lnTo>
                  <a:lnTo>
                    <a:pt x="159" y="166"/>
                  </a:lnTo>
                  <a:lnTo>
                    <a:pt x="160" y="166"/>
                  </a:lnTo>
                  <a:lnTo>
                    <a:pt x="160" y="167"/>
                  </a:lnTo>
                  <a:lnTo>
                    <a:pt x="159" y="167"/>
                  </a:lnTo>
                  <a:lnTo>
                    <a:pt x="159" y="169"/>
                  </a:lnTo>
                  <a:lnTo>
                    <a:pt x="159" y="170"/>
                  </a:lnTo>
                  <a:lnTo>
                    <a:pt x="158" y="169"/>
                  </a:lnTo>
                  <a:lnTo>
                    <a:pt x="158" y="167"/>
                  </a:lnTo>
                  <a:lnTo>
                    <a:pt x="158" y="167"/>
                  </a:lnTo>
                  <a:lnTo>
                    <a:pt x="158" y="166"/>
                  </a:lnTo>
                  <a:lnTo>
                    <a:pt x="158" y="165"/>
                  </a:lnTo>
                  <a:lnTo>
                    <a:pt x="157" y="165"/>
                  </a:lnTo>
                  <a:lnTo>
                    <a:pt x="157" y="165"/>
                  </a:lnTo>
                  <a:lnTo>
                    <a:pt x="157" y="166"/>
                  </a:lnTo>
                  <a:lnTo>
                    <a:pt x="157" y="168"/>
                  </a:lnTo>
                  <a:lnTo>
                    <a:pt x="157" y="168"/>
                  </a:lnTo>
                  <a:lnTo>
                    <a:pt x="157" y="168"/>
                  </a:lnTo>
                  <a:lnTo>
                    <a:pt x="156" y="169"/>
                  </a:lnTo>
                  <a:lnTo>
                    <a:pt x="156" y="169"/>
                  </a:lnTo>
                  <a:lnTo>
                    <a:pt x="156" y="170"/>
                  </a:lnTo>
                  <a:lnTo>
                    <a:pt x="156" y="171"/>
                  </a:lnTo>
                  <a:lnTo>
                    <a:pt x="157" y="171"/>
                  </a:lnTo>
                  <a:lnTo>
                    <a:pt x="157" y="172"/>
                  </a:lnTo>
                  <a:lnTo>
                    <a:pt x="158" y="172"/>
                  </a:lnTo>
                  <a:lnTo>
                    <a:pt x="159" y="172"/>
                  </a:lnTo>
                  <a:lnTo>
                    <a:pt x="159" y="172"/>
                  </a:lnTo>
                  <a:lnTo>
                    <a:pt x="159" y="172"/>
                  </a:lnTo>
                  <a:lnTo>
                    <a:pt x="160" y="173"/>
                  </a:lnTo>
                  <a:lnTo>
                    <a:pt x="162" y="174"/>
                  </a:lnTo>
                  <a:lnTo>
                    <a:pt x="162" y="174"/>
                  </a:lnTo>
                  <a:lnTo>
                    <a:pt x="163" y="173"/>
                  </a:lnTo>
                  <a:lnTo>
                    <a:pt x="164" y="174"/>
                  </a:lnTo>
                  <a:lnTo>
                    <a:pt x="164" y="173"/>
                  </a:lnTo>
                  <a:lnTo>
                    <a:pt x="164" y="172"/>
                  </a:lnTo>
                  <a:lnTo>
                    <a:pt x="164" y="172"/>
                  </a:lnTo>
                  <a:lnTo>
                    <a:pt x="164" y="172"/>
                  </a:lnTo>
                  <a:lnTo>
                    <a:pt x="164" y="172"/>
                  </a:lnTo>
                  <a:lnTo>
                    <a:pt x="164" y="171"/>
                  </a:lnTo>
                  <a:lnTo>
                    <a:pt x="165" y="170"/>
                  </a:lnTo>
                  <a:lnTo>
                    <a:pt x="166" y="171"/>
                  </a:lnTo>
                  <a:lnTo>
                    <a:pt x="167" y="170"/>
                  </a:lnTo>
                  <a:lnTo>
                    <a:pt x="165" y="169"/>
                  </a:lnTo>
                  <a:lnTo>
                    <a:pt x="167" y="170"/>
                  </a:lnTo>
                  <a:lnTo>
                    <a:pt x="167" y="170"/>
                  </a:lnTo>
                  <a:lnTo>
                    <a:pt x="165" y="172"/>
                  </a:lnTo>
                  <a:lnTo>
                    <a:pt x="165" y="172"/>
                  </a:lnTo>
                  <a:lnTo>
                    <a:pt x="164" y="175"/>
                  </a:lnTo>
                  <a:lnTo>
                    <a:pt x="164" y="175"/>
                  </a:lnTo>
                  <a:lnTo>
                    <a:pt x="167" y="179"/>
                  </a:lnTo>
                  <a:lnTo>
                    <a:pt x="167" y="179"/>
                  </a:lnTo>
                  <a:lnTo>
                    <a:pt x="168" y="179"/>
                  </a:lnTo>
                  <a:lnTo>
                    <a:pt x="167" y="180"/>
                  </a:lnTo>
                  <a:lnTo>
                    <a:pt x="169" y="181"/>
                  </a:lnTo>
                  <a:lnTo>
                    <a:pt x="170" y="182"/>
                  </a:lnTo>
                  <a:lnTo>
                    <a:pt x="171" y="182"/>
                  </a:lnTo>
                  <a:lnTo>
                    <a:pt x="173" y="183"/>
                  </a:lnTo>
                  <a:lnTo>
                    <a:pt x="174" y="183"/>
                  </a:lnTo>
                  <a:lnTo>
                    <a:pt x="174" y="183"/>
                  </a:lnTo>
                  <a:lnTo>
                    <a:pt x="174" y="183"/>
                  </a:lnTo>
                  <a:lnTo>
                    <a:pt x="175" y="183"/>
                  </a:lnTo>
                  <a:lnTo>
                    <a:pt x="176" y="183"/>
                  </a:lnTo>
                  <a:lnTo>
                    <a:pt x="176" y="181"/>
                  </a:lnTo>
                  <a:lnTo>
                    <a:pt x="175" y="179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4" y="179"/>
                  </a:lnTo>
                  <a:lnTo>
                    <a:pt x="173" y="178"/>
                  </a:lnTo>
                  <a:lnTo>
                    <a:pt x="173" y="178"/>
                  </a:lnTo>
                  <a:lnTo>
                    <a:pt x="173" y="178"/>
                  </a:lnTo>
                  <a:lnTo>
                    <a:pt x="172" y="177"/>
                  </a:lnTo>
                  <a:lnTo>
                    <a:pt x="171" y="177"/>
                  </a:lnTo>
                  <a:lnTo>
                    <a:pt x="171" y="176"/>
                  </a:lnTo>
                  <a:lnTo>
                    <a:pt x="171" y="176"/>
                  </a:lnTo>
                  <a:lnTo>
                    <a:pt x="172" y="176"/>
                  </a:lnTo>
                  <a:lnTo>
                    <a:pt x="171" y="175"/>
                  </a:lnTo>
                  <a:lnTo>
                    <a:pt x="173" y="176"/>
                  </a:lnTo>
                  <a:lnTo>
                    <a:pt x="173" y="176"/>
                  </a:lnTo>
                  <a:lnTo>
                    <a:pt x="173" y="175"/>
                  </a:lnTo>
                  <a:lnTo>
                    <a:pt x="174" y="176"/>
                  </a:lnTo>
                  <a:lnTo>
                    <a:pt x="174" y="177"/>
                  </a:lnTo>
                  <a:lnTo>
                    <a:pt x="175" y="178"/>
                  </a:lnTo>
                  <a:lnTo>
                    <a:pt x="175" y="178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177" y="177"/>
                  </a:lnTo>
                  <a:lnTo>
                    <a:pt x="176" y="177"/>
                  </a:lnTo>
                  <a:lnTo>
                    <a:pt x="177" y="179"/>
                  </a:lnTo>
                  <a:lnTo>
                    <a:pt x="177" y="179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78" y="182"/>
                  </a:lnTo>
                  <a:lnTo>
                    <a:pt x="179" y="182"/>
                  </a:lnTo>
                  <a:lnTo>
                    <a:pt x="179" y="181"/>
                  </a:lnTo>
                  <a:lnTo>
                    <a:pt x="180" y="182"/>
                  </a:lnTo>
                  <a:lnTo>
                    <a:pt x="180" y="184"/>
                  </a:lnTo>
                  <a:lnTo>
                    <a:pt x="181" y="184"/>
                  </a:lnTo>
                  <a:lnTo>
                    <a:pt x="182" y="183"/>
                  </a:lnTo>
                  <a:lnTo>
                    <a:pt x="180" y="176"/>
                  </a:lnTo>
                  <a:lnTo>
                    <a:pt x="180" y="175"/>
                  </a:lnTo>
                  <a:lnTo>
                    <a:pt x="179" y="174"/>
                  </a:lnTo>
                  <a:lnTo>
                    <a:pt x="180" y="174"/>
                  </a:lnTo>
                  <a:lnTo>
                    <a:pt x="180" y="174"/>
                  </a:lnTo>
                  <a:lnTo>
                    <a:pt x="179" y="172"/>
                  </a:lnTo>
                  <a:lnTo>
                    <a:pt x="180" y="172"/>
                  </a:lnTo>
                  <a:lnTo>
                    <a:pt x="182" y="178"/>
                  </a:lnTo>
                  <a:lnTo>
                    <a:pt x="182" y="178"/>
                  </a:lnTo>
                  <a:lnTo>
                    <a:pt x="182" y="179"/>
                  </a:lnTo>
                  <a:lnTo>
                    <a:pt x="182" y="179"/>
                  </a:lnTo>
                  <a:lnTo>
                    <a:pt x="183" y="182"/>
                  </a:lnTo>
                  <a:lnTo>
                    <a:pt x="185" y="183"/>
                  </a:lnTo>
                  <a:lnTo>
                    <a:pt x="186" y="184"/>
                  </a:lnTo>
                  <a:lnTo>
                    <a:pt x="187" y="183"/>
                  </a:lnTo>
                  <a:lnTo>
                    <a:pt x="187" y="183"/>
                  </a:lnTo>
                  <a:lnTo>
                    <a:pt x="187" y="184"/>
                  </a:lnTo>
                  <a:lnTo>
                    <a:pt x="187" y="185"/>
                  </a:lnTo>
                  <a:lnTo>
                    <a:pt x="188" y="186"/>
                  </a:lnTo>
                  <a:lnTo>
                    <a:pt x="189" y="186"/>
                  </a:lnTo>
                  <a:lnTo>
                    <a:pt x="189" y="186"/>
                  </a:lnTo>
                  <a:lnTo>
                    <a:pt x="189" y="185"/>
                  </a:lnTo>
                  <a:lnTo>
                    <a:pt x="189" y="184"/>
                  </a:lnTo>
                  <a:lnTo>
                    <a:pt x="190" y="184"/>
                  </a:lnTo>
                  <a:lnTo>
                    <a:pt x="189" y="186"/>
                  </a:lnTo>
                  <a:lnTo>
                    <a:pt x="189" y="186"/>
                  </a:lnTo>
                  <a:lnTo>
                    <a:pt x="190" y="185"/>
                  </a:lnTo>
                  <a:lnTo>
                    <a:pt x="191" y="186"/>
                  </a:lnTo>
                  <a:lnTo>
                    <a:pt x="189" y="186"/>
                  </a:lnTo>
                  <a:lnTo>
                    <a:pt x="189" y="186"/>
                  </a:lnTo>
                  <a:lnTo>
                    <a:pt x="189" y="187"/>
                  </a:lnTo>
                  <a:lnTo>
                    <a:pt x="189" y="188"/>
                  </a:lnTo>
                  <a:lnTo>
                    <a:pt x="190" y="188"/>
                  </a:lnTo>
                  <a:lnTo>
                    <a:pt x="190" y="187"/>
                  </a:lnTo>
                  <a:lnTo>
                    <a:pt x="192" y="187"/>
                  </a:lnTo>
                  <a:lnTo>
                    <a:pt x="193" y="187"/>
                  </a:lnTo>
                  <a:lnTo>
                    <a:pt x="192" y="187"/>
                  </a:lnTo>
                  <a:lnTo>
                    <a:pt x="191" y="187"/>
                  </a:lnTo>
                  <a:lnTo>
                    <a:pt x="190" y="188"/>
                  </a:lnTo>
                  <a:lnTo>
                    <a:pt x="191" y="188"/>
                  </a:lnTo>
                  <a:lnTo>
                    <a:pt x="192" y="190"/>
                  </a:lnTo>
                  <a:lnTo>
                    <a:pt x="192" y="190"/>
                  </a:lnTo>
                  <a:lnTo>
                    <a:pt x="192" y="190"/>
                  </a:lnTo>
                  <a:lnTo>
                    <a:pt x="193" y="190"/>
                  </a:lnTo>
                  <a:lnTo>
                    <a:pt x="193" y="190"/>
                  </a:lnTo>
                  <a:lnTo>
                    <a:pt x="193" y="191"/>
                  </a:lnTo>
                  <a:lnTo>
                    <a:pt x="193" y="191"/>
                  </a:lnTo>
                  <a:lnTo>
                    <a:pt x="193" y="191"/>
                  </a:lnTo>
                  <a:lnTo>
                    <a:pt x="193" y="190"/>
                  </a:lnTo>
                  <a:lnTo>
                    <a:pt x="190" y="190"/>
                  </a:lnTo>
                  <a:lnTo>
                    <a:pt x="190" y="190"/>
                  </a:lnTo>
                  <a:lnTo>
                    <a:pt x="190" y="190"/>
                  </a:lnTo>
                  <a:lnTo>
                    <a:pt x="191" y="190"/>
                  </a:lnTo>
                  <a:lnTo>
                    <a:pt x="191" y="190"/>
                  </a:lnTo>
                  <a:lnTo>
                    <a:pt x="191" y="191"/>
                  </a:lnTo>
                  <a:lnTo>
                    <a:pt x="191" y="192"/>
                  </a:lnTo>
                  <a:lnTo>
                    <a:pt x="191" y="192"/>
                  </a:lnTo>
                  <a:lnTo>
                    <a:pt x="191" y="192"/>
                  </a:lnTo>
                  <a:lnTo>
                    <a:pt x="191" y="193"/>
                  </a:lnTo>
                  <a:lnTo>
                    <a:pt x="191" y="193"/>
                  </a:lnTo>
                  <a:lnTo>
                    <a:pt x="192" y="193"/>
                  </a:lnTo>
                  <a:lnTo>
                    <a:pt x="193" y="193"/>
                  </a:lnTo>
                  <a:lnTo>
                    <a:pt x="193" y="194"/>
                  </a:lnTo>
                  <a:lnTo>
                    <a:pt x="191" y="194"/>
                  </a:lnTo>
                  <a:lnTo>
                    <a:pt x="191" y="194"/>
                  </a:lnTo>
                  <a:lnTo>
                    <a:pt x="191" y="194"/>
                  </a:lnTo>
                  <a:lnTo>
                    <a:pt x="192" y="195"/>
                  </a:lnTo>
                  <a:lnTo>
                    <a:pt x="192" y="195"/>
                  </a:lnTo>
                  <a:lnTo>
                    <a:pt x="192" y="195"/>
                  </a:lnTo>
                  <a:lnTo>
                    <a:pt x="193" y="195"/>
                  </a:lnTo>
                  <a:lnTo>
                    <a:pt x="193" y="195"/>
                  </a:lnTo>
                  <a:lnTo>
                    <a:pt x="193" y="195"/>
                  </a:lnTo>
                  <a:lnTo>
                    <a:pt x="193" y="196"/>
                  </a:lnTo>
                  <a:lnTo>
                    <a:pt x="193" y="196"/>
                  </a:lnTo>
                  <a:lnTo>
                    <a:pt x="194" y="195"/>
                  </a:lnTo>
                  <a:lnTo>
                    <a:pt x="194" y="195"/>
                  </a:lnTo>
                  <a:lnTo>
                    <a:pt x="194" y="196"/>
                  </a:lnTo>
                  <a:lnTo>
                    <a:pt x="195" y="197"/>
                  </a:lnTo>
                  <a:lnTo>
                    <a:pt x="193" y="196"/>
                  </a:lnTo>
                  <a:lnTo>
                    <a:pt x="193" y="197"/>
                  </a:lnTo>
                  <a:lnTo>
                    <a:pt x="195" y="198"/>
                  </a:lnTo>
                  <a:lnTo>
                    <a:pt x="196" y="198"/>
                  </a:lnTo>
                  <a:lnTo>
                    <a:pt x="196" y="198"/>
                  </a:lnTo>
                  <a:lnTo>
                    <a:pt x="196" y="199"/>
                  </a:lnTo>
                  <a:lnTo>
                    <a:pt x="196" y="199"/>
                  </a:lnTo>
                  <a:lnTo>
                    <a:pt x="197" y="200"/>
                  </a:lnTo>
                  <a:lnTo>
                    <a:pt x="197" y="201"/>
                  </a:lnTo>
                  <a:lnTo>
                    <a:pt x="198" y="202"/>
                  </a:lnTo>
                  <a:lnTo>
                    <a:pt x="199" y="203"/>
                  </a:lnTo>
                  <a:lnTo>
                    <a:pt x="200" y="204"/>
                  </a:lnTo>
                  <a:lnTo>
                    <a:pt x="201" y="205"/>
                  </a:lnTo>
                  <a:lnTo>
                    <a:pt x="201" y="205"/>
                  </a:lnTo>
                  <a:lnTo>
                    <a:pt x="200" y="205"/>
                  </a:lnTo>
                  <a:lnTo>
                    <a:pt x="199" y="205"/>
                  </a:lnTo>
                  <a:lnTo>
                    <a:pt x="199" y="206"/>
                  </a:lnTo>
                  <a:lnTo>
                    <a:pt x="199" y="208"/>
                  </a:lnTo>
                  <a:lnTo>
                    <a:pt x="198" y="208"/>
                  </a:lnTo>
                  <a:lnTo>
                    <a:pt x="198" y="208"/>
                  </a:lnTo>
                  <a:lnTo>
                    <a:pt x="197" y="209"/>
                  </a:lnTo>
                  <a:lnTo>
                    <a:pt x="198" y="210"/>
                  </a:lnTo>
                  <a:lnTo>
                    <a:pt x="199" y="211"/>
                  </a:lnTo>
                  <a:lnTo>
                    <a:pt x="199" y="211"/>
                  </a:lnTo>
                  <a:lnTo>
                    <a:pt x="199" y="210"/>
                  </a:lnTo>
                  <a:lnTo>
                    <a:pt x="200" y="210"/>
                  </a:lnTo>
                  <a:lnTo>
                    <a:pt x="200" y="209"/>
                  </a:lnTo>
                  <a:lnTo>
                    <a:pt x="200" y="209"/>
                  </a:lnTo>
                  <a:lnTo>
                    <a:pt x="200" y="208"/>
                  </a:lnTo>
                  <a:lnTo>
                    <a:pt x="200" y="208"/>
                  </a:lnTo>
                  <a:lnTo>
                    <a:pt x="200" y="208"/>
                  </a:lnTo>
                  <a:lnTo>
                    <a:pt x="200" y="207"/>
                  </a:lnTo>
                  <a:lnTo>
                    <a:pt x="201" y="207"/>
                  </a:lnTo>
                  <a:lnTo>
                    <a:pt x="202" y="207"/>
                  </a:lnTo>
                  <a:lnTo>
                    <a:pt x="202" y="207"/>
                  </a:lnTo>
                  <a:lnTo>
                    <a:pt x="203" y="206"/>
                  </a:lnTo>
                  <a:lnTo>
                    <a:pt x="203" y="205"/>
                  </a:lnTo>
                  <a:lnTo>
                    <a:pt x="203" y="205"/>
                  </a:lnTo>
                  <a:lnTo>
                    <a:pt x="204" y="206"/>
                  </a:lnTo>
                  <a:lnTo>
                    <a:pt x="203" y="206"/>
                  </a:lnTo>
                  <a:lnTo>
                    <a:pt x="203" y="207"/>
                  </a:lnTo>
                  <a:lnTo>
                    <a:pt x="203" y="207"/>
                  </a:lnTo>
                  <a:lnTo>
                    <a:pt x="204" y="208"/>
                  </a:lnTo>
                  <a:lnTo>
                    <a:pt x="205" y="209"/>
                  </a:lnTo>
                  <a:lnTo>
                    <a:pt x="205" y="210"/>
                  </a:lnTo>
                  <a:lnTo>
                    <a:pt x="205" y="211"/>
                  </a:lnTo>
                  <a:lnTo>
                    <a:pt x="205" y="213"/>
                  </a:lnTo>
                  <a:lnTo>
                    <a:pt x="206" y="213"/>
                  </a:lnTo>
                  <a:lnTo>
                    <a:pt x="206" y="213"/>
                  </a:lnTo>
                  <a:lnTo>
                    <a:pt x="206" y="213"/>
                  </a:lnTo>
                  <a:lnTo>
                    <a:pt x="207" y="213"/>
                  </a:lnTo>
                  <a:lnTo>
                    <a:pt x="207" y="215"/>
                  </a:lnTo>
                  <a:lnTo>
                    <a:pt x="207" y="215"/>
                  </a:lnTo>
                  <a:lnTo>
                    <a:pt x="207" y="215"/>
                  </a:lnTo>
                  <a:lnTo>
                    <a:pt x="206" y="215"/>
                  </a:lnTo>
                  <a:lnTo>
                    <a:pt x="206" y="215"/>
                  </a:lnTo>
                  <a:lnTo>
                    <a:pt x="205" y="215"/>
                  </a:lnTo>
                  <a:lnTo>
                    <a:pt x="205" y="215"/>
                  </a:lnTo>
                  <a:lnTo>
                    <a:pt x="205" y="218"/>
                  </a:lnTo>
                  <a:lnTo>
                    <a:pt x="205" y="219"/>
                  </a:lnTo>
                  <a:lnTo>
                    <a:pt x="206" y="217"/>
                  </a:lnTo>
                  <a:lnTo>
                    <a:pt x="206" y="218"/>
                  </a:lnTo>
                  <a:lnTo>
                    <a:pt x="207" y="218"/>
                  </a:lnTo>
                  <a:lnTo>
                    <a:pt x="207" y="218"/>
                  </a:lnTo>
                  <a:lnTo>
                    <a:pt x="207" y="217"/>
                  </a:lnTo>
                  <a:lnTo>
                    <a:pt x="209" y="215"/>
                  </a:lnTo>
                  <a:lnTo>
                    <a:pt x="210" y="215"/>
                  </a:lnTo>
                  <a:lnTo>
                    <a:pt x="210" y="215"/>
                  </a:lnTo>
                  <a:lnTo>
                    <a:pt x="210" y="216"/>
                  </a:lnTo>
                  <a:lnTo>
                    <a:pt x="210" y="217"/>
                  </a:lnTo>
                  <a:lnTo>
                    <a:pt x="210" y="217"/>
                  </a:lnTo>
                  <a:lnTo>
                    <a:pt x="209" y="218"/>
                  </a:lnTo>
                  <a:lnTo>
                    <a:pt x="209" y="219"/>
                  </a:lnTo>
                  <a:lnTo>
                    <a:pt x="210" y="219"/>
                  </a:lnTo>
                  <a:lnTo>
                    <a:pt x="210" y="219"/>
                  </a:lnTo>
                  <a:lnTo>
                    <a:pt x="209" y="219"/>
                  </a:lnTo>
                  <a:lnTo>
                    <a:pt x="208" y="219"/>
                  </a:lnTo>
                  <a:lnTo>
                    <a:pt x="208" y="220"/>
                  </a:lnTo>
                  <a:lnTo>
                    <a:pt x="207" y="220"/>
                  </a:lnTo>
                  <a:lnTo>
                    <a:pt x="207" y="222"/>
                  </a:lnTo>
                  <a:lnTo>
                    <a:pt x="208" y="222"/>
                  </a:lnTo>
                  <a:lnTo>
                    <a:pt x="209" y="223"/>
                  </a:lnTo>
                  <a:lnTo>
                    <a:pt x="209" y="223"/>
                  </a:lnTo>
                  <a:lnTo>
                    <a:pt x="211" y="223"/>
                  </a:lnTo>
                  <a:lnTo>
                    <a:pt x="211" y="224"/>
                  </a:lnTo>
                  <a:lnTo>
                    <a:pt x="210" y="224"/>
                  </a:lnTo>
                  <a:lnTo>
                    <a:pt x="210" y="225"/>
                  </a:lnTo>
                  <a:lnTo>
                    <a:pt x="210" y="226"/>
                  </a:lnTo>
                  <a:lnTo>
                    <a:pt x="210" y="226"/>
                  </a:lnTo>
                  <a:lnTo>
                    <a:pt x="211" y="228"/>
                  </a:lnTo>
                  <a:lnTo>
                    <a:pt x="212" y="229"/>
                  </a:lnTo>
                  <a:lnTo>
                    <a:pt x="214" y="230"/>
                  </a:lnTo>
                  <a:lnTo>
                    <a:pt x="214" y="230"/>
                  </a:lnTo>
                  <a:lnTo>
                    <a:pt x="214" y="231"/>
                  </a:lnTo>
                  <a:lnTo>
                    <a:pt x="214" y="231"/>
                  </a:lnTo>
                  <a:lnTo>
                    <a:pt x="214" y="230"/>
                  </a:lnTo>
                  <a:lnTo>
                    <a:pt x="215" y="230"/>
                  </a:lnTo>
                  <a:lnTo>
                    <a:pt x="215" y="230"/>
                  </a:lnTo>
                  <a:lnTo>
                    <a:pt x="215" y="231"/>
                  </a:lnTo>
                  <a:lnTo>
                    <a:pt x="215" y="234"/>
                  </a:lnTo>
                  <a:lnTo>
                    <a:pt x="214" y="235"/>
                  </a:lnTo>
                  <a:lnTo>
                    <a:pt x="215" y="236"/>
                  </a:lnTo>
                  <a:lnTo>
                    <a:pt x="215" y="236"/>
                  </a:lnTo>
                  <a:lnTo>
                    <a:pt x="216" y="237"/>
                  </a:lnTo>
                  <a:lnTo>
                    <a:pt x="217" y="237"/>
                  </a:lnTo>
                  <a:lnTo>
                    <a:pt x="217" y="239"/>
                  </a:lnTo>
                  <a:lnTo>
                    <a:pt x="217" y="239"/>
                  </a:lnTo>
                  <a:lnTo>
                    <a:pt x="218" y="239"/>
                  </a:lnTo>
                  <a:lnTo>
                    <a:pt x="219" y="239"/>
                  </a:lnTo>
                  <a:lnTo>
                    <a:pt x="220" y="239"/>
                  </a:lnTo>
                  <a:lnTo>
                    <a:pt x="220" y="240"/>
                  </a:lnTo>
                  <a:lnTo>
                    <a:pt x="220" y="240"/>
                  </a:lnTo>
                  <a:lnTo>
                    <a:pt x="220" y="240"/>
                  </a:lnTo>
                  <a:lnTo>
                    <a:pt x="219" y="241"/>
                  </a:lnTo>
                  <a:lnTo>
                    <a:pt x="221" y="241"/>
                  </a:lnTo>
                  <a:lnTo>
                    <a:pt x="222" y="240"/>
                  </a:lnTo>
                  <a:lnTo>
                    <a:pt x="222" y="241"/>
                  </a:lnTo>
                  <a:lnTo>
                    <a:pt x="222" y="241"/>
                  </a:lnTo>
                  <a:lnTo>
                    <a:pt x="222" y="241"/>
                  </a:lnTo>
                  <a:lnTo>
                    <a:pt x="222" y="242"/>
                  </a:lnTo>
                  <a:lnTo>
                    <a:pt x="222" y="244"/>
                  </a:lnTo>
                  <a:lnTo>
                    <a:pt x="222" y="244"/>
                  </a:lnTo>
                  <a:lnTo>
                    <a:pt x="222" y="244"/>
                  </a:lnTo>
                  <a:lnTo>
                    <a:pt x="222" y="247"/>
                  </a:lnTo>
                  <a:lnTo>
                    <a:pt x="222" y="247"/>
                  </a:lnTo>
                  <a:lnTo>
                    <a:pt x="222" y="248"/>
                  </a:lnTo>
                  <a:lnTo>
                    <a:pt x="223" y="247"/>
                  </a:lnTo>
                  <a:lnTo>
                    <a:pt x="224" y="246"/>
                  </a:lnTo>
                  <a:lnTo>
                    <a:pt x="225" y="247"/>
                  </a:lnTo>
                  <a:lnTo>
                    <a:pt x="224" y="248"/>
                  </a:lnTo>
                  <a:lnTo>
                    <a:pt x="224" y="248"/>
                  </a:lnTo>
                  <a:lnTo>
                    <a:pt x="225" y="248"/>
                  </a:lnTo>
                  <a:lnTo>
                    <a:pt x="225" y="248"/>
                  </a:lnTo>
                  <a:lnTo>
                    <a:pt x="224" y="248"/>
                  </a:lnTo>
                  <a:lnTo>
                    <a:pt x="223" y="249"/>
                  </a:lnTo>
                  <a:lnTo>
                    <a:pt x="222" y="249"/>
                  </a:lnTo>
                  <a:lnTo>
                    <a:pt x="224" y="249"/>
                  </a:lnTo>
                  <a:lnTo>
                    <a:pt x="224" y="249"/>
                  </a:lnTo>
                  <a:lnTo>
                    <a:pt x="225" y="250"/>
                  </a:lnTo>
                  <a:lnTo>
                    <a:pt x="224" y="250"/>
                  </a:lnTo>
                  <a:lnTo>
                    <a:pt x="223" y="250"/>
                  </a:lnTo>
                  <a:lnTo>
                    <a:pt x="222" y="251"/>
                  </a:lnTo>
                  <a:lnTo>
                    <a:pt x="222" y="251"/>
                  </a:lnTo>
                  <a:lnTo>
                    <a:pt x="223" y="252"/>
                  </a:lnTo>
                  <a:lnTo>
                    <a:pt x="224" y="252"/>
                  </a:lnTo>
                  <a:lnTo>
                    <a:pt x="226" y="254"/>
                  </a:lnTo>
                  <a:lnTo>
                    <a:pt x="226" y="254"/>
                  </a:lnTo>
                  <a:lnTo>
                    <a:pt x="226" y="253"/>
                  </a:lnTo>
                  <a:lnTo>
                    <a:pt x="226" y="253"/>
                  </a:lnTo>
                  <a:lnTo>
                    <a:pt x="228" y="253"/>
                  </a:lnTo>
                  <a:lnTo>
                    <a:pt x="229" y="253"/>
                  </a:lnTo>
                  <a:lnTo>
                    <a:pt x="229" y="252"/>
                  </a:lnTo>
                  <a:lnTo>
                    <a:pt x="231" y="253"/>
                  </a:lnTo>
                  <a:lnTo>
                    <a:pt x="231" y="253"/>
                  </a:lnTo>
                  <a:lnTo>
                    <a:pt x="231" y="254"/>
                  </a:lnTo>
                  <a:lnTo>
                    <a:pt x="230" y="254"/>
                  </a:lnTo>
                  <a:lnTo>
                    <a:pt x="230" y="254"/>
                  </a:lnTo>
                  <a:lnTo>
                    <a:pt x="231" y="254"/>
                  </a:lnTo>
                  <a:lnTo>
                    <a:pt x="232" y="255"/>
                  </a:lnTo>
                  <a:lnTo>
                    <a:pt x="231" y="256"/>
                  </a:lnTo>
                  <a:lnTo>
                    <a:pt x="232" y="256"/>
                  </a:lnTo>
                  <a:lnTo>
                    <a:pt x="232" y="256"/>
                  </a:lnTo>
                  <a:lnTo>
                    <a:pt x="229" y="256"/>
                  </a:lnTo>
                  <a:lnTo>
                    <a:pt x="230" y="257"/>
                  </a:lnTo>
                  <a:lnTo>
                    <a:pt x="233" y="257"/>
                  </a:lnTo>
                  <a:lnTo>
                    <a:pt x="233" y="257"/>
                  </a:lnTo>
                  <a:lnTo>
                    <a:pt x="234" y="257"/>
                  </a:lnTo>
                  <a:lnTo>
                    <a:pt x="234" y="256"/>
                  </a:lnTo>
                  <a:lnTo>
                    <a:pt x="235" y="257"/>
                  </a:lnTo>
                  <a:lnTo>
                    <a:pt x="235" y="257"/>
                  </a:lnTo>
                  <a:lnTo>
                    <a:pt x="236" y="257"/>
                  </a:lnTo>
                  <a:lnTo>
                    <a:pt x="237" y="256"/>
                  </a:lnTo>
                  <a:lnTo>
                    <a:pt x="237" y="256"/>
                  </a:lnTo>
                  <a:lnTo>
                    <a:pt x="238" y="258"/>
                  </a:lnTo>
                  <a:lnTo>
                    <a:pt x="238" y="258"/>
                  </a:lnTo>
                  <a:lnTo>
                    <a:pt x="239" y="258"/>
                  </a:lnTo>
                  <a:lnTo>
                    <a:pt x="240" y="258"/>
                  </a:lnTo>
                  <a:lnTo>
                    <a:pt x="240" y="258"/>
                  </a:lnTo>
                  <a:lnTo>
                    <a:pt x="240" y="259"/>
                  </a:lnTo>
                  <a:lnTo>
                    <a:pt x="240" y="259"/>
                  </a:lnTo>
                  <a:lnTo>
                    <a:pt x="240" y="259"/>
                  </a:lnTo>
                  <a:lnTo>
                    <a:pt x="240" y="260"/>
                  </a:lnTo>
                  <a:lnTo>
                    <a:pt x="239" y="261"/>
                  </a:lnTo>
                  <a:lnTo>
                    <a:pt x="239" y="261"/>
                  </a:lnTo>
                  <a:lnTo>
                    <a:pt x="241" y="263"/>
                  </a:lnTo>
                  <a:lnTo>
                    <a:pt x="242" y="263"/>
                  </a:lnTo>
                  <a:lnTo>
                    <a:pt x="243" y="263"/>
                  </a:lnTo>
                  <a:lnTo>
                    <a:pt x="243" y="262"/>
                  </a:lnTo>
                  <a:lnTo>
                    <a:pt x="243" y="263"/>
                  </a:lnTo>
                  <a:lnTo>
                    <a:pt x="243" y="262"/>
                  </a:lnTo>
                  <a:lnTo>
                    <a:pt x="243" y="261"/>
                  </a:lnTo>
                  <a:lnTo>
                    <a:pt x="243" y="261"/>
                  </a:lnTo>
                  <a:lnTo>
                    <a:pt x="243" y="262"/>
                  </a:lnTo>
                  <a:lnTo>
                    <a:pt x="244" y="263"/>
                  </a:lnTo>
                  <a:lnTo>
                    <a:pt x="244" y="263"/>
                  </a:lnTo>
                  <a:lnTo>
                    <a:pt x="244" y="263"/>
                  </a:lnTo>
                  <a:lnTo>
                    <a:pt x="244" y="263"/>
                  </a:lnTo>
                  <a:lnTo>
                    <a:pt x="244" y="264"/>
                  </a:lnTo>
                  <a:lnTo>
                    <a:pt x="245" y="264"/>
                  </a:lnTo>
                  <a:lnTo>
                    <a:pt x="245" y="265"/>
                  </a:lnTo>
                  <a:lnTo>
                    <a:pt x="245" y="265"/>
                  </a:lnTo>
                  <a:lnTo>
                    <a:pt x="245" y="266"/>
                  </a:lnTo>
                  <a:lnTo>
                    <a:pt x="246" y="266"/>
                  </a:lnTo>
                  <a:lnTo>
                    <a:pt x="247" y="265"/>
                  </a:lnTo>
                  <a:lnTo>
                    <a:pt x="247" y="264"/>
                  </a:lnTo>
                  <a:lnTo>
                    <a:pt x="247" y="263"/>
                  </a:lnTo>
                  <a:lnTo>
                    <a:pt x="248" y="264"/>
                  </a:lnTo>
                  <a:lnTo>
                    <a:pt x="247" y="266"/>
                  </a:lnTo>
                  <a:lnTo>
                    <a:pt x="247" y="266"/>
                  </a:lnTo>
                  <a:lnTo>
                    <a:pt x="247" y="266"/>
                  </a:lnTo>
                  <a:lnTo>
                    <a:pt x="247" y="267"/>
                  </a:lnTo>
                  <a:lnTo>
                    <a:pt x="247" y="267"/>
                  </a:lnTo>
                  <a:lnTo>
                    <a:pt x="248" y="267"/>
                  </a:lnTo>
                  <a:lnTo>
                    <a:pt x="249" y="268"/>
                  </a:lnTo>
                  <a:lnTo>
                    <a:pt x="251" y="267"/>
                  </a:lnTo>
                  <a:lnTo>
                    <a:pt x="251" y="267"/>
                  </a:lnTo>
                  <a:lnTo>
                    <a:pt x="251" y="268"/>
                  </a:lnTo>
                  <a:lnTo>
                    <a:pt x="251" y="268"/>
                  </a:lnTo>
                  <a:lnTo>
                    <a:pt x="251" y="268"/>
                  </a:lnTo>
                  <a:lnTo>
                    <a:pt x="250" y="268"/>
                  </a:lnTo>
                  <a:lnTo>
                    <a:pt x="249" y="269"/>
                  </a:lnTo>
                  <a:lnTo>
                    <a:pt x="248" y="269"/>
                  </a:lnTo>
                  <a:lnTo>
                    <a:pt x="249" y="270"/>
                  </a:lnTo>
                  <a:lnTo>
                    <a:pt x="249" y="269"/>
                  </a:lnTo>
                  <a:lnTo>
                    <a:pt x="250" y="270"/>
                  </a:lnTo>
                  <a:lnTo>
                    <a:pt x="250" y="270"/>
                  </a:lnTo>
                  <a:lnTo>
                    <a:pt x="251" y="271"/>
                  </a:lnTo>
                  <a:lnTo>
                    <a:pt x="251" y="271"/>
                  </a:lnTo>
                  <a:lnTo>
                    <a:pt x="251" y="271"/>
                  </a:lnTo>
                  <a:lnTo>
                    <a:pt x="252" y="272"/>
                  </a:lnTo>
                  <a:lnTo>
                    <a:pt x="253" y="272"/>
                  </a:lnTo>
                  <a:lnTo>
                    <a:pt x="253" y="273"/>
                  </a:lnTo>
                  <a:lnTo>
                    <a:pt x="252" y="272"/>
                  </a:lnTo>
                  <a:lnTo>
                    <a:pt x="252" y="272"/>
                  </a:lnTo>
                  <a:lnTo>
                    <a:pt x="252" y="274"/>
                  </a:lnTo>
                  <a:lnTo>
                    <a:pt x="251" y="274"/>
                  </a:lnTo>
                  <a:lnTo>
                    <a:pt x="251" y="274"/>
                  </a:lnTo>
                  <a:lnTo>
                    <a:pt x="251" y="274"/>
                  </a:lnTo>
                  <a:lnTo>
                    <a:pt x="252" y="275"/>
                  </a:lnTo>
                  <a:lnTo>
                    <a:pt x="253" y="277"/>
                  </a:lnTo>
                  <a:lnTo>
                    <a:pt x="253" y="280"/>
                  </a:lnTo>
                  <a:lnTo>
                    <a:pt x="252" y="280"/>
                  </a:lnTo>
                  <a:lnTo>
                    <a:pt x="252" y="279"/>
                  </a:lnTo>
                  <a:lnTo>
                    <a:pt x="252" y="279"/>
                  </a:lnTo>
                  <a:lnTo>
                    <a:pt x="251" y="279"/>
                  </a:lnTo>
                  <a:lnTo>
                    <a:pt x="251" y="281"/>
                  </a:lnTo>
                  <a:lnTo>
                    <a:pt x="250" y="281"/>
                  </a:lnTo>
                  <a:lnTo>
                    <a:pt x="249" y="282"/>
                  </a:lnTo>
                  <a:lnTo>
                    <a:pt x="250" y="282"/>
                  </a:lnTo>
                  <a:lnTo>
                    <a:pt x="250" y="283"/>
                  </a:lnTo>
                  <a:lnTo>
                    <a:pt x="249" y="283"/>
                  </a:lnTo>
                  <a:lnTo>
                    <a:pt x="249" y="281"/>
                  </a:lnTo>
                  <a:lnTo>
                    <a:pt x="250" y="279"/>
                  </a:lnTo>
                  <a:lnTo>
                    <a:pt x="251" y="279"/>
                  </a:lnTo>
                  <a:lnTo>
                    <a:pt x="251" y="279"/>
                  </a:lnTo>
                  <a:lnTo>
                    <a:pt x="251" y="277"/>
                  </a:lnTo>
                  <a:lnTo>
                    <a:pt x="251" y="277"/>
                  </a:lnTo>
                  <a:lnTo>
                    <a:pt x="249" y="277"/>
                  </a:lnTo>
                  <a:lnTo>
                    <a:pt x="248" y="277"/>
                  </a:lnTo>
                  <a:lnTo>
                    <a:pt x="244" y="277"/>
                  </a:lnTo>
                  <a:lnTo>
                    <a:pt x="240" y="274"/>
                  </a:lnTo>
                  <a:lnTo>
                    <a:pt x="240" y="275"/>
                  </a:lnTo>
                  <a:lnTo>
                    <a:pt x="240" y="276"/>
                  </a:lnTo>
                  <a:lnTo>
                    <a:pt x="240" y="277"/>
                  </a:lnTo>
                  <a:lnTo>
                    <a:pt x="240" y="279"/>
                  </a:lnTo>
                  <a:lnTo>
                    <a:pt x="241" y="280"/>
                  </a:lnTo>
                  <a:lnTo>
                    <a:pt x="243" y="286"/>
                  </a:lnTo>
                  <a:lnTo>
                    <a:pt x="243" y="286"/>
                  </a:lnTo>
                  <a:lnTo>
                    <a:pt x="243" y="285"/>
                  </a:lnTo>
                  <a:lnTo>
                    <a:pt x="243" y="286"/>
                  </a:lnTo>
                  <a:lnTo>
                    <a:pt x="243" y="287"/>
                  </a:lnTo>
                  <a:lnTo>
                    <a:pt x="243" y="287"/>
                  </a:lnTo>
                  <a:lnTo>
                    <a:pt x="243" y="288"/>
                  </a:lnTo>
                  <a:lnTo>
                    <a:pt x="243" y="288"/>
                  </a:lnTo>
                  <a:lnTo>
                    <a:pt x="243" y="288"/>
                  </a:lnTo>
                  <a:lnTo>
                    <a:pt x="244" y="288"/>
                  </a:lnTo>
                  <a:lnTo>
                    <a:pt x="244" y="288"/>
                  </a:lnTo>
                  <a:lnTo>
                    <a:pt x="244" y="290"/>
                  </a:lnTo>
                  <a:lnTo>
                    <a:pt x="244" y="291"/>
                  </a:lnTo>
                  <a:lnTo>
                    <a:pt x="243" y="291"/>
                  </a:lnTo>
                  <a:lnTo>
                    <a:pt x="243" y="289"/>
                  </a:lnTo>
                  <a:lnTo>
                    <a:pt x="243" y="289"/>
                  </a:lnTo>
                  <a:lnTo>
                    <a:pt x="243" y="291"/>
                  </a:lnTo>
                  <a:lnTo>
                    <a:pt x="243" y="292"/>
                  </a:lnTo>
                  <a:lnTo>
                    <a:pt x="244" y="292"/>
                  </a:lnTo>
                  <a:lnTo>
                    <a:pt x="247" y="292"/>
                  </a:lnTo>
                  <a:lnTo>
                    <a:pt x="247" y="292"/>
                  </a:lnTo>
                  <a:lnTo>
                    <a:pt x="247" y="293"/>
                  </a:lnTo>
                  <a:lnTo>
                    <a:pt x="247" y="292"/>
                  </a:lnTo>
                  <a:lnTo>
                    <a:pt x="244" y="293"/>
                  </a:lnTo>
                  <a:lnTo>
                    <a:pt x="244" y="293"/>
                  </a:lnTo>
                  <a:lnTo>
                    <a:pt x="243" y="296"/>
                  </a:lnTo>
                  <a:lnTo>
                    <a:pt x="244" y="296"/>
                  </a:lnTo>
                  <a:lnTo>
                    <a:pt x="244" y="297"/>
                  </a:lnTo>
                  <a:lnTo>
                    <a:pt x="244" y="298"/>
                  </a:lnTo>
                  <a:lnTo>
                    <a:pt x="243" y="299"/>
                  </a:lnTo>
                  <a:lnTo>
                    <a:pt x="243" y="314"/>
                  </a:lnTo>
                  <a:lnTo>
                    <a:pt x="243" y="314"/>
                  </a:lnTo>
                  <a:lnTo>
                    <a:pt x="243" y="314"/>
                  </a:lnTo>
                  <a:lnTo>
                    <a:pt x="243" y="314"/>
                  </a:lnTo>
                  <a:lnTo>
                    <a:pt x="242" y="314"/>
                  </a:lnTo>
                  <a:lnTo>
                    <a:pt x="241" y="316"/>
                  </a:lnTo>
                  <a:lnTo>
                    <a:pt x="241" y="318"/>
                  </a:lnTo>
                  <a:lnTo>
                    <a:pt x="243" y="329"/>
                  </a:lnTo>
                  <a:lnTo>
                    <a:pt x="243" y="333"/>
                  </a:lnTo>
                  <a:lnTo>
                    <a:pt x="242" y="336"/>
                  </a:lnTo>
                  <a:lnTo>
                    <a:pt x="242" y="337"/>
                  </a:lnTo>
                  <a:lnTo>
                    <a:pt x="243" y="338"/>
                  </a:lnTo>
                  <a:lnTo>
                    <a:pt x="245" y="342"/>
                  </a:lnTo>
                  <a:lnTo>
                    <a:pt x="245" y="342"/>
                  </a:lnTo>
                  <a:lnTo>
                    <a:pt x="245" y="343"/>
                  </a:lnTo>
                  <a:lnTo>
                    <a:pt x="246" y="347"/>
                  </a:lnTo>
                  <a:lnTo>
                    <a:pt x="249" y="351"/>
                  </a:lnTo>
                  <a:lnTo>
                    <a:pt x="249" y="352"/>
                  </a:lnTo>
                  <a:lnTo>
                    <a:pt x="249" y="353"/>
                  </a:lnTo>
                  <a:lnTo>
                    <a:pt x="250" y="353"/>
                  </a:lnTo>
                  <a:lnTo>
                    <a:pt x="251" y="354"/>
                  </a:lnTo>
                  <a:lnTo>
                    <a:pt x="251" y="354"/>
                  </a:lnTo>
                  <a:lnTo>
                    <a:pt x="251" y="354"/>
                  </a:lnTo>
                  <a:lnTo>
                    <a:pt x="251" y="354"/>
                  </a:lnTo>
                  <a:lnTo>
                    <a:pt x="252" y="354"/>
                  </a:lnTo>
                  <a:lnTo>
                    <a:pt x="252" y="354"/>
                  </a:lnTo>
                  <a:lnTo>
                    <a:pt x="252" y="352"/>
                  </a:lnTo>
                  <a:lnTo>
                    <a:pt x="253" y="352"/>
                  </a:lnTo>
                  <a:lnTo>
                    <a:pt x="254" y="353"/>
                  </a:lnTo>
                  <a:lnTo>
                    <a:pt x="254" y="354"/>
                  </a:lnTo>
                  <a:lnTo>
                    <a:pt x="253" y="354"/>
                  </a:lnTo>
                  <a:lnTo>
                    <a:pt x="253" y="354"/>
                  </a:lnTo>
                  <a:lnTo>
                    <a:pt x="253" y="354"/>
                  </a:lnTo>
                  <a:lnTo>
                    <a:pt x="254" y="357"/>
                  </a:lnTo>
                  <a:lnTo>
                    <a:pt x="254" y="357"/>
                  </a:lnTo>
                  <a:lnTo>
                    <a:pt x="253" y="356"/>
                  </a:lnTo>
                  <a:lnTo>
                    <a:pt x="252" y="355"/>
                  </a:lnTo>
                  <a:lnTo>
                    <a:pt x="252" y="355"/>
                  </a:lnTo>
                  <a:lnTo>
                    <a:pt x="252" y="356"/>
                  </a:lnTo>
                  <a:lnTo>
                    <a:pt x="253" y="359"/>
                  </a:lnTo>
                  <a:lnTo>
                    <a:pt x="254" y="361"/>
                  </a:lnTo>
                  <a:lnTo>
                    <a:pt x="255" y="361"/>
                  </a:lnTo>
                  <a:lnTo>
                    <a:pt x="255" y="361"/>
                  </a:lnTo>
                  <a:lnTo>
                    <a:pt x="255" y="363"/>
                  </a:lnTo>
                  <a:lnTo>
                    <a:pt x="255" y="363"/>
                  </a:lnTo>
                  <a:lnTo>
                    <a:pt x="255" y="365"/>
                  </a:lnTo>
                  <a:lnTo>
                    <a:pt x="260" y="371"/>
                  </a:lnTo>
                  <a:lnTo>
                    <a:pt x="261" y="371"/>
                  </a:lnTo>
                  <a:lnTo>
                    <a:pt x="261" y="372"/>
                  </a:lnTo>
                  <a:lnTo>
                    <a:pt x="262" y="372"/>
                  </a:lnTo>
                  <a:lnTo>
                    <a:pt x="262" y="373"/>
                  </a:lnTo>
                  <a:lnTo>
                    <a:pt x="262" y="374"/>
                  </a:lnTo>
                  <a:lnTo>
                    <a:pt x="262" y="374"/>
                  </a:lnTo>
                  <a:lnTo>
                    <a:pt x="262" y="376"/>
                  </a:lnTo>
                  <a:lnTo>
                    <a:pt x="262" y="377"/>
                  </a:lnTo>
                  <a:lnTo>
                    <a:pt x="265" y="378"/>
                  </a:lnTo>
                  <a:lnTo>
                    <a:pt x="266" y="378"/>
                  </a:lnTo>
                  <a:lnTo>
                    <a:pt x="267" y="378"/>
                  </a:lnTo>
                  <a:lnTo>
                    <a:pt x="268" y="378"/>
                  </a:lnTo>
                  <a:lnTo>
                    <a:pt x="269" y="379"/>
                  </a:lnTo>
                  <a:lnTo>
                    <a:pt x="270" y="379"/>
                  </a:lnTo>
                  <a:lnTo>
                    <a:pt x="272" y="380"/>
                  </a:lnTo>
                  <a:lnTo>
                    <a:pt x="272" y="381"/>
                  </a:lnTo>
                  <a:lnTo>
                    <a:pt x="272" y="380"/>
                  </a:lnTo>
                  <a:lnTo>
                    <a:pt x="273" y="380"/>
                  </a:lnTo>
                  <a:lnTo>
                    <a:pt x="274" y="381"/>
                  </a:lnTo>
                  <a:lnTo>
                    <a:pt x="275" y="382"/>
                  </a:lnTo>
                  <a:lnTo>
                    <a:pt x="275" y="383"/>
                  </a:lnTo>
                  <a:lnTo>
                    <a:pt x="276" y="383"/>
                  </a:lnTo>
                  <a:lnTo>
                    <a:pt x="280" y="387"/>
                  </a:lnTo>
                  <a:lnTo>
                    <a:pt x="281" y="387"/>
                  </a:lnTo>
                  <a:lnTo>
                    <a:pt x="281" y="390"/>
                  </a:lnTo>
                  <a:lnTo>
                    <a:pt x="282" y="391"/>
                  </a:lnTo>
                  <a:lnTo>
                    <a:pt x="282" y="392"/>
                  </a:lnTo>
                  <a:lnTo>
                    <a:pt x="283" y="393"/>
                  </a:lnTo>
                  <a:lnTo>
                    <a:pt x="283" y="394"/>
                  </a:lnTo>
                  <a:lnTo>
                    <a:pt x="283" y="394"/>
                  </a:lnTo>
                  <a:lnTo>
                    <a:pt x="283" y="394"/>
                  </a:lnTo>
                  <a:lnTo>
                    <a:pt x="284" y="394"/>
                  </a:lnTo>
                  <a:lnTo>
                    <a:pt x="284" y="395"/>
                  </a:lnTo>
                  <a:lnTo>
                    <a:pt x="284" y="397"/>
                  </a:lnTo>
                  <a:lnTo>
                    <a:pt x="287" y="400"/>
                  </a:lnTo>
                  <a:lnTo>
                    <a:pt x="287" y="401"/>
                  </a:lnTo>
                  <a:lnTo>
                    <a:pt x="287" y="401"/>
                  </a:lnTo>
                  <a:lnTo>
                    <a:pt x="287" y="401"/>
                  </a:lnTo>
                  <a:lnTo>
                    <a:pt x="287" y="401"/>
                  </a:lnTo>
                  <a:lnTo>
                    <a:pt x="287" y="403"/>
                  </a:lnTo>
                  <a:lnTo>
                    <a:pt x="287" y="404"/>
                  </a:lnTo>
                  <a:lnTo>
                    <a:pt x="288" y="405"/>
                  </a:lnTo>
                  <a:lnTo>
                    <a:pt x="288" y="404"/>
                  </a:lnTo>
                  <a:lnTo>
                    <a:pt x="288" y="404"/>
                  </a:lnTo>
                  <a:lnTo>
                    <a:pt x="290" y="408"/>
                  </a:lnTo>
                  <a:lnTo>
                    <a:pt x="290" y="408"/>
                  </a:lnTo>
                  <a:lnTo>
                    <a:pt x="291" y="408"/>
                  </a:lnTo>
                  <a:lnTo>
                    <a:pt x="291" y="409"/>
                  </a:lnTo>
                  <a:lnTo>
                    <a:pt x="292" y="409"/>
                  </a:lnTo>
                  <a:lnTo>
                    <a:pt x="293" y="410"/>
                  </a:lnTo>
                  <a:lnTo>
                    <a:pt x="294" y="410"/>
                  </a:lnTo>
                  <a:lnTo>
                    <a:pt x="294" y="412"/>
                  </a:lnTo>
                  <a:lnTo>
                    <a:pt x="295" y="412"/>
                  </a:lnTo>
                  <a:lnTo>
                    <a:pt x="296" y="414"/>
                  </a:lnTo>
                  <a:lnTo>
                    <a:pt x="296" y="414"/>
                  </a:lnTo>
                  <a:lnTo>
                    <a:pt x="298" y="416"/>
                  </a:lnTo>
                  <a:lnTo>
                    <a:pt x="298" y="418"/>
                  </a:lnTo>
                  <a:lnTo>
                    <a:pt x="298" y="418"/>
                  </a:lnTo>
                  <a:lnTo>
                    <a:pt x="298" y="419"/>
                  </a:lnTo>
                  <a:lnTo>
                    <a:pt x="298" y="419"/>
                  </a:lnTo>
                  <a:lnTo>
                    <a:pt x="298" y="419"/>
                  </a:lnTo>
                  <a:lnTo>
                    <a:pt x="298" y="419"/>
                  </a:lnTo>
                  <a:lnTo>
                    <a:pt x="298" y="420"/>
                  </a:lnTo>
                  <a:lnTo>
                    <a:pt x="298" y="420"/>
                  </a:lnTo>
                  <a:lnTo>
                    <a:pt x="298" y="420"/>
                  </a:lnTo>
                  <a:lnTo>
                    <a:pt x="298" y="420"/>
                  </a:lnTo>
                  <a:lnTo>
                    <a:pt x="295" y="421"/>
                  </a:lnTo>
                  <a:lnTo>
                    <a:pt x="294" y="420"/>
                  </a:lnTo>
                  <a:lnTo>
                    <a:pt x="294" y="421"/>
                  </a:lnTo>
                  <a:lnTo>
                    <a:pt x="294" y="421"/>
                  </a:lnTo>
                  <a:lnTo>
                    <a:pt x="294" y="421"/>
                  </a:lnTo>
                  <a:lnTo>
                    <a:pt x="295" y="422"/>
                  </a:lnTo>
                  <a:lnTo>
                    <a:pt x="296" y="423"/>
                  </a:lnTo>
                  <a:lnTo>
                    <a:pt x="296" y="423"/>
                  </a:lnTo>
                  <a:lnTo>
                    <a:pt x="297" y="424"/>
                  </a:lnTo>
                  <a:lnTo>
                    <a:pt x="297" y="424"/>
                  </a:lnTo>
                  <a:lnTo>
                    <a:pt x="298" y="424"/>
                  </a:lnTo>
                  <a:lnTo>
                    <a:pt x="298" y="425"/>
                  </a:lnTo>
                  <a:lnTo>
                    <a:pt x="298" y="425"/>
                  </a:lnTo>
                  <a:lnTo>
                    <a:pt x="300" y="426"/>
                  </a:lnTo>
                  <a:lnTo>
                    <a:pt x="301" y="427"/>
                  </a:lnTo>
                  <a:lnTo>
                    <a:pt x="301" y="427"/>
                  </a:lnTo>
                  <a:lnTo>
                    <a:pt x="302" y="427"/>
                  </a:lnTo>
                  <a:lnTo>
                    <a:pt x="304" y="426"/>
                  </a:lnTo>
                  <a:lnTo>
                    <a:pt x="304" y="427"/>
                  </a:lnTo>
                  <a:lnTo>
                    <a:pt x="304" y="427"/>
                  </a:lnTo>
                  <a:lnTo>
                    <a:pt x="305" y="429"/>
                  </a:lnTo>
                  <a:lnTo>
                    <a:pt x="307" y="430"/>
                  </a:lnTo>
                  <a:lnTo>
                    <a:pt x="308" y="430"/>
                  </a:lnTo>
                  <a:lnTo>
                    <a:pt x="309" y="433"/>
                  </a:lnTo>
                  <a:lnTo>
                    <a:pt x="309" y="436"/>
                  </a:lnTo>
                  <a:lnTo>
                    <a:pt x="309" y="438"/>
                  </a:lnTo>
                  <a:lnTo>
                    <a:pt x="309" y="439"/>
                  </a:lnTo>
                  <a:lnTo>
                    <a:pt x="309" y="439"/>
                  </a:lnTo>
                  <a:lnTo>
                    <a:pt x="309" y="438"/>
                  </a:lnTo>
                  <a:lnTo>
                    <a:pt x="309" y="439"/>
                  </a:lnTo>
                  <a:lnTo>
                    <a:pt x="310" y="439"/>
                  </a:lnTo>
                  <a:lnTo>
                    <a:pt x="311" y="439"/>
                  </a:lnTo>
                  <a:lnTo>
                    <a:pt x="311" y="440"/>
                  </a:lnTo>
                  <a:lnTo>
                    <a:pt x="311" y="441"/>
                  </a:lnTo>
                  <a:lnTo>
                    <a:pt x="312" y="441"/>
                  </a:lnTo>
                  <a:lnTo>
                    <a:pt x="312" y="441"/>
                  </a:lnTo>
                  <a:lnTo>
                    <a:pt x="317" y="445"/>
                  </a:lnTo>
                  <a:lnTo>
                    <a:pt x="318" y="446"/>
                  </a:lnTo>
                  <a:lnTo>
                    <a:pt x="320" y="447"/>
                  </a:lnTo>
                  <a:lnTo>
                    <a:pt x="320" y="449"/>
                  </a:lnTo>
                  <a:lnTo>
                    <a:pt x="321" y="450"/>
                  </a:lnTo>
                  <a:lnTo>
                    <a:pt x="321" y="450"/>
                  </a:lnTo>
                  <a:lnTo>
                    <a:pt x="322" y="450"/>
                  </a:lnTo>
                  <a:lnTo>
                    <a:pt x="323" y="449"/>
                  </a:lnTo>
                  <a:lnTo>
                    <a:pt x="323" y="448"/>
                  </a:lnTo>
                  <a:lnTo>
                    <a:pt x="323" y="447"/>
                  </a:lnTo>
                  <a:lnTo>
                    <a:pt x="323" y="447"/>
                  </a:lnTo>
                  <a:lnTo>
                    <a:pt x="322" y="445"/>
                  </a:lnTo>
                  <a:lnTo>
                    <a:pt x="322" y="444"/>
                  </a:lnTo>
                  <a:lnTo>
                    <a:pt x="320" y="442"/>
                  </a:lnTo>
                  <a:lnTo>
                    <a:pt x="319" y="443"/>
                  </a:lnTo>
                  <a:lnTo>
                    <a:pt x="318" y="442"/>
                  </a:lnTo>
                  <a:lnTo>
                    <a:pt x="317" y="441"/>
                  </a:lnTo>
                  <a:lnTo>
                    <a:pt x="316" y="441"/>
                  </a:lnTo>
                  <a:lnTo>
                    <a:pt x="316" y="438"/>
                  </a:lnTo>
                  <a:lnTo>
                    <a:pt x="316" y="437"/>
                  </a:lnTo>
                  <a:lnTo>
                    <a:pt x="316" y="437"/>
                  </a:lnTo>
                  <a:lnTo>
                    <a:pt x="316" y="434"/>
                  </a:lnTo>
                  <a:lnTo>
                    <a:pt x="315" y="434"/>
                  </a:lnTo>
                  <a:lnTo>
                    <a:pt x="314" y="433"/>
                  </a:lnTo>
                  <a:lnTo>
                    <a:pt x="313" y="430"/>
                  </a:lnTo>
                  <a:lnTo>
                    <a:pt x="313" y="430"/>
                  </a:lnTo>
                  <a:lnTo>
                    <a:pt x="312" y="427"/>
                  </a:lnTo>
                  <a:lnTo>
                    <a:pt x="312" y="427"/>
                  </a:lnTo>
                  <a:lnTo>
                    <a:pt x="311" y="427"/>
                  </a:lnTo>
                  <a:lnTo>
                    <a:pt x="311" y="428"/>
                  </a:lnTo>
                  <a:lnTo>
                    <a:pt x="312" y="428"/>
                  </a:lnTo>
                  <a:lnTo>
                    <a:pt x="311" y="428"/>
                  </a:lnTo>
                  <a:lnTo>
                    <a:pt x="311" y="427"/>
                  </a:lnTo>
                  <a:lnTo>
                    <a:pt x="311" y="427"/>
                  </a:lnTo>
                  <a:lnTo>
                    <a:pt x="310" y="426"/>
                  </a:lnTo>
                  <a:lnTo>
                    <a:pt x="310" y="425"/>
                  </a:lnTo>
                  <a:lnTo>
                    <a:pt x="309" y="425"/>
                  </a:lnTo>
                  <a:lnTo>
                    <a:pt x="309" y="424"/>
                  </a:lnTo>
                  <a:lnTo>
                    <a:pt x="309" y="423"/>
                  </a:lnTo>
                  <a:lnTo>
                    <a:pt x="308" y="423"/>
                  </a:lnTo>
                  <a:lnTo>
                    <a:pt x="306" y="420"/>
                  </a:lnTo>
                  <a:lnTo>
                    <a:pt x="305" y="417"/>
                  </a:lnTo>
                  <a:lnTo>
                    <a:pt x="305" y="417"/>
                  </a:lnTo>
                  <a:lnTo>
                    <a:pt x="305" y="416"/>
                  </a:lnTo>
                  <a:lnTo>
                    <a:pt x="305" y="416"/>
                  </a:lnTo>
                  <a:lnTo>
                    <a:pt x="305" y="416"/>
                  </a:lnTo>
                  <a:lnTo>
                    <a:pt x="304" y="416"/>
                  </a:lnTo>
                  <a:lnTo>
                    <a:pt x="303" y="414"/>
                  </a:lnTo>
                  <a:lnTo>
                    <a:pt x="303" y="414"/>
                  </a:lnTo>
                  <a:lnTo>
                    <a:pt x="303" y="414"/>
                  </a:lnTo>
                  <a:lnTo>
                    <a:pt x="302" y="414"/>
                  </a:lnTo>
                  <a:lnTo>
                    <a:pt x="301" y="414"/>
                  </a:lnTo>
                  <a:lnTo>
                    <a:pt x="301" y="412"/>
                  </a:lnTo>
                  <a:lnTo>
                    <a:pt x="301" y="412"/>
                  </a:lnTo>
                  <a:lnTo>
                    <a:pt x="298" y="409"/>
                  </a:lnTo>
                  <a:lnTo>
                    <a:pt x="298" y="408"/>
                  </a:lnTo>
                  <a:lnTo>
                    <a:pt x="298" y="408"/>
                  </a:lnTo>
                  <a:lnTo>
                    <a:pt x="297" y="408"/>
                  </a:lnTo>
                  <a:lnTo>
                    <a:pt x="296" y="406"/>
                  </a:lnTo>
                  <a:lnTo>
                    <a:pt x="295" y="401"/>
                  </a:lnTo>
                  <a:lnTo>
                    <a:pt x="294" y="400"/>
                  </a:lnTo>
                  <a:lnTo>
                    <a:pt x="294" y="397"/>
                  </a:lnTo>
                  <a:lnTo>
                    <a:pt x="294" y="396"/>
                  </a:lnTo>
                  <a:lnTo>
                    <a:pt x="294" y="395"/>
                  </a:lnTo>
                  <a:lnTo>
                    <a:pt x="295" y="395"/>
                  </a:lnTo>
                  <a:lnTo>
                    <a:pt x="296" y="396"/>
                  </a:lnTo>
                  <a:lnTo>
                    <a:pt x="297" y="396"/>
                  </a:lnTo>
                  <a:lnTo>
                    <a:pt x="297" y="397"/>
                  </a:lnTo>
                  <a:lnTo>
                    <a:pt x="298" y="398"/>
                  </a:lnTo>
                  <a:lnTo>
                    <a:pt x="300" y="397"/>
                  </a:lnTo>
                  <a:lnTo>
                    <a:pt x="301" y="398"/>
                  </a:lnTo>
                  <a:lnTo>
                    <a:pt x="301" y="398"/>
                  </a:lnTo>
                  <a:lnTo>
                    <a:pt x="303" y="399"/>
                  </a:lnTo>
                  <a:lnTo>
                    <a:pt x="303" y="399"/>
                  </a:lnTo>
                  <a:lnTo>
                    <a:pt x="304" y="400"/>
                  </a:lnTo>
                  <a:lnTo>
                    <a:pt x="304" y="402"/>
                  </a:lnTo>
                  <a:lnTo>
                    <a:pt x="305" y="404"/>
                  </a:lnTo>
                  <a:lnTo>
                    <a:pt x="305" y="405"/>
                  </a:lnTo>
                  <a:lnTo>
                    <a:pt x="305" y="405"/>
                  </a:lnTo>
                  <a:lnTo>
                    <a:pt x="305" y="407"/>
                  </a:lnTo>
                  <a:lnTo>
                    <a:pt x="306" y="408"/>
                  </a:lnTo>
                  <a:lnTo>
                    <a:pt x="306" y="408"/>
                  </a:lnTo>
                  <a:lnTo>
                    <a:pt x="307" y="408"/>
                  </a:lnTo>
                  <a:lnTo>
                    <a:pt x="307" y="410"/>
                  </a:lnTo>
                  <a:lnTo>
                    <a:pt x="308" y="411"/>
                  </a:lnTo>
                  <a:lnTo>
                    <a:pt x="309" y="412"/>
                  </a:lnTo>
                  <a:lnTo>
                    <a:pt x="309" y="413"/>
                  </a:lnTo>
                  <a:lnTo>
                    <a:pt x="310" y="414"/>
                  </a:lnTo>
                  <a:lnTo>
                    <a:pt x="310" y="416"/>
                  </a:lnTo>
                  <a:lnTo>
                    <a:pt x="312" y="416"/>
                  </a:lnTo>
                  <a:lnTo>
                    <a:pt x="312" y="417"/>
                  </a:lnTo>
                  <a:lnTo>
                    <a:pt x="314" y="419"/>
                  </a:lnTo>
                  <a:lnTo>
                    <a:pt x="315" y="419"/>
                  </a:lnTo>
                  <a:lnTo>
                    <a:pt x="317" y="420"/>
                  </a:lnTo>
                  <a:lnTo>
                    <a:pt x="317" y="420"/>
                  </a:lnTo>
                  <a:lnTo>
                    <a:pt x="317" y="422"/>
                  </a:lnTo>
                  <a:lnTo>
                    <a:pt x="317" y="422"/>
                  </a:lnTo>
                  <a:lnTo>
                    <a:pt x="317" y="423"/>
                  </a:lnTo>
                  <a:lnTo>
                    <a:pt x="317" y="423"/>
                  </a:lnTo>
                  <a:lnTo>
                    <a:pt x="319" y="424"/>
                  </a:lnTo>
                  <a:lnTo>
                    <a:pt x="320" y="425"/>
                  </a:lnTo>
                  <a:lnTo>
                    <a:pt x="322" y="427"/>
                  </a:lnTo>
                  <a:lnTo>
                    <a:pt x="322" y="427"/>
                  </a:lnTo>
                  <a:lnTo>
                    <a:pt x="322" y="427"/>
                  </a:lnTo>
                  <a:lnTo>
                    <a:pt x="323" y="427"/>
                  </a:lnTo>
                  <a:lnTo>
                    <a:pt x="324" y="428"/>
                  </a:lnTo>
                  <a:lnTo>
                    <a:pt x="325" y="429"/>
                  </a:lnTo>
                  <a:lnTo>
                    <a:pt x="325" y="430"/>
                  </a:lnTo>
                  <a:lnTo>
                    <a:pt x="325" y="430"/>
                  </a:lnTo>
                  <a:lnTo>
                    <a:pt x="325" y="430"/>
                  </a:lnTo>
                  <a:lnTo>
                    <a:pt x="324" y="431"/>
                  </a:lnTo>
                  <a:lnTo>
                    <a:pt x="324" y="433"/>
                  </a:lnTo>
                  <a:lnTo>
                    <a:pt x="324" y="434"/>
                  </a:lnTo>
                  <a:lnTo>
                    <a:pt x="325" y="434"/>
                  </a:lnTo>
                  <a:lnTo>
                    <a:pt x="326" y="434"/>
                  </a:lnTo>
                  <a:lnTo>
                    <a:pt x="327" y="434"/>
                  </a:lnTo>
                  <a:lnTo>
                    <a:pt x="327" y="434"/>
                  </a:lnTo>
                  <a:lnTo>
                    <a:pt x="327" y="435"/>
                  </a:lnTo>
                  <a:lnTo>
                    <a:pt x="327" y="435"/>
                  </a:lnTo>
                  <a:lnTo>
                    <a:pt x="329" y="437"/>
                  </a:lnTo>
                  <a:lnTo>
                    <a:pt x="330" y="437"/>
                  </a:lnTo>
                  <a:lnTo>
                    <a:pt x="331" y="436"/>
                  </a:lnTo>
                  <a:lnTo>
                    <a:pt x="332" y="438"/>
                  </a:lnTo>
                  <a:lnTo>
                    <a:pt x="332" y="440"/>
                  </a:lnTo>
                  <a:lnTo>
                    <a:pt x="332" y="441"/>
                  </a:lnTo>
                  <a:lnTo>
                    <a:pt x="338" y="445"/>
                  </a:lnTo>
                  <a:lnTo>
                    <a:pt x="338" y="445"/>
                  </a:lnTo>
                  <a:lnTo>
                    <a:pt x="338" y="446"/>
                  </a:lnTo>
                  <a:lnTo>
                    <a:pt x="338" y="446"/>
                  </a:lnTo>
                  <a:lnTo>
                    <a:pt x="339" y="446"/>
                  </a:lnTo>
                  <a:lnTo>
                    <a:pt x="340" y="449"/>
                  </a:lnTo>
                  <a:lnTo>
                    <a:pt x="345" y="452"/>
                  </a:lnTo>
                  <a:lnTo>
                    <a:pt x="345" y="453"/>
                  </a:lnTo>
                  <a:lnTo>
                    <a:pt x="345" y="453"/>
                  </a:lnTo>
                  <a:lnTo>
                    <a:pt x="345" y="454"/>
                  </a:lnTo>
                  <a:lnTo>
                    <a:pt x="345" y="456"/>
                  </a:lnTo>
                  <a:lnTo>
                    <a:pt x="346" y="457"/>
                  </a:lnTo>
                  <a:lnTo>
                    <a:pt x="346" y="458"/>
                  </a:lnTo>
                  <a:lnTo>
                    <a:pt x="347" y="459"/>
                  </a:lnTo>
                  <a:lnTo>
                    <a:pt x="347" y="460"/>
                  </a:lnTo>
                  <a:lnTo>
                    <a:pt x="347" y="461"/>
                  </a:lnTo>
                  <a:lnTo>
                    <a:pt x="347" y="461"/>
                  </a:lnTo>
                  <a:lnTo>
                    <a:pt x="346" y="463"/>
                  </a:lnTo>
                  <a:lnTo>
                    <a:pt x="346" y="463"/>
                  </a:lnTo>
                  <a:lnTo>
                    <a:pt x="346" y="463"/>
                  </a:lnTo>
                  <a:lnTo>
                    <a:pt x="347" y="463"/>
                  </a:lnTo>
                  <a:lnTo>
                    <a:pt x="347" y="464"/>
                  </a:lnTo>
                  <a:lnTo>
                    <a:pt x="345" y="465"/>
                  </a:lnTo>
                  <a:lnTo>
                    <a:pt x="345" y="465"/>
                  </a:lnTo>
                  <a:lnTo>
                    <a:pt x="345" y="466"/>
                  </a:lnTo>
                  <a:lnTo>
                    <a:pt x="346" y="469"/>
                  </a:lnTo>
                  <a:lnTo>
                    <a:pt x="350" y="472"/>
                  </a:lnTo>
                  <a:lnTo>
                    <a:pt x="352" y="473"/>
                  </a:lnTo>
                  <a:lnTo>
                    <a:pt x="352" y="473"/>
                  </a:lnTo>
                  <a:lnTo>
                    <a:pt x="354" y="474"/>
                  </a:lnTo>
                  <a:lnTo>
                    <a:pt x="355" y="474"/>
                  </a:lnTo>
                  <a:lnTo>
                    <a:pt x="356" y="475"/>
                  </a:lnTo>
                  <a:lnTo>
                    <a:pt x="356" y="475"/>
                  </a:lnTo>
                  <a:lnTo>
                    <a:pt x="356" y="476"/>
                  </a:lnTo>
                  <a:lnTo>
                    <a:pt x="356" y="476"/>
                  </a:lnTo>
                  <a:lnTo>
                    <a:pt x="356" y="476"/>
                  </a:lnTo>
                  <a:lnTo>
                    <a:pt x="356" y="476"/>
                  </a:lnTo>
                  <a:lnTo>
                    <a:pt x="356" y="477"/>
                  </a:lnTo>
                  <a:lnTo>
                    <a:pt x="357" y="477"/>
                  </a:lnTo>
                  <a:lnTo>
                    <a:pt x="359" y="478"/>
                  </a:lnTo>
                  <a:lnTo>
                    <a:pt x="359" y="478"/>
                  </a:lnTo>
                  <a:lnTo>
                    <a:pt x="360" y="478"/>
                  </a:lnTo>
                  <a:lnTo>
                    <a:pt x="360" y="478"/>
                  </a:lnTo>
                  <a:lnTo>
                    <a:pt x="364" y="479"/>
                  </a:lnTo>
                  <a:lnTo>
                    <a:pt x="365" y="479"/>
                  </a:lnTo>
                  <a:lnTo>
                    <a:pt x="367" y="480"/>
                  </a:lnTo>
                  <a:lnTo>
                    <a:pt x="367" y="481"/>
                  </a:lnTo>
                  <a:lnTo>
                    <a:pt x="367" y="481"/>
                  </a:lnTo>
                  <a:lnTo>
                    <a:pt x="367" y="481"/>
                  </a:lnTo>
                  <a:lnTo>
                    <a:pt x="368" y="481"/>
                  </a:lnTo>
                  <a:lnTo>
                    <a:pt x="370" y="482"/>
                  </a:lnTo>
                  <a:lnTo>
                    <a:pt x="370" y="483"/>
                  </a:lnTo>
                  <a:lnTo>
                    <a:pt x="370" y="484"/>
                  </a:lnTo>
                  <a:lnTo>
                    <a:pt x="371" y="483"/>
                  </a:lnTo>
                  <a:lnTo>
                    <a:pt x="381" y="487"/>
                  </a:lnTo>
                  <a:lnTo>
                    <a:pt x="382" y="487"/>
                  </a:lnTo>
                  <a:lnTo>
                    <a:pt x="386" y="489"/>
                  </a:lnTo>
                  <a:lnTo>
                    <a:pt x="386" y="490"/>
                  </a:lnTo>
                  <a:lnTo>
                    <a:pt x="387" y="490"/>
                  </a:lnTo>
                  <a:lnTo>
                    <a:pt x="388" y="490"/>
                  </a:lnTo>
                  <a:lnTo>
                    <a:pt x="394" y="492"/>
                  </a:lnTo>
                  <a:lnTo>
                    <a:pt x="394" y="492"/>
                  </a:lnTo>
                  <a:lnTo>
                    <a:pt x="395" y="492"/>
                  </a:lnTo>
                  <a:lnTo>
                    <a:pt x="397" y="492"/>
                  </a:lnTo>
                  <a:lnTo>
                    <a:pt x="397" y="492"/>
                  </a:lnTo>
                  <a:lnTo>
                    <a:pt x="398" y="492"/>
                  </a:lnTo>
                  <a:lnTo>
                    <a:pt x="400" y="491"/>
                  </a:lnTo>
                  <a:lnTo>
                    <a:pt x="402" y="489"/>
                  </a:lnTo>
                  <a:lnTo>
                    <a:pt x="403" y="489"/>
                  </a:lnTo>
                  <a:lnTo>
                    <a:pt x="405" y="489"/>
                  </a:lnTo>
                  <a:lnTo>
                    <a:pt x="410" y="492"/>
                  </a:lnTo>
                  <a:lnTo>
                    <a:pt x="418" y="498"/>
                  </a:lnTo>
                  <a:lnTo>
                    <a:pt x="418" y="499"/>
                  </a:lnTo>
                  <a:lnTo>
                    <a:pt x="419" y="499"/>
                  </a:lnTo>
                  <a:lnTo>
                    <a:pt x="419" y="499"/>
                  </a:lnTo>
                  <a:lnTo>
                    <a:pt x="420" y="500"/>
                  </a:lnTo>
                  <a:lnTo>
                    <a:pt x="420" y="500"/>
                  </a:lnTo>
                  <a:lnTo>
                    <a:pt x="423" y="502"/>
                  </a:lnTo>
                  <a:lnTo>
                    <a:pt x="429" y="503"/>
                  </a:lnTo>
                  <a:lnTo>
                    <a:pt x="430" y="503"/>
                  </a:lnTo>
                  <a:lnTo>
                    <a:pt x="438" y="506"/>
                  </a:lnTo>
                  <a:lnTo>
                    <a:pt x="440" y="506"/>
                  </a:lnTo>
                  <a:lnTo>
                    <a:pt x="442" y="505"/>
                  </a:lnTo>
                  <a:lnTo>
                    <a:pt x="443" y="505"/>
                  </a:lnTo>
                  <a:lnTo>
                    <a:pt x="443" y="505"/>
                  </a:lnTo>
                  <a:lnTo>
                    <a:pt x="444" y="505"/>
                  </a:lnTo>
                  <a:lnTo>
                    <a:pt x="444" y="506"/>
                  </a:lnTo>
                  <a:lnTo>
                    <a:pt x="444" y="506"/>
                  </a:lnTo>
                  <a:lnTo>
                    <a:pt x="445" y="507"/>
                  </a:lnTo>
                  <a:lnTo>
                    <a:pt x="445" y="507"/>
                  </a:lnTo>
                  <a:lnTo>
                    <a:pt x="443" y="507"/>
                  </a:lnTo>
                  <a:lnTo>
                    <a:pt x="443" y="507"/>
                  </a:lnTo>
                  <a:lnTo>
                    <a:pt x="443" y="508"/>
                  </a:lnTo>
                  <a:lnTo>
                    <a:pt x="453" y="517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4" y="518"/>
                  </a:lnTo>
                  <a:lnTo>
                    <a:pt x="453" y="518"/>
                  </a:lnTo>
                  <a:lnTo>
                    <a:pt x="453" y="519"/>
                  </a:lnTo>
                  <a:lnTo>
                    <a:pt x="454" y="519"/>
                  </a:lnTo>
                  <a:lnTo>
                    <a:pt x="454" y="521"/>
                  </a:lnTo>
                  <a:lnTo>
                    <a:pt x="453" y="521"/>
                  </a:lnTo>
                  <a:lnTo>
                    <a:pt x="453" y="521"/>
                  </a:lnTo>
                  <a:lnTo>
                    <a:pt x="454" y="523"/>
                  </a:lnTo>
                  <a:lnTo>
                    <a:pt x="454" y="525"/>
                  </a:lnTo>
                  <a:lnTo>
                    <a:pt x="455" y="525"/>
                  </a:lnTo>
                  <a:lnTo>
                    <a:pt x="458" y="526"/>
                  </a:lnTo>
                  <a:lnTo>
                    <a:pt x="458" y="526"/>
                  </a:lnTo>
                  <a:lnTo>
                    <a:pt x="458" y="525"/>
                  </a:lnTo>
                  <a:lnTo>
                    <a:pt x="458" y="525"/>
                  </a:lnTo>
                  <a:lnTo>
                    <a:pt x="457" y="524"/>
                  </a:lnTo>
                  <a:lnTo>
                    <a:pt x="457" y="524"/>
                  </a:lnTo>
                  <a:lnTo>
                    <a:pt x="458" y="523"/>
                  </a:lnTo>
                  <a:lnTo>
                    <a:pt x="458" y="523"/>
                  </a:lnTo>
                  <a:lnTo>
                    <a:pt x="459" y="524"/>
                  </a:lnTo>
                  <a:lnTo>
                    <a:pt x="460" y="525"/>
                  </a:lnTo>
                  <a:lnTo>
                    <a:pt x="461" y="526"/>
                  </a:lnTo>
                  <a:lnTo>
                    <a:pt x="461" y="526"/>
                  </a:lnTo>
                  <a:lnTo>
                    <a:pt x="463" y="528"/>
                  </a:lnTo>
                  <a:lnTo>
                    <a:pt x="465" y="529"/>
                  </a:lnTo>
                  <a:lnTo>
                    <a:pt x="465" y="532"/>
                  </a:lnTo>
                  <a:lnTo>
                    <a:pt x="465" y="532"/>
                  </a:lnTo>
                  <a:lnTo>
                    <a:pt x="466" y="532"/>
                  </a:lnTo>
                  <a:lnTo>
                    <a:pt x="467" y="532"/>
                  </a:lnTo>
                  <a:lnTo>
                    <a:pt x="467" y="532"/>
                  </a:lnTo>
                  <a:lnTo>
                    <a:pt x="467" y="531"/>
                  </a:lnTo>
                  <a:lnTo>
                    <a:pt x="467" y="531"/>
                  </a:lnTo>
                  <a:lnTo>
                    <a:pt x="468" y="531"/>
                  </a:lnTo>
                  <a:lnTo>
                    <a:pt x="468" y="532"/>
                  </a:lnTo>
                  <a:lnTo>
                    <a:pt x="468" y="533"/>
                  </a:lnTo>
                  <a:lnTo>
                    <a:pt x="468" y="533"/>
                  </a:lnTo>
                  <a:lnTo>
                    <a:pt x="468" y="533"/>
                  </a:lnTo>
                  <a:lnTo>
                    <a:pt x="469" y="534"/>
                  </a:lnTo>
                  <a:lnTo>
                    <a:pt x="469" y="534"/>
                  </a:lnTo>
                  <a:lnTo>
                    <a:pt x="470" y="533"/>
                  </a:lnTo>
                  <a:lnTo>
                    <a:pt x="470" y="533"/>
                  </a:lnTo>
                  <a:lnTo>
                    <a:pt x="476" y="534"/>
                  </a:lnTo>
                  <a:lnTo>
                    <a:pt x="476" y="534"/>
                  </a:lnTo>
                  <a:lnTo>
                    <a:pt x="478" y="537"/>
                  </a:lnTo>
                  <a:lnTo>
                    <a:pt x="479" y="537"/>
                  </a:lnTo>
                  <a:lnTo>
                    <a:pt x="479" y="536"/>
                  </a:lnTo>
                  <a:lnTo>
                    <a:pt x="479" y="536"/>
                  </a:lnTo>
                  <a:lnTo>
                    <a:pt x="480" y="540"/>
                  </a:lnTo>
                  <a:lnTo>
                    <a:pt x="480" y="540"/>
                  </a:lnTo>
                  <a:lnTo>
                    <a:pt x="483" y="540"/>
                  </a:lnTo>
                  <a:lnTo>
                    <a:pt x="485" y="538"/>
                  </a:lnTo>
                  <a:lnTo>
                    <a:pt x="484" y="537"/>
                  </a:lnTo>
                  <a:lnTo>
                    <a:pt x="483" y="536"/>
                  </a:lnTo>
                  <a:lnTo>
                    <a:pt x="483" y="535"/>
                  </a:lnTo>
                  <a:lnTo>
                    <a:pt x="483" y="535"/>
                  </a:lnTo>
                  <a:lnTo>
                    <a:pt x="483" y="534"/>
                  </a:lnTo>
                  <a:lnTo>
                    <a:pt x="484" y="533"/>
                  </a:lnTo>
                  <a:lnTo>
                    <a:pt x="485" y="533"/>
                  </a:lnTo>
                  <a:lnTo>
                    <a:pt x="486" y="532"/>
                  </a:lnTo>
                  <a:lnTo>
                    <a:pt x="488" y="530"/>
                  </a:lnTo>
                  <a:lnTo>
                    <a:pt x="489" y="529"/>
                  </a:lnTo>
                  <a:lnTo>
                    <a:pt x="490" y="529"/>
                  </a:lnTo>
                  <a:lnTo>
                    <a:pt x="493" y="532"/>
                  </a:lnTo>
                  <a:lnTo>
                    <a:pt x="494" y="532"/>
                  </a:lnTo>
                  <a:lnTo>
                    <a:pt x="495" y="532"/>
                  </a:lnTo>
                  <a:lnTo>
                    <a:pt x="495" y="532"/>
                  </a:lnTo>
                  <a:lnTo>
                    <a:pt x="496" y="532"/>
                  </a:lnTo>
                  <a:lnTo>
                    <a:pt x="496" y="533"/>
                  </a:lnTo>
                  <a:lnTo>
                    <a:pt x="496" y="533"/>
                  </a:lnTo>
                  <a:lnTo>
                    <a:pt x="494" y="534"/>
                  </a:lnTo>
                  <a:lnTo>
                    <a:pt x="494" y="536"/>
                  </a:lnTo>
                  <a:lnTo>
                    <a:pt x="494" y="536"/>
                  </a:lnTo>
                  <a:lnTo>
                    <a:pt x="496" y="538"/>
                  </a:lnTo>
                  <a:lnTo>
                    <a:pt x="497" y="539"/>
                  </a:lnTo>
                  <a:lnTo>
                    <a:pt x="498" y="542"/>
                  </a:lnTo>
                  <a:lnTo>
                    <a:pt x="499" y="543"/>
                  </a:lnTo>
                  <a:lnTo>
                    <a:pt x="500" y="543"/>
                  </a:lnTo>
                  <a:lnTo>
                    <a:pt x="500" y="547"/>
                  </a:lnTo>
                  <a:lnTo>
                    <a:pt x="499" y="548"/>
                  </a:lnTo>
                  <a:lnTo>
                    <a:pt x="499" y="549"/>
                  </a:lnTo>
                  <a:lnTo>
                    <a:pt x="500" y="554"/>
                  </a:lnTo>
                  <a:lnTo>
                    <a:pt x="499" y="557"/>
                  </a:lnTo>
                  <a:lnTo>
                    <a:pt x="499" y="558"/>
                  </a:lnTo>
                  <a:lnTo>
                    <a:pt x="500" y="558"/>
                  </a:lnTo>
                  <a:lnTo>
                    <a:pt x="501" y="558"/>
                  </a:lnTo>
                  <a:lnTo>
                    <a:pt x="502" y="558"/>
                  </a:lnTo>
                  <a:lnTo>
                    <a:pt x="502" y="558"/>
                  </a:lnTo>
                  <a:lnTo>
                    <a:pt x="502" y="558"/>
                  </a:lnTo>
                  <a:lnTo>
                    <a:pt x="499" y="561"/>
                  </a:lnTo>
                  <a:lnTo>
                    <a:pt x="498" y="564"/>
                  </a:lnTo>
                  <a:lnTo>
                    <a:pt x="497" y="564"/>
                  </a:lnTo>
                  <a:lnTo>
                    <a:pt x="497" y="565"/>
                  </a:lnTo>
                  <a:lnTo>
                    <a:pt x="495" y="565"/>
                  </a:lnTo>
                  <a:lnTo>
                    <a:pt x="494" y="565"/>
                  </a:lnTo>
                  <a:lnTo>
                    <a:pt x="493" y="568"/>
                  </a:lnTo>
                  <a:lnTo>
                    <a:pt x="493" y="569"/>
                  </a:lnTo>
                  <a:lnTo>
                    <a:pt x="493" y="569"/>
                  </a:lnTo>
                  <a:lnTo>
                    <a:pt x="492" y="569"/>
                  </a:lnTo>
                  <a:lnTo>
                    <a:pt x="491" y="569"/>
                  </a:lnTo>
                  <a:lnTo>
                    <a:pt x="491" y="570"/>
                  </a:lnTo>
                  <a:lnTo>
                    <a:pt x="491" y="571"/>
                  </a:lnTo>
                  <a:lnTo>
                    <a:pt x="491" y="572"/>
                  </a:lnTo>
                  <a:lnTo>
                    <a:pt x="491" y="572"/>
                  </a:lnTo>
                  <a:lnTo>
                    <a:pt x="491" y="572"/>
                  </a:lnTo>
                  <a:lnTo>
                    <a:pt x="491" y="572"/>
                  </a:lnTo>
                  <a:lnTo>
                    <a:pt x="490" y="572"/>
                  </a:lnTo>
                  <a:lnTo>
                    <a:pt x="489" y="573"/>
                  </a:lnTo>
                  <a:lnTo>
                    <a:pt x="488" y="574"/>
                  </a:lnTo>
                  <a:lnTo>
                    <a:pt x="487" y="575"/>
                  </a:lnTo>
                  <a:lnTo>
                    <a:pt x="485" y="575"/>
                  </a:lnTo>
                  <a:lnTo>
                    <a:pt x="485" y="575"/>
                  </a:lnTo>
                  <a:lnTo>
                    <a:pt x="485" y="578"/>
                  </a:lnTo>
                  <a:lnTo>
                    <a:pt x="483" y="580"/>
                  </a:lnTo>
                  <a:lnTo>
                    <a:pt x="483" y="583"/>
                  </a:lnTo>
                  <a:lnTo>
                    <a:pt x="483" y="583"/>
                  </a:lnTo>
                  <a:lnTo>
                    <a:pt x="481" y="584"/>
                  </a:lnTo>
                  <a:lnTo>
                    <a:pt x="481" y="585"/>
                  </a:lnTo>
                  <a:lnTo>
                    <a:pt x="481" y="591"/>
                  </a:lnTo>
                  <a:lnTo>
                    <a:pt x="482" y="592"/>
                  </a:lnTo>
                  <a:lnTo>
                    <a:pt x="483" y="593"/>
                  </a:lnTo>
                  <a:lnTo>
                    <a:pt x="483" y="594"/>
                  </a:lnTo>
                  <a:lnTo>
                    <a:pt x="483" y="594"/>
                  </a:lnTo>
                  <a:lnTo>
                    <a:pt x="486" y="591"/>
                  </a:lnTo>
                  <a:lnTo>
                    <a:pt x="486" y="592"/>
                  </a:lnTo>
                  <a:lnTo>
                    <a:pt x="487" y="593"/>
                  </a:lnTo>
                  <a:lnTo>
                    <a:pt x="487" y="593"/>
                  </a:lnTo>
                  <a:lnTo>
                    <a:pt x="486" y="596"/>
                  </a:lnTo>
                  <a:lnTo>
                    <a:pt x="485" y="597"/>
                  </a:lnTo>
                  <a:lnTo>
                    <a:pt x="483" y="598"/>
                  </a:lnTo>
                  <a:lnTo>
                    <a:pt x="479" y="602"/>
                  </a:lnTo>
                  <a:lnTo>
                    <a:pt x="478" y="604"/>
                  </a:lnTo>
                  <a:lnTo>
                    <a:pt x="479" y="605"/>
                  </a:lnTo>
                  <a:lnTo>
                    <a:pt x="479" y="606"/>
                  </a:lnTo>
                  <a:lnTo>
                    <a:pt x="479" y="608"/>
                  </a:lnTo>
                  <a:lnTo>
                    <a:pt x="480" y="609"/>
                  </a:lnTo>
                  <a:lnTo>
                    <a:pt x="480" y="609"/>
                  </a:lnTo>
                  <a:lnTo>
                    <a:pt x="480" y="610"/>
                  </a:lnTo>
                  <a:lnTo>
                    <a:pt x="479" y="611"/>
                  </a:lnTo>
                  <a:lnTo>
                    <a:pt x="479" y="612"/>
                  </a:lnTo>
                  <a:lnTo>
                    <a:pt x="486" y="616"/>
                  </a:lnTo>
                  <a:lnTo>
                    <a:pt x="487" y="617"/>
                  </a:lnTo>
                  <a:lnTo>
                    <a:pt x="487" y="617"/>
                  </a:lnTo>
                  <a:lnTo>
                    <a:pt x="487" y="618"/>
                  </a:lnTo>
                  <a:lnTo>
                    <a:pt x="488" y="622"/>
                  </a:lnTo>
                  <a:lnTo>
                    <a:pt x="491" y="625"/>
                  </a:lnTo>
                  <a:lnTo>
                    <a:pt x="498" y="642"/>
                  </a:lnTo>
                  <a:lnTo>
                    <a:pt x="499" y="643"/>
                  </a:lnTo>
                  <a:lnTo>
                    <a:pt x="505" y="652"/>
                  </a:lnTo>
                  <a:lnTo>
                    <a:pt x="506" y="655"/>
                  </a:lnTo>
                  <a:lnTo>
                    <a:pt x="505" y="656"/>
                  </a:lnTo>
                  <a:lnTo>
                    <a:pt x="505" y="656"/>
                  </a:lnTo>
                  <a:lnTo>
                    <a:pt x="505" y="657"/>
                  </a:lnTo>
                  <a:lnTo>
                    <a:pt x="512" y="664"/>
                  </a:lnTo>
                  <a:lnTo>
                    <a:pt x="527" y="672"/>
                  </a:lnTo>
                  <a:lnTo>
                    <a:pt x="527" y="672"/>
                  </a:lnTo>
                  <a:lnTo>
                    <a:pt x="527" y="672"/>
                  </a:lnTo>
                  <a:lnTo>
                    <a:pt x="537" y="680"/>
                  </a:lnTo>
                  <a:lnTo>
                    <a:pt x="537" y="680"/>
                  </a:lnTo>
                  <a:lnTo>
                    <a:pt x="537" y="680"/>
                  </a:lnTo>
                  <a:lnTo>
                    <a:pt x="540" y="699"/>
                  </a:lnTo>
                  <a:lnTo>
                    <a:pt x="538" y="707"/>
                  </a:lnTo>
                  <a:lnTo>
                    <a:pt x="538" y="708"/>
                  </a:lnTo>
                  <a:lnTo>
                    <a:pt x="537" y="708"/>
                  </a:lnTo>
                  <a:lnTo>
                    <a:pt x="537" y="709"/>
                  </a:lnTo>
                  <a:lnTo>
                    <a:pt x="537" y="711"/>
                  </a:lnTo>
                  <a:lnTo>
                    <a:pt x="537" y="711"/>
                  </a:lnTo>
                  <a:lnTo>
                    <a:pt x="537" y="711"/>
                  </a:lnTo>
                  <a:lnTo>
                    <a:pt x="537" y="723"/>
                  </a:lnTo>
                  <a:lnTo>
                    <a:pt x="537" y="723"/>
                  </a:lnTo>
                  <a:lnTo>
                    <a:pt x="536" y="725"/>
                  </a:lnTo>
                  <a:lnTo>
                    <a:pt x="537" y="728"/>
                  </a:lnTo>
                  <a:lnTo>
                    <a:pt x="536" y="733"/>
                  </a:lnTo>
                  <a:lnTo>
                    <a:pt x="535" y="734"/>
                  </a:lnTo>
                  <a:lnTo>
                    <a:pt x="535" y="736"/>
                  </a:lnTo>
                  <a:lnTo>
                    <a:pt x="534" y="737"/>
                  </a:lnTo>
                  <a:lnTo>
                    <a:pt x="533" y="743"/>
                  </a:lnTo>
                  <a:lnTo>
                    <a:pt x="531" y="745"/>
                  </a:lnTo>
                  <a:lnTo>
                    <a:pt x="531" y="746"/>
                  </a:lnTo>
                  <a:lnTo>
                    <a:pt x="533" y="751"/>
                  </a:lnTo>
                  <a:lnTo>
                    <a:pt x="532" y="752"/>
                  </a:lnTo>
                  <a:lnTo>
                    <a:pt x="531" y="753"/>
                  </a:lnTo>
                  <a:lnTo>
                    <a:pt x="532" y="769"/>
                  </a:lnTo>
                  <a:lnTo>
                    <a:pt x="531" y="772"/>
                  </a:lnTo>
                  <a:lnTo>
                    <a:pt x="531" y="776"/>
                  </a:lnTo>
                  <a:lnTo>
                    <a:pt x="530" y="776"/>
                  </a:lnTo>
                  <a:lnTo>
                    <a:pt x="530" y="780"/>
                  </a:lnTo>
                  <a:lnTo>
                    <a:pt x="530" y="780"/>
                  </a:lnTo>
                  <a:lnTo>
                    <a:pt x="530" y="780"/>
                  </a:lnTo>
                  <a:lnTo>
                    <a:pt x="524" y="795"/>
                  </a:lnTo>
                  <a:lnTo>
                    <a:pt x="523" y="795"/>
                  </a:lnTo>
                  <a:lnTo>
                    <a:pt x="523" y="795"/>
                  </a:lnTo>
                  <a:lnTo>
                    <a:pt x="523" y="795"/>
                  </a:lnTo>
                  <a:lnTo>
                    <a:pt x="523" y="798"/>
                  </a:lnTo>
                  <a:lnTo>
                    <a:pt x="522" y="799"/>
                  </a:lnTo>
                  <a:lnTo>
                    <a:pt x="521" y="798"/>
                  </a:lnTo>
                  <a:lnTo>
                    <a:pt x="520" y="799"/>
                  </a:lnTo>
                  <a:lnTo>
                    <a:pt x="520" y="803"/>
                  </a:lnTo>
                  <a:lnTo>
                    <a:pt x="521" y="805"/>
                  </a:lnTo>
                  <a:lnTo>
                    <a:pt x="521" y="808"/>
                  </a:lnTo>
                  <a:lnTo>
                    <a:pt x="521" y="808"/>
                  </a:lnTo>
                  <a:lnTo>
                    <a:pt x="520" y="809"/>
                  </a:lnTo>
                  <a:lnTo>
                    <a:pt x="521" y="810"/>
                  </a:lnTo>
                  <a:lnTo>
                    <a:pt x="522" y="815"/>
                  </a:lnTo>
                  <a:lnTo>
                    <a:pt x="522" y="816"/>
                  </a:lnTo>
                  <a:lnTo>
                    <a:pt x="521" y="816"/>
                  </a:lnTo>
                  <a:lnTo>
                    <a:pt x="521" y="817"/>
                  </a:lnTo>
                  <a:lnTo>
                    <a:pt x="520" y="818"/>
                  </a:lnTo>
                  <a:lnTo>
                    <a:pt x="519" y="829"/>
                  </a:lnTo>
                  <a:lnTo>
                    <a:pt x="519" y="830"/>
                  </a:lnTo>
                  <a:lnTo>
                    <a:pt x="520" y="830"/>
                  </a:lnTo>
                  <a:lnTo>
                    <a:pt x="520" y="831"/>
                  </a:lnTo>
                  <a:lnTo>
                    <a:pt x="520" y="831"/>
                  </a:lnTo>
                  <a:lnTo>
                    <a:pt x="522" y="831"/>
                  </a:lnTo>
                  <a:lnTo>
                    <a:pt x="523" y="831"/>
                  </a:lnTo>
                  <a:lnTo>
                    <a:pt x="523" y="831"/>
                  </a:lnTo>
                  <a:lnTo>
                    <a:pt x="523" y="830"/>
                  </a:lnTo>
                  <a:lnTo>
                    <a:pt x="524" y="830"/>
                  </a:lnTo>
                  <a:lnTo>
                    <a:pt x="525" y="830"/>
                  </a:lnTo>
                  <a:lnTo>
                    <a:pt x="526" y="831"/>
                  </a:lnTo>
                  <a:lnTo>
                    <a:pt x="527" y="831"/>
                  </a:lnTo>
                  <a:lnTo>
                    <a:pt x="527" y="831"/>
                  </a:lnTo>
                  <a:lnTo>
                    <a:pt x="527" y="831"/>
                  </a:lnTo>
                  <a:lnTo>
                    <a:pt x="527" y="831"/>
                  </a:lnTo>
                  <a:lnTo>
                    <a:pt x="527" y="831"/>
                  </a:lnTo>
                  <a:lnTo>
                    <a:pt x="527" y="831"/>
                  </a:lnTo>
                  <a:lnTo>
                    <a:pt x="526" y="832"/>
                  </a:lnTo>
                  <a:lnTo>
                    <a:pt x="525" y="833"/>
                  </a:lnTo>
                  <a:lnTo>
                    <a:pt x="526" y="833"/>
                  </a:lnTo>
                  <a:lnTo>
                    <a:pt x="527" y="833"/>
                  </a:lnTo>
                  <a:lnTo>
                    <a:pt x="527" y="837"/>
                  </a:lnTo>
                  <a:lnTo>
                    <a:pt x="527" y="835"/>
                  </a:lnTo>
                  <a:lnTo>
                    <a:pt x="526" y="835"/>
                  </a:lnTo>
                  <a:lnTo>
                    <a:pt x="526" y="836"/>
                  </a:lnTo>
                  <a:lnTo>
                    <a:pt x="526" y="837"/>
                  </a:lnTo>
                  <a:lnTo>
                    <a:pt x="527" y="838"/>
                  </a:lnTo>
                  <a:lnTo>
                    <a:pt x="526" y="838"/>
                  </a:lnTo>
                  <a:lnTo>
                    <a:pt x="525" y="838"/>
                  </a:lnTo>
                  <a:lnTo>
                    <a:pt x="525" y="841"/>
                  </a:lnTo>
                  <a:lnTo>
                    <a:pt x="525" y="842"/>
                  </a:lnTo>
                  <a:lnTo>
                    <a:pt x="524" y="843"/>
                  </a:lnTo>
                  <a:lnTo>
                    <a:pt x="524" y="843"/>
                  </a:lnTo>
                  <a:lnTo>
                    <a:pt x="524" y="844"/>
                  </a:lnTo>
                  <a:lnTo>
                    <a:pt x="524" y="845"/>
                  </a:lnTo>
                  <a:lnTo>
                    <a:pt x="524" y="845"/>
                  </a:lnTo>
                  <a:lnTo>
                    <a:pt x="524" y="846"/>
                  </a:lnTo>
                  <a:lnTo>
                    <a:pt x="524" y="846"/>
                  </a:lnTo>
                  <a:lnTo>
                    <a:pt x="524" y="847"/>
                  </a:lnTo>
                  <a:lnTo>
                    <a:pt x="523" y="849"/>
                  </a:lnTo>
                  <a:lnTo>
                    <a:pt x="523" y="849"/>
                  </a:lnTo>
                  <a:lnTo>
                    <a:pt x="523" y="849"/>
                  </a:lnTo>
                  <a:lnTo>
                    <a:pt x="523" y="849"/>
                  </a:lnTo>
                  <a:lnTo>
                    <a:pt x="523" y="849"/>
                  </a:lnTo>
                  <a:lnTo>
                    <a:pt x="523" y="850"/>
                  </a:lnTo>
                  <a:lnTo>
                    <a:pt x="523" y="850"/>
                  </a:lnTo>
                  <a:lnTo>
                    <a:pt x="525" y="851"/>
                  </a:lnTo>
                  <a:lnTo>
                    <a:pt x="525" y="852"/>
                  </a:lnTo>
                  <a:lnTo>
                    <a:pt x="526" y="852"/>
                  </a:lnTo>
                  <a:lnTo>
                    <a:pt x="526" y="854"/>
                  </a:lnTo>
                  <a:lnTo>
                    <a:pt x="526" y="855"/>
                  </a:lnTo>
                  <a:lnTo>
                    <a:pt x="524" y="856"/>
                  </a:lnTo>
                  <a:lnTo>
                    <a:pt x="523" y="856"/>
                  </a:lnTo>
                  <a:lnTo>
                    <a:pt x="523" y="856"/>
                  </a:lnTo>
                  <a:lnTo>
                    <a:pt x="522" y="856"/>
                  </a:lnTo>
                  <a:lnTo>
                    <a:pt x="522" y="858"/>
                  </a:lnTo>
                  <a:lnTo>
                    <a:pt x="523" y="858"/>
                  </a:lnTo>
                  <a:lnTo>
                    <a:pt x="524" y="859"/>
                  </a:lnTo>
                  <a:lnTo>
                    <a:pt x="525" y="859"/>
                  </a:lnTo>
                  <a:lnTo>
                    <a:pt x="525" y="860"/>
                  </a:lnTo>
                  <a:lnTo>
                    <a:pt x="524" y="860"/>
                  </a:lnTo>
                  <a:lnTo>
                    <a:pt x="523" y="859"/>
                  </a:lnTo>
                  <a:lnTo>
                    <a:pt x="522" y="859"/>
                  </a:lnTo>
                  <a:lnTo>
                    <a:pt x="521" y="860"/>
                  </a:lnTo>
                  <a:lnTo>
                    <a:pt x="521" y="860"/>
                  </a:lnTo>
                  <a:lnTo>
                    <a:pt x="523" y="860"/>
                  </a:lnTo>
                  <a:lnTo>
                    <a:pt x="523" y="860"/>
                  </a:lnTo>
                  <a:lnTo>
                    <a:pt x="523" y="860"/>
                  </a:lnTo>
                  <a:lnTo>
                    <a:pt x="523" y="860"/>
                  </a:lnTo>
                  <a:lnTo>
                    <a:pt x="522" y="861"/>
                  </a:lnTo>
                  <a:lnTo>
                    <a:pt x="522" y="862"/>
                  </a:lnTo>
                  <a:lnTo>
                    <a:pt x="523" y="862"/>
                  </a:lnTo>
                  <a:lnTo>
                    <a:pt x="521" y="862"/>
                  </a:lnTo>
                  <a:lnTo>
                    <a:pt x="521" y="862"/>
                  </a:lnTo>
                  <a:lnTo>
                    <a:pt x="521" y="863"/>
                  </a:lnTo>
                  <a:lnTo>
                    <a:pt x="520" y="865"/>
                  </a:lnTo>
                  <a:lnTo>
                    <a:pt x="522" y="863"/>
                  </a:lnTo>
                  <a:lnTo>
                    <a:pt x="523" y="863"/>
                  </a:lnTo>
                  <a:lnTo>
                    <a:pt x="523" y="864"/>
                  </a:lnTo>
                  <a:lnTo>
                    <a:pt x="522" y="865"/>
                  </a:lnTo>
                  <a:lnTo>
                    <a:pt x="522" y="866"/>
                  </a:lnTo>
                  <a:lnTo>
                    <a:pt x="521" y="866"/>
                  </a:lnTo>
                  <a:lnTo>
                    <a:pt x="520" y="867"/>
                  </a:lnTo>
                  <a:lnTo>
                    <a:pt x="519" y="867"/>
                  </a:lnTo>
                  <a:lnTo>
                    <a:pt x="519" y="868"/>
                  </a:lnTo>
                  <a:lnTo>
                    <a:pt x="519" y="866"/>
                  </a:lnTo>
                  <a:lnTo>
                    <a:pt x="519" y="866"/>
                  </a:lnTo>
                  <a:lnTo>
                    <a:pt x="519" y="867"/>
                  </a:lnTo>
                  <a:lnTo>
                    <a:pt x="518" y="867"/>
                  </a:lnTo>
                  <a:lnTo>
                    <a:pt x="517" y="866"/>
                  </a:lnTo>
                  <a:lnTo>
                    <a:pt x="518" y="865"/>
                  </a:lnTo>
                  <a:lnTo>
                    <a:pt x="518" y="864"/>
                  </a:lnTo>
                  <a:lnTo>
                    <a:pt x="518" y="864"/>
                  </a:lnTo>
                  <a:lnTo>
                    <a:pt x="517" y="864"/>
                  </a:lnTo>
                  <a:lnTo>
                    <a:pt x="518" y="864"/>
                  </a:lnTo>
                  <a:lnTo>
                    <a:pt x="516" y="863"/>
                  </a:lnTo>
                  <a:lnTo>
                    <a:pt x="516" y="863"/>
                  </a:lnTo>
                  <a:lnTo>
                    <a:pt x="516" y="863"/>
                  </a:lnTo>
                  <a:lnTo>
                    <a:pt x="515" y="863"/>
                  </a:lnTo>
                  <a:lnTo>
                    <a:pt x="512" y="863"/>
                  </a:lnTo>
                  <a:lnTo>
                    <a:pt x="512" y="864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514" y="864"/>
                  </a:lnTo>
                  <a:lnTo>
                    <a:pt x="514" y="864"/>
                  </a:lnTo>
                  <a:lnTo>
                    <a:pt x="514" y="865"/>
                  </a:lnTo>
                  <a:lnTo>
                    <a:pt x="513" y="866"/>
                  </a:lnTo>
                  <a:lnTo>
                    <a:pt x="512" y="866"/>
                  </a:lnTo>
                  <a:lnTo>
                    <a:pt x="512" y="867"/>
                  </a:lnTo>
                  <a:lnTo>
                    <a:pt x="510" y="868"/>
                  </a:lnTo>
                  <a:lnTo>
                    <a:pt x="510" y="870"/>
                  </a:lnTo>
                  <a:lnTo>
                    <a:pt x="510" y="871"/>
                  </a:lnTo>
                  <a:lnTo>
                    <a:pt x="511" y="871"/>
                  </a:lnTo>
                  <a:lnTo>
                    <a:pt x="511" y="871"/>
                  </a:lnTo>
                  <a:lnTo>
                    <a:pt x="511" y="870"/>
                  </a:lnTo>
                  <a:lnTo>
                    <a:pt x="511" y="869"/>
                  </a:lnTo>
                  <a:lnTo>
                    <a:pt x="512" y="868"/>
                  </a:lnTo>
                  <a:lnTo>
                    <a:pt x="513" y="870"/>
                  </a:lnTo>
                  <a:lnTo>
                    <a:pt x="515" y="870"/>
                  </a:lnTo>
                  <a:lnTo>
                    <a:pt x="516" y="870"/>
                  </a:lnTo>
                  <a:lnTo>
                    <a:pt x="516" y="869"/>
                  </a:lnTo>
                  <a:lnTo>
                    <a:pt x="516" y="869"/>
                  </a:lnTo>
                  <a:lnTo>
                    <a:pt x="518" y="871"/>
                  </a:lnTo>
                  <a:lnTo>
                    <a:pt x="518" y="871"/>
                  </a:lnTo>
                  <a:lnTo>
                    <a:pt x="519" y="871"/>
                  </a:lnTo>
                  <a:lnTo>
                    <a:pt x="518" y="872"/>
                  </a:lnTo>
                  <a:lnTo>
                    <a:pt x="518" y="873"/>
                  </a:lnTo>
                  <a:lnTo>
                    <a:pt x="516" y="874"/>
                  </a:lnTo>
                  <a:lnTo>
                    <a:pt x="516" y="875"/>
                  </a:lnTo>
                  <a:lnTo>
                    <a:pt x="516" y="875"/>
                  </a:lnTo>
                  <a:lnTo>
                    <a:pt x="518" y="876"/>
                  </a:lnTo>
                  <a:lnTo>
                    <a:pt x="518" y="877"/>
                  </a:lnTo>
                  <a:lnTo>
                    <a:pt x="517" y="878"/>
                  </a:lnTo>
                  <a:lnTo>
                    <a:pt x="518" y="878"/>
                  </a:lnTo>
                  <a:lnTo>
                    <a:pt x="519" y="878"/>
                  </a:lnTo>
                  <a:lnTo>
                    <a:pt x="519" y="877"/>
                  </a:lnTo>
                  <a:lnTo>
                    <a:pt x="521" y="881"/>
                  </a:lnTo>
                  <a:lnTo>
                    <a:pt x="522" y="882"/>
                  </a:lnTo>
                  <a:lnTo>
                    <a:pt x="521" y="882"/>
                  </a:lnTo>
                  <a:lnTo>
                    <a:pt x="519" y="880"/>
                  </a:lnTo>
                  <a:lnTo>
                    <a:pt x="518" y="880"/>
                  </a:lnTo>
                  <a:lnTo>
                    <a:pt x="517" y="880"/>
                  </a:lnTo>
                  <a:lnTo>
                    <a:pt x="517" y="882"/>
                  </a:lnTo>
                  <a:lnTo>
                    <a:pt x="516" y="879"/>
                  </a:lnTo>
                  <a:lnTo>
                    <a:pt x="516" y="879"/>
                  </a:lnTo>
                  <a:lnTo>
                    <a:pt x="516" y="882"/>
                  </a:lnTo>
                  <a:lnTo>
                    <a:pt x="516" y="882"/>
                  </a:lnTo>
                  <a:lnTo>
                    <a:pt x="516" y="883"/>
                  </a:lnTo>
                  <a:lnTo>
                    <a:pt x="516" y="884"/>
                  </a:lnTo>
                  <a:lnTo>
                    <a:pt x="519" y="883"/>
                  </a:lnTo>
                  <a:lnTo>
                    <a:pt x="519" y="882"/>
                  </a:lnTo>
                  <a:lnTo>
                    <a:pt x="519" y="885"/>
                  </a:lnTo>
                  <a:lnTo>
                    <a:pt x="519" y="884"/>
                  </a:lnTo>
                  <a:lnTo>
                    <a:pt x="517" y="884"/>
                  </a:lnTo>
                  <a:lnTo>
                    <a:pt x="517" y="885"/>
                  </a:lnTo>
                  <a:lnTo>
                    <a:pt x="518" y="886"/>
                  </a:lnTo>
                  <a:lnTo>
                    <a:pt x="517" y="886"/>
                  </a:lnTo>
                  <a:lnTo>
                    <a:pt x="517" y="886"/>
                  </a:lnTo>
                  <a:lnTo>
                    <a:pt x="517" y="892"/>
                  </a:lnTo>
                  <a:lnTo>
                    <a:pt x="518" y="892"/>
                  </a:lnTo>
                  <a:lnTo>
                    <a:pt x="518" y="891"/>
                  </a:lnTo>
                  <a:lnTo>
                    <a:pt x="518" y="890"/>
                  </a:lnTo>
                  <a:lnTo>
                    <a:pt x="519" y="889"/>
                  </a:lnTo>
                  <a:lnTo>
                    <a:pt x="519" y="889"/>
                  </a:lnTo>
                  <a:lnTo>
                    <a:pt x="519" y="892"/>
                  </a:lnTo>
                  <a:lnTo>
                    <a:pt x="519" y="893"/>
                  </a:lnTo>
                  <a:lnTo>
                    <a:pt x="519" y="893"/>
                  </a:lnTo>
                  <a:lnTo>
                    <a:pt x="519" y="893"/>
                  </a:lnTo>
                  <a:lnTo>
                    <a:pt x="519" y="893"/>
                  </a:lnTo>
                  <a:lnTo>
                    <a:pt x="519" y="893"/>
                  </a:lnTo>
                  <a:lnTo>
                    <a:pt x="517" y="894"/>
                  </a:lnTo>
                  <a:lnTo>
                    <a:pt x="517" y="894"/>
                  </a:lnTo>
                  <a:lnTo>
                    <a:pt x="517" y="895"/>
                  </a:lnTo>
                  <a:lnTo>
                    <a:pt x="516" y="896"/>
                  </a:lnTo>
                  <a:lnTo>
                    <a:pt x="516" y="898"/>
                  </a:lnTo>
                  <a:lnTo>
                    <a:pt x="516" y="900"/>
                  </a:lnTo>
                  <a:lnTo>
                    <a:pt x="517" y="900"/>
                  </a:lnTo>
                  <a:lnTo>
                    <a:pt x="519" y="900"/>
                  </a:lnTo>
                  <a:lnTo>
                    <a:pt x="519" y="901"/>
                  </a:lnTo>
                  <a:lnTo>
                    <a:pt x="519" y="901"/>
                  </a:lnTo>
                  <a:lnTo>
                    <a:pt x="518" y="901"/>
                  </a:lnTo>
                  <a:lnTo>
                    <a:pt x="518" y="901"/>
                  </a:lnTo>
                  <a:lnTo>
                    <a:pt x="518" y="903"/>
                  </a:lnTo>
                  <a:lnTo>
                    <a:pt x="519" y="903"/>
                  </a:lnTo>
                  <a:lnTo>
                    <a:pt x="519" y="903"/>
                  </a:lnTo>
                  <a:lnTo>
                    <a:pt x="519" y="903"/>
                  </a:lnTo>
                  <a:lnTo>
                    <a:pt x="520" y="903"/>
                  </a:lnTo>
                  <a:lnTo>
                    <a:pt x="520" y="904"/>
                  </a:lnTo>
                  <a:lnTo>
                    <a:pt x="519" y="904"/>
                  </a:lnTo>
                  <a:lnTo>
                    <a:pt x="518" y="904"/>
                  </a:lnTo>
                  <a:lnTo>
                    <a:pt x="518" y="905"/>
                  </a:lnTo>
                  <a:lnTo>
                    <a:pt x="518" y="906"/>
                  </a:lnTo>
                  <a:lnTo>
                    <a:pt x="520" y="909"/>
                  </a:lnTo>
                  <a:lnTo>
                    <a:pt x="521" y="911"/>
                  </a:lnTo>
                  <a:lnTo>
                    <a:pt x="521" y="913"/>
                  </a:lnTo>
                  <a:lnTo>
                    <a:pt x="521" y="915"/>
                  </a:lnTo>
                  <a:lnTo>
                    <a:pt x="522" y="915"/>
                  </a:lnTo>
                  <a:lnTo>
                    <a:pt x="523" y="915"/>
                  </a:lnTo>
                  <a:lnTo>
                    <a:pt x="523" y="912"/>
                  </a:lnTo>
                  <a:lnTo>
                    <a:pt x="523" y="914"/>
                  </a:lnTo>
                  <a:lnTo>
                    <a:pt x="523" y="914"/>
                  </a:lnTo>
                  <a:lnTo>
                    <a:pt x="524" y="913"/>
                  </a:lnTo>
                  <a:lnTo>
                    <a:pt x="523" y="911"/>
                  </a:lnTo>
                  <a:lnTo>
                    <a:pt x="523" y="911"/>
                  </a:lnTo>
                  <a:lnTo>
                    <a:pt x="524" y="912"/>
                  </a:lnTo>
                  <a:lnTo>
                    <a:pt x="525" y="912"/>
                  </a:lnTo>
                  <a:lnTo>
                    <a:pt x="526" y="912"/>
                  </a:lnTo>
                  <a:lnTo>
                    <a:pt x="526" y="911"/>
                  </a:lnTo>
                  <a:lnTo>
                    <a:pt x="523" y="909"/>
                  </a:lnTo>
                  <a:lnTo>
                    <a:pt x="523" y="909"/>
                  </a:lnTo>
                  <a:lnTo>
                    <a:pt x="524" y="910"/>
                  </a:lnTo>
                  <a:lnTo>
                    <a:pt x="527" y="912"/>
                  </a:lnTo>
                  <a:lnTo>
                    <a:pt x="527" y="914"/>
                  </a:lnTo>
                  <a:lnTo>
                    <a:pt x="526" y="914"/>
                  </a:lnTo>
                  <a:lnTo>
                    <a:pt x="527" y="915"/>
                  </a:lnTo>
                  <a:lnTo>
                    <a:pt x="527" y="916"/>
                  </a:lnTo>
                  <a:lnTo>
                    <a:pt x="527" y="918"/>
                  </a:lnTo>
                  <a:lnTo>
                    <a:pt x="526" y="918"/>
                  </a:lnTo>
                  <a:lnTo>
                    <a:pt x="525" y="918"/>
                  </a:lnTo>
                  <a:lnTo>
                    <a:pt x="525" y="919"/>
                  </a:lnTo>
                  <a:lnTo>
                    <a:pt x="527" y="918"/>
                  </a:lnTo>
                  <a:lnTo>
                    <a:pt x="527" y="919"/>
                  </a:lnTo>
                  <a:lnTo>
                    <a:pt x="527" y="920"/>
                  </a:lnTo>
                  <a:lnTo>
                    <a:pt x="527" y="919"/>
                  </a:lnTo>
                  <a:lnTo>
                    <a:pt x="529" y="918"/>
                  </a:lnTo>
                  <a:lnTo>
                    <a:pt x="532" y="919"/>
                  </a:lnTo>
                  <a:lnTo>
                    <a:pt x="534" y="921"/>
                  </a:lnTo>
                  <a:lnTo>
                    <a:pt x="534" y="922"/>
                  </a:lnTo>
                  <a:lnTo>
                    <a:pt x="534" y="924"/>
                  </a:lnTo>
                  <a:lnTo>
                    <a:pt x="532" y="925"/>
                  </a:lnTo>
                  <a:lnTo>
                    <a:pt x="530" y="926"/>
                  </a:lnTo>
                  <a:lnTo>
                    <a:pt x="530" y="926"/>
                  </a:lnTo>
                  <a:lnTo>
                    <a:pt x="530" y="926"/>
                  </a:lnTo>
                  <a:lnTo>
                    <a:pt x="529" y="927"/>
                  </a:lnTo>
                  <a:lnTo>
                    <a:pt x="529" y="926"/>
                  </a:lnTo>
                  <a:lnTo>
                    <a:pt x="529" y="926"/>
                  </a:lnTo>
                  <a:lnTo>
                    <a:pt x="528" y="926"/>
                  </a:lnTo>
                  <a:lnTo>
                    <a:pt x="528" y="927"/>
                  </a:lnTo>
                  <a:lnTo>
                    <a:pt x="528" y="928"/>
                  </a:lnTo>
                  <a:lnTo>
                    <a:pt x="530" y="929"/>
                  </a:lnTo>
                  <a:lnTo>
                    <a:pt x="531" y="930"/>
                  </a:lnTo>
                  <a:lnTo>
                    <a:pt x="532" y="930"/>
                  </a:lnTo>
                  <a:lnTo>
                    <a:pt x="534" y="931"/>
                  </a:lnTo>
                  <a:lnTo>
                    <a:pt x="534" y="931"/>
                  </a:lnTo>
                  <a:lnTo>
                    <a:pt x="534" y="930"/>
                  </a:lnTo>
                  <a:lnTo>
                    <a:pt x="535" y="929"/>
                  </a:lnTo>
                  <a:lnTo>
                    <a:pt x="536" y="921"/>
                  </a:lnTo>
                  <a:lnTo>
                    <a:pt x="537" y="920"/>
                  </a:lnTo>
                  <a:lnTo>
                    <a:pt x="538" y="920"/>
                  </a:lnTo>
                  <a:lnTo>
                    <a:pt x="539" y="920"/>
                  </a:lnTo>
                  <a:lnTo>
                    <a:pt x="541" y="918"/>
                  </a:lnTo>
                  <a:lnTo>
                    <a:pt x="542" y="918"/>
                  </a:lnTo>
                  <a:lnTo>
                    <a:pt x="543" y="918"/>
                  </a:lnTo>
                  <a:lnTo>
                    <a:pt x="543" y="917"/>
                  </a:lnTo>
                  <a:lnTo>
                    <a:pt x="545" y="916"/>
                  </a:lnTo>
                  <a:lnTo>
                    <a:pt x="545" y="916"/>
                  </a:lnTo>
                  <a:lnTo>
                    <a:pt x="547" y="917"/>
                  </a:lnTo>
                  <a:lnTo>
                    <a:pt x="549" y="917"/>
                  </a:lnTo>
                  <a:lnTo>
                    <a:pt x="549" y="917"/>
                  </a:lnTo>
                  <a:lnTo>
                    <a:pt x="549" y="917"/>
                  </a:lnTo>
                  <a:lnTo>
                    <a:pt x="548" y="917"/>
                  </a:lnTo>
                  <a:lnTo>
                    <a:pt x="548" y="916"/>
                  </a:lnTo>
                  <a:lnTo>
                    <a:pt x="541" y="915"/>
                  </a:lnTo>
                  <a:lnTo>
                    <a:pt x="536" y="915"/>
                  </a:lnTo>
                  <a:lnTo>
                    <a:pt x="541" y="915"/>
                  </a:lnTo>
                  <a:lnTo>
                    <a:pt x="548" y="916"/>
                  </a:lnTo>
                  <a:lnTo>
                    <a:pt x="548" y="917"/>
                  </a:lnTo>
                  <a:lnTo>
                    <a:pt x="549" y="917"/>
                  </a:lnTo>
                  <a:lnTo>
                    <a:pt x="549" y="917"/>
                  </a:lnTo>
                  <a:lnTo>
                    <a:pt x="546" y="911"/>
                  </a:lnTo>
                  <a:lnTo>
                    <a:pt x="545" y="911"/>
                  </a:lnTo>
                  <a:lnTo>
                    <a:pt x="545" y="911"/>
                  </a:lnTo>
                  <a:lnTo>
                    <a:pt x="544" y="911"/>
                  </a:lnTo>
                  <a:lnTo>
                    <a:pt x="545" y="910"/>
                  </a:lnTo>
                  <a:lnTo>
                    <a:pt x="545" y="910"/>
                  </a:lnTo>
                  <a:lnTo>
                    <a:pt x="546" y="910"/>
                  </a:lnTo>
                  <a:lnTo>
                    <a:pt x="545" y="905"/>
                  </a:lnTo>
                  <a:lnTo>
                    <a:pt x="545" y="906"/>
                  </a:lnTo>
                  <a:lnTo>
                    <a:pt x="544" y="906"/>
                  </a:lnTo>
                  <a:lnTo>
                    <a:pt x="545" y="904"/>
                  </a:lnTo>
                  <a:lnTo>
                    <a:pt x="545" y="900"/>
                  </a:lnTo>
                  <a:lnTo>
                    <a:pt x="549" y="898"/>
                  </a:lnTo>
                  <a:lnTo>
                    <a:pt x="549" y="897"/>
                  </a:lnTo>
                  <a:lnTo>
                    <a:pt x="548" y="897"/>
                  </a:lnTo>
                  <a:lnTo>
                    <a:pt x="548" y="896"/>
                  </a:lnTo>
                  <a:lnTo>
                    <a:pt x="548" y="894"/>
                  </a:lnTo>
                  <a:lnTo>
                    <a:pt x="548" y="896"/>
                  </a:lnTo>
                  <a:lnTo>
                    <a:pt x="549" y="897"/>
                  </a:lnTo>
                  <a:lnTo>
                    <a:pt x="551" y="897"/>
                  </a:lnTo>
                  <a:lnTo>
                    <a:pt x="552" y="897"/>
                  </a:lnTo>
                  <a:lnTo>
                    <a:pt x="552" y="896"/>
                  </a:lnTo>
                  <a:lnTo>
                    <a:pt x="554" y="891"/>
                  </a:lnTo>
                  <a:lnTo>
                    <a:pt x="552" y="891"/>
                  </a:lnTo>
                  <a:lnTo>
                    <a:pt x="554" y="888"/>
                  </a:lnTo>
                  <a:lnTo>
                    <a:pt x="562" y="881"/>
                  </a:lnTo>
                  <a:lnTo>
                    <a:pt x="563" y="881"/>
                  </a:lnTo>
                  <a:lnTo>
                    <a:pt x="563" y="880"/>
                  </a:lnTo>
                  <a:lnTo>
                    <a:pt x="563" y="879"/>
                  </a:lnTo>
                  <a:lnTo>
                    <a:pt x="563" y="878"/>
                  </a:lnTo>
                  <a:lnTo>
                    <a:pt x="563" y="877"/>
                  </a:lnTo>
                  <a:lnTo>
                    <a:pt x="564" y="876"/>
                  </a:lnTo>
                  <a:lnTo>
                    <a:pt x="564" y="873"/>
                  </a:lnTo>
                  <a:lnTo>
                    <a:pt x="563" y="872"/>
                  </a:lnTo>
                  <a:lnTo>
                    <a:pt x="561" y="873"/>
                  </a:lnTo>
                  <a:lnTo>
                    <a:pt x="559" y="871"/>
                  </a:lnTo>
                  <a:lnTo>
                    <a:pt x="556" y="868"/>
                  </a:lnTo>
                  <a:lnTo>
                    <a:pt x="554" y="865"/>
                  </a:lnTo>
                  <a:lnTo>
                    <a:pt x="554" y="864"/>
                  </a:lnTo>
                  <a:lnTo>
                    <a:pt x="558" y="858"/>
                  </a:lnTo>
                  <a:lnTo>
                    <a:pt x="559" y="857"/>
                  </a:lnTo>
                  <a:lnTo>
                    <a:pt x="559" y="857"/>
                  </a:lnTo>
                  <a:lnTo>
                    <a:pt x="560" y="856"/>
                  </a:lnTo>
                  <a:lnTo>
                    <a:pt x="562" y="856"/>
                  </a:lnTo>
                  <a:lnTo>
                    <a:pt x="565" y="856"/>
                  </a:lnTo>
                  <a:lnTo>
                    <a:pt x="565" y="856"/>
                  </a:lnTo>
                  <a:lnTo>
                    <a:pt x="564" y="854"/>
                  </a:lnTo>
                  <a:lnTo>
                    <a:pt x="565" y="853"/>
                  </a:lnTo>
                  <a:lnTo>
                    <a:pt x="566" y="853"/>
                  </a:lnTo>
                  <a:lnTo>
                    <a:pt x="566" y="852"/>
                  </a:lnTo>
                  <a:lnTo>
                    <a:pt x="566" y="851"/>
                  </a:lnTo>
                  <a:lnTo>
                    <a:pt x="567" y="848"/>
                  </a:lnTo>
                  <a:lnTo>
                    <a:pt x="566" y="846"/>
                  </a:lnTo>
                  <a:lnTo>
                    <a:pt x="566" y="845"/>
                  </a:lnTo>
                  <a:lnTo>
                    <a:pt x="568" y="842"/>
                  </a:lnTo>
                  <a:lnTo>
                    <a:pt x="572" y="841"/>
                  </a:lnTo>
                  <a:lnTo>
                    <a:pt x="572" y="841"/>
                  </a:lnTo>
                  <a:lnTo>
                    <a:pt x="568" y="839"/>
                  </a:lnTo>
                  <a:lnTo>
                    <a:pt x="568" y="838"/>
                  </a:lnTo>
                  <a:lnTo>
                    <a:pt x="568" y="838"/>
                  </a:lnTo>
                  <a:lnTo>
                    <a:pt x="569" y="838"/>
                  </a:lnTo>
                  <a:lnTo>
                    <a:pt x="570" y="837"/>
                  </a:lnTo>
                  <a:lnTo>
                    <a:pt x="570" y="837"/>
                  </a:lnTo>
                  <a:lnTo>
                    <a:pt x="571" y="837"/>
                  </a:lnTo>
                  <a:lnTo>
                    <a:pt x="572" y="838"/>
                  </a:lnTo>
                  <a:lnTo>
                    <a:pt x="572" y="839"/>
                  </a:lnTo>
                  <a:lnTo>
                    <a:pt x="573" y="839"/>
                  </a:lnTo>
                  <a:lnTo>
                    <a:pt x="574" y="839"/>
                  </a:lnTo>
                  <a:lnTo>
                    <a:pt x="575" y="839"/>
                  </a:lnTo>
                  <a:lnTo>
                    <a:pt x="576" y="838"/>
                  </a:lnTo>
                  <a:lnTo>
                    <a:pt x="576" y="838"/>
                  </a:lnTo>
                  <a:lnTo>
                    <a:pt x="575" y="835"/>
                  </a:lnTo>
                  <a:lnTo>
                    <a:pt x="574" y="834"/>
                  </a:lnTo>
                  <a:lnTo>
                    <a:pt x="574" y="835"/>
                  </a:lnTo>
                  <a:lnTo>
                    <a:pt x="572" y="835"/>
                  </a:lnTo>
                  <a:lnTo>
                    <a:pt x="573" y="835"/>
                  </a:lnTo>
                  <a:lnTo>
                    <a:pt x="573" y="836"/>
                  </a:lnTo>
                  <a:lnTo>
                    <a:pt x="570" y="836"/>
                  </a:lnTo>
                  <a:lnTo>
                    <a:pt x="570" y="836"/>
                  </a:lnTo>
                  <a:lnTo>
                    <a:pt x="570" y="835"/>
                  </a:lnTo>
                  <a:lnTo>
                    <a:pt x="569" y="835"/>
                  </a:lnTo>
                  <a:lnTo>
                    <a:pt x="568" y="834"/>
                  </a:lnTo>
                  <a:lnTo>
                    <a:pt x="567" y="829"/>
                  </a:lnTo>
                  <a:lnTo>
                    <a:pt x="567" y="827"/>
                  </a:lnTo>
                  <a:lnTo>
                    <a:pt x="567" y="824"/>
                  </a:lnTo>
                  <a:lnTo>
                    <a:pt x="568" y="824"/>
                  </a:lnTo>
                  <a:lnTo>
                    <a:pt x="569" y="824"/>
                  </a:lnTo>
                  <a:lnTo>
                    <a:pt x="574" y="827"/>
                  </a:lnTo>
                  <a:lnTo>
                    <a:pt x="578" y="827"/>
                  </a:lnTo>
                  <a:lnTo>
                    <a:pt x="580" y="826"/>
                  </a:lnTo>
                  <a:lnTo>
                    <a:pt x="581" y="825"/>
                  </a:lnTo>
                  <a:lnTo>
                    <a:pt x="582" y="824"/>
                  </a:lnTo>
                  <a:lnTo>
                    <a:pt x="583" y="823"/>
                  </a:lnTo>
                  <a:lnTo>
                    <a:pt x="582" y="820"/>
                  </a:lnTo>
                  <a:lnTo>
                    <a:pt x="583" y="817"/>
                  </a:lnTo>
                  <a:lnTo>
                    <a:pt x="583" y="817"/>
                  </a:lnTo>
                  <a:lnTo>
                    <a:pt x="584" y="817"/>
                  </a:lnTo>
                  <a:lnTo>
                    <a:pt x="584" y="815"/>
                  </a:lnTo>
                  <a:lnTo>
                    <a:pt x="584" y="814"/>
                  </a:lnTo>
                  <a:lnTo>
                    <a:pt x="583" y="813"/>
                  </a:lnTo>
                  <a:lnTo>
                    <a:pt x="582" y="810"/>
                  </a:lnTo>
                  <a:lnTo>
                    <a:pt x="583" y="809"/>
                  </a:lnTo>
                  <a:lnTo>
                    <a:pt x="584" y="811"/>
                  </a:lnTo>
                  <a:lnTo>
                    <a:pt x="590" y="811"/>
                  </a:lnTo>
                  <a:lnTo>
                    <a:pt x="592" y="811"/>
                  </a:lnTo>
                  <a:lnTo>
                    <a:pt x="607" y="806"/>
                  </a:lnTo>
                  <a:lnTo>
                    <a:pt x="609" y="805"/>
                  </a:lnTo>
                  <a:lnTo>
                    <a:pt x="609" y="803"/>
                  </a:lnTo>
                  <a:lnTo>
                    <a:pt x="614" y="797"/>
                  </a:lnTo>
                  <a:lnTo>
                    <a:pt x="614" y="793"/>
                  </a:lnTo>
                  <a:lnTo>
                    <a:pt x="613" y="793"/>
                  </a:lnTo>
                  <a:lnTo>
                    <a:pt x="611" y="792"/>
                  </a:lnTo>
                  <a:lnTo>
                    <a:pt x="610" y="791"/>
                  </a:lnTo>
                  <a:lnTo>
                    <a:pt x="610" y="790"/>
                  </a:lnTo>
                  <a:lnTo>
                    <a:pt x="610" y="787"/>
                  </a:lnTo>
                  <a:lnTo>
                    <a:pt x="610" y="786"/>
                  </a:lnTo>
                  <a:lnTo>
                    <a:pt x="604" y="781"/>
                  </a:lnTo>
                  <a:lnTo>
                    <a:pt x="603" y="779"/>
                  </a:lnTo>
                  <a:lnTo>
                    <a:pt x="603" y="779"/>
                  </a:lnTo>
                  <a:lnTo>
                    <a:pt x="604" y="777"/>
                  </a:lnTo>
                  <a:lnTo>
                    <a:pt x="605" y="777"/>
                  </a:lnTo>
                  <a:lnTo>
                    <a:pt x="606" y="779"/>
                  </a:lnTo>
                  <a:lnTo>
                    <a:pt x="606" y="780"/>
                  </a:lnTo>
                  <a:lnTo>
                    <a:pt x="610" y="780"/>
                  </a:lnTo>
                  <a:lnTo>
                    <a:pt x="616" y="783"/>
                  </a:lnTo>
                  <a:lnTo>
                    <a:pt x="620" y="783"/>
                  </a:lnTo>
                  <a:lnTo>
                    <a:pt x="624" y="784"/>
                  </a:lnTo>
                  <a:lnTo>
                    <a:pt x="626" y="782"/>
                  </a:lnTo>
                  <a:lnTo>
                    <a:pt x="629" y="780"/>
                  </a:lnTo>
                  <a:lnTo>
                    <a:pt x="629" y="779"/>
                  </a:lnTo>
                  <a:lnTo>
                    <a:pt x="631" y="777"/>
                  </a:lnTo>
                  <a:lnTo>
                    <a:pt x="631" y="776"/>
                  </a:lnTo>
                  <a:lnTo>
                    <a:pt x="632" y="776"/>
                  </a:lnTo>
                  <a:lnTo>
                    <a:pt x="632" y="775"/>
                  </a:lnTo>
                  <a:lnTo>
                    <a:pt x="632" y="775"/>
                  </a:lnTo>
                  <a:lnTo>
                    <a:pt x="634" y="773"/>
                  </a:lnTo>
                  <a:lnTo>
                    <a:pt x="636" y="769"/>
                  </a:lnTo>
                  <a:lnTo>
                    <a:pt x="637" y="767"/>
                  </a:lnTo>
                  <a:lnTo>
                    <a:pt x="639" y="765"/>
                  </a:lnTo>
                  <a:lnTo>
                    <a:pt x="644" y="762"/>
                  </a:lnTo>
                  <a:lnTo>
                    <a:pt x="654" y="744"/>
                  </a:lnTo>
                  <a:lnTo>
                    <a:pt x="657" y="743"/>
                  </a:lnTo>
                  <a:lnTo>
                    <a:pt x="657" y="741"/>
                  </a:lnTo>
                  <a:lnTo>
                    <a:pt x="657" y="740"/>
                  </a:lnTo>
                  <a:lnTo>
                    <a:pt x="658" y="735"/>
                  </a:lnTo>
                  <a:lnTo>
                    <a:pt x="658" y="734"/>
                  </a:lnTo>
                  <a:lnTo>
                    <a:pt x="659" y="734"/>
                  </a:lnTo>
                  <a:lnTo>
                    <a:pt x="659" y="734"/>
                  </a:lnTo>
                  <a:lnTo>
                    <a:pt x="659" y="733"/>
                  </a:lnTo>
                  <a:lnTo>
                    <a:pt x="658" y="733"/>
                  </a:lnTo>
                  <a:lnTo>
                    <a:pt x="658" y="731"/>
                  </a:lnTo>
                  <a:lnTo>
                    <a:pt x="657" y="730"/>
                  </a:lnTo>
                  <a:lnTo>
                    <a:pt x="657" y="729"/>
                  </a:lnTo>
                  <a:lnTo>
                    <a:pt x="657" y="728"/>
                  </a:lnTo>
                  <a:lnTo>
                    <a:pt x="657" y="727"/>
                  </a:lnTo>
                  <a:lnTo>
                    <a:pt x="657" y="727"/>
                  </a:lnTo>
                  <a:lnTo>
                    <a:pt x="658" y="725"/>
                  </a:lnTo>
                  <a:lnTo>
                    <a:pt x="663" y="719"/>
                  </a:lnTo>
                  <a:lnTo>
                    <a:pt x="663" y="719"/>
                  </a:lnTo>
                  <a:lnTo>
                    <a:pt x="670" y="714"/>
                  </a:lnTo>
                  <a:lnTo>
                    <a:pt x="671" y="714"/>
                  </a:lnTo>
                  <a:lnTo>
                    <a:pt x="672" y="714"/>
                  </a:lnTo>
                  <a:lnTo>
                    <a:pt x="672" y="713"/>
                  </a:lnTo>
                  <a:lnTo>
                    <a:pt x="675" y="712"/>
                  </a:lnTo>
                  <a:lnTo>
                    <a:pt x="676" y="711"/>
                  </a:lnTo>
                  <a:lnTo>
                    <a:pt x="676" y="711"/>
                  </a:lnTo>
                  <a:lnTo>
                    <a:pt x="677" y="711"/>
                  </a:lnTo>
                  <a:lnTo>
                    <a:pt x="679" y="710"/>
                  </a:lnTo>
                  <a:lnTo>
                    <a:pt x="680" y="710"/>
                  </a:lnTo>
                  <a:lnTo>
                    <a:pt x="680" y="710"/>
                  </a:lnTo>
                  <a:lnTo>
                    <a:pt x="680" y="709"/>
                  </a:lnTo>
                  <a:lnTo>
                    <a:pt x="679" y="709"/>
                  </a:lnTo>
                  <a:lnTo>
                    <a:pt x="679" y="709"/>
                  </a:lnTo>
                  <a:lnTo>
                    <a:pt x="680" y="708"/>
                  </a:lnTo>
                  <a:lnTo>
                    <a:pt x="681" y="708"/>
                  </a:lnTo>
                  <a:lnTo>
                    <a:pt x="681" y="708"/>
                  </a:lnTo>
                  <a:lnTo>
                    <a:pt x="681" y="708"/>
                  </a:lnTo>
                  <a:lnTo>
                    <a:pt x="682" y="708"/>
                  </a:lnTo>
                  <a:lnTo>
                    <a:pt x="684" y="707"/>
                  </a:lnTo>
                  <a:lnTo>
                    <a:pt x="684" y="707"/>
                  </a:lnTo>
                  <a:lnTo>
                    <a:pt x="685" y="708"/>
                  </a:lnTo>
                  <a:lnTo>
                    <a:pt x="686" y="708"/>
                  </a:lnTo>
                  <a:lnTo>
                    <a:pt x="687" y="707"/>
                  </a:lnTo>
                  <a:lnTo>
                    <a:pt x="688" y="707"/>
                  </a:lnTo>
                  <a:lnTo>
                    <a:pt x="689" y="707"/>
                  </a:lnTo>
                  <a:lnTo>
                    <a:pt x="693" y="707"/>
                  </a:lnTo>
                  <a:lnTo>
                    <a:pt x="694" y="705"/>
                  </a:lnTo>
                  <a:lnTo>
                    <a:pt x="699" y="702"/>
                  </a:lnTo>
                  <a:lnTo>
                    <a:pt x="700" y="698"/>
                  </a:lnTo>
                  <a:lnTo>
                    <a:pt x="707" y="688"/>
                  </a:lnTo>
                  <a:lnTo>
                    <a:pt x="708" y="680"/>
                  </a:lnTo>
                  <a:lnTo>
                    <a:pt x="709" y="678"/>
                  </a:lnTo>
                  <a:lnTo>
                    <a:pt x="712" y="652"/>
                  </a:lnTo>
                  <a:lnTo>
                    <a:pt x="712" y="652"/>
                  </a:lnTo>
                  <a:lnTo>
                    <a:pt x="712" y="650"/>
                  </a:lnTo>
                  <a:lnTo>
                    <a:pt x="713" y="650"/>
                  </a:lnTo>
                  <a:lnTo>
                    <a:pt x="714" y="651"/>
                  </a:lnTo>
                  <a:lnTo>
                    <a:pt x="714" y="650"/>
                  </a:lnTo>
                  <a:lnTo>
                    <a:pt x="716" y="648"/>
                  </a:lnTo>
                  <a:lnTo>
                    <a:pt x="720" y="641"/>
                  </a:lnTo>
                  <a:lnTo>
                    <a:pt x="732" y="627"/>
                  </a:lnTo>
                  <a:lnTo>
                    <a:pt x="732" y="627"/>
                  </a:lnTo>
                  <a:lnTo>
                    <a:pt x="733" y="616"/>
                  </a:lnTo>
                  <a:lnTo>
                    <a:pt x="732" y="610"/>
                  </a:lnTo>
                  <a:lnTo>
                    <a:pt x="730" y="6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2" name="Freeform 621"/>
            <p:cNvSpPr>
              <a:spLocks/>
            </p:cNvSpPr>
            <p:nvPr/>
          </p:nvSpPr>
          <p:spPr bwMode="auto">
            <a:xfrm>
              <a:off x="3834297" y="3277028"/>
              <a:ext cx="6813" cy="580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3" name="Freeform 622"/>
            <p:cNvSpPr>
              <a:spLocks/>
            </p:cNvSpPr>
            <p:nvPr/>
          </p:nvSpPr>
          <p:spPr bwMode="auto">
            <a:xfrm>
              <a:off x="3841110" y="3268318"/>
              <a:ext cx="6813" cy="871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4" name="Freeform 623"/>
            <p:cNvSpPr>
              <a:spLocks/>
            </p:cNvSpPr>
            <p:nvPr/>
          </p:nvSpPr>
          <p:spPr bwMode="auto">
            <a:xfrm>
              <a:off x="3847924" y="3262512"/>
              <a:ext cx="3408" cy="2904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5" name="Freeform 624"/>
            <p:cNvSpPr>
              <a:spLocks/>
            </p:cNvSpPr>
            <p:nvPr/>
          </p:nvSpPr>
          <p:spPr bwMode="auto">
            <a:xfrm>
              <a:off x="7823448" y="3303155"/>
              <a:ext cx="3408" cy="2904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6" name="Freeform 625"/>
            <p:cNvSpPr>
              <a:spLocks/>
            </p:cNvSpPr>
            <p:nvPr/>
          </p:nvSpPr>
          <p:spPr bwMode="auto">
            <a:xfrm>
              <a:off x="7803008" y="3306059"/>
              <a:ext cx="3408" cy="290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7" name="Freeform 626"/>
            <p:cNvSpPr>
              <a:spLocks/>
            </p:cNvSpPr>
            <p:nvPr/>
          </p:nvSpPr>
          <p:spPr bwMode="auto">
            <a:xfrm>
              <a:off x="7816635" y="3306059"/>
              <a:ext cx="17034" cy="1161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3" y="3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8" name="Freeform 627"/>
            <p:cNvSpPr>
              <a:spLocks/>
            </p:cNvSpPr>
            <p:nvPr/>
          </p:nvSpPr>
          <p:spPr bwMode="auto">
            <a:xfrm>
              <a:off x="7792787" y="3317671"/>
              <a:ext cx="20440" cy="2032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4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5" y="2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2" y="0"/>
                </a:cxn>
              </a:cxnLst>
              <a:rect l="0" t="0" r="r" b="b"/>
              <a:pathLst>
                <a:path w="6" h="7">
                  <a:moveTo>
                    <a:pt x="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7"/>
                  </a:lnTo>
                  <a:lnTo>
                    <a:pt x="1" y="7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0" name="Freeform 628"/>
            <p:cNvSpPr>
              <a:spLocks/>
            </p:cNvSpPr>
            <p:nvPr/>
          </p:nvSpPr>
          <p:spPr bwMode="auto">
            <a:xfrm>
              <a:off x="7803008" y="3329283"/>
              <a:ext cx="17034" cy="31934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1" y="10"/>
                </a:cxn>
                <a:cxn ang="0">
                  <a:pos x="2" y="10"/>
                </a:cxn>
                <a:cxn ang="0">
                  <a:pos x="3" y="11"/>
                </a:cxn>
                <a:cxn ang="0">
                  <a:pos x="4" y="11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4" y="7"/>
                </a:cxn>
                <a:cxn ang="0">
                  <a:pos x="5" y="4"/>
                </a:cxn>
              </a:cxnLst>
              <a:rect l="0" t="0" r="r" b="b"/>
              <a:pathLst>
                <a:path w="5" h="11">
                  <a:moveTo>
                    <a:pt x="5" y="4"/>
                  </a:moveTo>
                  <a:lnTo>
                    <a:pt x="5" y="3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5" y="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1" name="Freeform 629"/>
            <p:cNvSpPr>
              <a:spLocks/>
            </p:cNvSpPr>
            <p:nvPr/>
          </p:nvSpPr>
          <p:spPr bwMode="auto">
            <a:xfrm>
              <a:off x="7796195" y="3303155"/>
              <a:ext cx="3408" cy="87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2" name="Freeform 630"/>
            <p:cNvSpPr>
              <a:spLocks/>
            </p:cNvSpPr>
            <p:nvPr/>
          </p:nvSpPr>
          <p:spPr bwMode="auto">
            <a:xfrm>
              <a:off x="8099383" y="2847378"/>
              <a:ext cx="3408" cy="871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3" name="Freeform 631"/>
            <p:cNvSpPr>
              <a:spLocks/>
            </p:cNvSpPr>
            <p:nvPr/>
          </p:nvSpPr>
          <p:spPr bwMode="auto">
            <a:xfrm>
              <a:off x="7813227" y="3297349"/>
              <a:ext cx="6813" cy="580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4" name="Freeform 632"/>
            <p:cNvSpPr>
              <a:spLocks/>
            </p:cNvSpPr>
            <p:nvPr/>
          </p:nvSpPr>
          <p:spPr bwMode="auto">
            <a:xfrm>
              <a:off x="7820040" y="3326379"/>
              <a:ext cx="13626" cy="29030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4" h="10">
                  <a:moveTo>
                    <a:pt x="0" y="9"/>
                  </a:moveTo>
                  <a:lnTo>
                    <a:pt x="2" y="6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5" name="Freeform 633"/>
            <p:cNvSpPr>
              <a:spLocks/>
            </p:cNvSpPr>
            <p:nvPr/>
          </p:nvSpPr>
          <p:spPr bwMode="auto">
            <a:xfrm>
              <a:off x="7789382" y="3288640"/>
              <a:ext cx="6813" cy="580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6" name="Freeform 634"/>
            <p:cNvSpPr>
              <a:spLocks/>
            </p:cNvSpPr>
            <p:nvPr/>
          </p:nvSpPr>
          <p:spPr bwMode="auto">
            <a:xfrm>
              <a:off x="7871141" y="2940276"/>
              <a:ext cx="13626" cy="871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3" y="2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3" y="0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7" name="Freeform 635"/>
            <p:cNvSpPr>
              <a:spLocks/>
            </p:cNvSpPr>
            <p:nvPr/>
          </p:nvSpPr>
          <p:spPr bwMode="auto">
            <a:xfrm>
              <a:off x="4362324" y="3311865"/>
              <a:ext cx="3408" cy="290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8" name="Freeform 636"/>
            <p:cNvSpPr>
              <a:spLocks/>
            </p:cNvSpPr>
            <p:nvPr/>
          </p:nvSpPr>
          <p:spPr bwMode="auto">
            <a:xfrm>
              <a:off x="4369137" y="3253804"/>
              <a:ext cx="3408" cy="871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9" name="Freeform 637"/>
            <p:cNvSpPr>
              <a:spLocks/>
            </p:cNvSpPr>
            <p:nvPr/>
          </p:nvSpPr>
          <p:spPr bwMode="auto">
            <a:xfrm>
              <a:off x="4372543" y="3291543"/>
              <a:ext cx="3408" cy="580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0" y="1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0" name="Freeform 638"/>
            <p:cNvSpPr>
              <a:spLocks/>
            </p:cNvSpPr>
            <p:nvPr/>
          </p:nvSpPr>
          <p:spPr bwMode="auto">
            <a:xfrm>
              <a:off x="4358916" y="3230580"/>
              <a:ext cx="3408" cy="29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1" name="Freeform 639"/>
            <p:cNvSpPr>
              <a:spLocks/>
            </p:cNvSpPr>
            <p:nvPr/>
          </p:nvSpPr>
          <p:spPr bwMode="auto">
            <a:xfrm>
              <a:off x="4358916" y="3239288"/>
              <a:ext cx="10221" cy="8710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1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2" name="Freeform 640"/>
            <p:cNvSpPr>
              <a:spLocks/>
            </p:cNvSpPr>
            <p:nvPr/>
          </p:nvSpPr>
          <p:spPr bwMode="auto">
            <a:xfrm>
              <a:off x="3391437" y="3015755"/>
              <a:ext cx="10221" cy="871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3" name="Freeform 641"/>
            <p:cNvSpPr>
              <a:spLocks/>
            </p:cNvSpPr>
            <p:nvPr/>
          </p:nvSpPr>
          <p:spPr bwMode="auto">
            <a:xfrm>
              <a:off x="3411876" y="3021561"/>
              <a:ext cx="6813" cy="871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2" y="3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4" name="Freeform 642"/>
            <p:cNvSpPr>
              <a:spLocks/>
            </p:cNvSpPr>
            <p:nvPr/>
          </p:nvSpPr>
          <p:spPr bwMode="auto">
            <a:xfrm>
              <a:off x="4379356" y="3323477"/>
              <a:ext cx="3408" cy="580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5" name="Freeform 643"/>
            <p:cNvSpPr>
              <a:spLocks/>
            </p:cNvSpPr>
            <p:nvPr/>
          </p:nvSpPr>
          <p:spPr bwMode="auto">
            <a:xfrm>
              <a:off x="4375950" y="3279930"/>
              <a:ext cx="3408" cy="580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6" name="Freeform 644"/>
            <p:cNvSpPr>
              <a:spLocks/>
            </p:cNvSpPr>
            <p:nvPr/>
          </p:nvSpPr>
          <p:spPr bwMode="auto">
            <a:xfrm>
              <a:off x="7806414" y="3335089"/>
              <a:ext cx="3408" cy="29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7" name="Freeform 645"/>
            <p:cNvSpPr>
              <a:spLocks/>
            </p:cNvSpPr>
            <p:nvPr/>
          </p:nvSpPr>
          <p:spPr bwMode="auto">
            <a:xfrm>
              <a:off x="7925646" y="2948984"/>
              <a:ext cx="3408" cy="580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" name="Freeform 646"/>
            <p:cNvSpPr>
              <a:spLocks/>
            </p:cNvSpPr>
            <p:nvPr/>
          </p:nvSpPr>
          <p:spPr bwMode="auto">
            <a:xfrm>
              <a:off x="7932460" y="2917051"/>
              <a:ext cx="3408" cy="871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2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9" name="Freeform 647"/>
            <p:cNvSpPr>
              <a:spLocks/>
            </p:cNvSpPr>
            <p:nvPr/>
          </p:nvSpPr>
          <p:spPr bwMode="auto">
            <a:xfrm>
              <a:off x="7929052" y="2925760"/>
              <a:ext cx="3408" cy="29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0" name="Freeform 648"/>
            <p:cNvSpPr>
              <a:spLocks/>
            </p:cNvSpPr>
            <p:nvPr/>
          </p:nvSpPr>
          <p:spPr bwMode="auto">
            <a:xfrm>
              <a:off x="7755316" y="3308961"/>
              <a:ext cx="3408" cy="580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1" name="Freeform 649"/>
            <p:cNvSpPr>
              <a:spLocks/>
            </p:cNvSpPr>
            <p:nvPr/>
          </p:nvSpPr>
          <p:spPr bwMode="auto">
            <a:xfrm>
              <a:off x="7932460" y="3033173"/>
              <a:ext cx="3408" cy="580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2" name="Freeform 650"/>
            <p:cNvSpPr>
              <a:spLocks/>
            </p:cNvSpPr>
            <p:nvPr/>
          </p:nvSpPr>
          <p:spPr bwMode="auto">
            <a:xfrm>
              <a:off x="7901799" y="3062203"/>
              <a:ext cx="6813" cy="1161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3" name="Freeform 651"/>
            <p:cNvSpPr>
              <a:spLocks/>
            </p:cNvSpPr>
            <p:nvPr/>
          </p:nvSpPr>
          <p:spPr bwMode="auto">
            <a:xfrm>
              <a:off x="7959713" y="2861893"/>
              <a:ext cx="3408" cy="29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4" name="Freeform 652"/>
            <p:cNvSpPr>
              <a:spLocks/>
            </p:cNvSpPr>
            <p:nvPr/>
          </p:nvSpPr>
          <p:spPr bwMode="auto">
            <a:xfrm>
              <a:off x="7963118" y="2780608"/>
              <a:ext cx="207805" cy="159668"/>
            </a:xfrm>
            <a:custGeom>
              <a:avLst/>
              <a:gdLst/>
              <a:ahLst/>
              <a:cxnLst>
                <a:cxn ang="0">
                  <a:pos x="9" y="43"/>
                </a:cxn>
                <a:cxn ang="0">
                  <a:pos x="6" y="47"/>
                </a:cxn>
                <a:cxn ang="0">
                  <a:pos x="0" y="52"/>
                </a:cxn>
                <a:cxn ang="0">
                  <a:pos x="3" y="52"/>
                </a:cxn>
                <a:cxn ang="0">
                  <a:pos x="7" y="52"/>
                </a:cxn>
                <a:cxn ang="0">
                  <a:pos x="9" y="50"/>
                </a:cxn>
                <a:cxn ang="0">
                  <a:pos x="19" y="47"/>
                </a:cxn>
                <a:cxn ang="0">
                  <a:pos x="24" y="47"/>
                </a:cxn>
                <a:cxn ang="0">
                  <a:pos x="23" y="50"/>
                </a:cxn>
                <a:cxn ang="0">
                  <a:pos x="24" y="54"/>
                </a:cxn>
                <a:cxn ang="0">
                  <a:pos x="27" y="54"/>
                </a:cxn>
                <a:cxn ang="0">
                  <a:pos x="31" y="50"/>
                </a:cxn>
                <a:cxn ang="0">
                  <a:pos x="33" y="49"/>
                </a:cxn>
                <a:cxn ang="0">
                  <a:pos x="33" y="45"/>
                </a:cxn>
                <a:cxn ang="0">
                  <a:pos x="34" y="47"/>
                </a:cxn>
                <a:cxn ang="0">
                  <a:pos x="34" y="47"/>
                </a:cxn>
                <a:cxn ang="0">
                  <a:pos x="40" y="48"/>
                </a:cxn>
                <a:cxn ang="0">
                  <a:pos x="43" y="46"/>
                </a:cxn>
                <a:cxn ang="0">
                  <a:pos x="45" y="47"/>
                </a:cxn>
                <a:cxn ang="0">
                  <a:pos x="48" y="43"/>
                </a:cxn>
                <a:cxn ang="0">
                  <a:pos x="50" y="41"/>
                </a:cxn>
                <a:cxn ang="0">
                  <a:pos x="49" y="45"/>
                </a:cxn>
                <a:cxn ang="0">
                  <a:pos x="53" y="41"/>
                </a:cxn>
                <a:cxn ang="0">
                  <a:pos x="53" y="39"/>
                </a:cxn>
                <a:cxn ang="0">
                  <a:pos x="56" y="32"/>
                </a:cxn>
                <a:cxn ang="0">
                  <a:pos x="57" y="22"/>
                </a:cxn>
                <a:cxn ang="0">
                  <a:pos x="60" y="18"/>
                </a:cxn>
                <a:cxn ang="0">
                  <a:pos x="61" y="16"/>
                </a:cxn>
                <a:cxn ang="0">
                  <a:pos x="58" y="5"/>
                </a:cxn>
                <a:cxn ang="0">
                  <a:pos x="56" y="0"/>
                </a:cxn>
                <a:cxn ang="0">
                  <a:pos x="54" y="1"/>
                </a:cxn>
                <a:cxn ang="0">
                  <a:pos x="56" y="1"/>
                </a:cxn>
                <a:cxn ang="0">
                  <a:pos x="56" y="4"/>
                </a:cxn>
                <a:cxn ang="0">
                  <a:pos x="53" y="4"/>
                </a:cxn>
                <a:cxn ang="0">
                  <a:pos x="52" y="3"/>
                </a:cxn>
                <a:cxn ang="0">
                  <a:pos x="50" y="5"/>
                </a:cxn>
                <a:cxn ang="0">
                  <a:pos x="49" y="11"/>
                </a:cxn>
                <a:cxn ang="0">
                  <a:pos x="46" y="25"/>
                </a:cxn>
                <a:cxn ang="0">
                  <a:pos x="42" y="28"/>
                </a:cxn>
                <a:cxn ang="0">
                  <a:pos x="35" y="33"/>
                </a:cxn>
                <a:cxn ang="0">
                  <a:pos x="34" y="32"/>
                </a:cxn>
                <a:cxn ang="0">
                  <a:pos x="34" y="30"/>
                </a:cxn>
                <a:cxn ang="0">
                  <a:pos x="34" y="28"/>
                </a:cxn>
                <a:cxn ang="0">
                  <a:pos x="31" y="34"/>
                </a:cxn>
                <a:cxn ang="0">
                  <a:pos x="27" y="42"/>
                </a:cxn>
                <a:cxn ang="0">
                  <a:pos x="23" y="40"/>
                </a:cxn>
              </a:cxnLst>
              <a:rect l="0" t="0" r="r" b="b"/>
              <a:pathLst>
                <a:path w="61" h="55">
                  <a:moveTo>
                    <a:pt x="13" y="42"/>
                  </a:moveTo>
                  <a:lnTo>
                    <a:pt x="12" y="41"/>
                  </a:lnTo>
                  <a:lnTo>
                    <a:pt x="9" y="43"/>
                  </a:lnTo>
                  <a:lnTo>
                    <a:pt x="9" y="44"/>
                  </a:lnTo>
                  <a:lnTo>
                    <a:pt x="7" y="45"/>
                  </a:lnTo>
                  <a:lnTo>
                    <a:pt x="6" y="47"/>
                  </a:lnTo>
                  <a:lnTo>
                    <a:pt x="2" y="49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1" y="52"/>
                  </a:lnTo>
                  <a:lnTo>
                    <a:pt x="2" y="52"/>
                  </a:lnTo>
                  <a:lnTo>
                    <a:pt x="3" y="52"/>
                  </a:lnTo>
                  <a:lnTo>
                    <a:pt x="4" y="51"/>
                  </a:lnTo>
                  <a:lnTo>
                    <a:pt x="6" y="53"/>
                  </a:lnTo>
                  <a:lnTo>
                    <a:pt x="7" y="52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9" y="50"/>
                  </a:lnTo>
                  <a:lnTo>
                    <a:pt x="16" y="48"/>
                  </a:lnTo>
                  <a:lnTo>
                    <a:pt x="16" y="49"/>
                  </a:lnTo>
                  <a:lnTo>
                    <a:pt x="19" y="47"/>
                  </a:lnTo>
                  <a:lnTo>
                    <a:pt x="20" y="47"/>
                  </a:lnTo>
                  <a:lnTo>
                    <a:pt x="23" y="47"/>
                  </a:lnTo>
                  <a:lnTo>
                    <a:pt x="24" y="47"/>
                  </a:lnTo>
                  <a:lnTo>
                    <a:pt x="25" y="47"/>
                  </a:lnTo>
                  <a:lnTo>
                    <a:pt x="25" y="48"/>
                  </a:lnTo>
                  <a:lnTo>
                    <a:pt x="23" y="50"/>
                  </a:lnTo>
                  <a:lnTo>
                    <a:pt x="23" y="52"/>
                  </a:lnTo>
                  <a:lnTo>
                    <a:pt x="23" y="53"/>
                  </a:lnTo>
                  <a:lnTo>
                    <a:pt x="24" y="54"/>
                  </a:lnTo>
                  <a:lnTo>
                    <a:pt x="25" y="54"/>
                  </a:lnTo>
                  <a:lnTo>
                    <a:pt x="27" y="55"/>
                  </a:lnTo>
                  <a:lnTo>
                    <a:pt x="27" y="54"/>
                  </a:lnTo>
                  <a:lnTo>
                    <a:pt x="30" y="50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32" y="50"/>
                  </a:lnTo>
                  <a:lnTo>
                    <a:pt x="33" y="50"/>
                  </a:lnTo>
                  <a:lnTo>
                    <a:pt x="33" y="49"/>
                  </a:lnTo>
                  <a:lnTo>
                    <a:pt x="31" y="47"/>
                  </a:lnTo>
                  <a:lnTo>
                    <a:pt x="32" y="45"/>
                  </a:lnTo>
                  <a:lnTo>
                    <a:pt x="33" y="45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35" y="47"/>
                  </a:lnTo>
                  <a:lnTo>
                    <a:pt x="34" y="47"/>
                  </a:lnTo>
                  <a:lnTo>
                    <a:pt x="34" y="48"/>
                  </a:lnTo>
                  <a:lnTo>
                    <a:pt x="35" y="47"/>
                  </a:lnTo>
                  <a:lnTo>
                    <a:pt x="40" y="48"/>
                  </a:lnTo>
                  <a:lnTo>
                    <a:pt x="43" y="45"/>
                  </a:lnTo>
                  <a:lnTo>
                    <a:pt x="44" y="45"/>
                  </a:lnTo>
                  <a:lnTo>
                    <a:pt x="43" y="46"/>
                  </a:lnTo>
                  <a:lnTo>
                    <a:pt x="44" y="47"/>
                  </a:lnTo>
                  <a:lnTo>
                    <a:pt x="45" y="47"/>
                  </a:lnTo>
                  <a:lnTo>
                    <a:pt x="45" y="47"/>
                  </a:lnTo>
                  <a:lnTo>
                    <a:pt x="45" y="44"/>
                  </a:lnTo>
                  <a:lnTo>
                    <a:pt x="46" y="43"/>
                  </a:lnTo>
                  <a:lnTo>
                    <a:pt x="48" y="43"/>
                  </a:lnTo>
                  <a:lnTo>
                    <a:pt x="49" y="44"/>
                  </a:lnTo>
                  <a:lnTo>
                    <a:pt x="49" y="41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49" y="43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52" y="44"/>
                  </a:lnTo>
                  <a:lnTo>
                    <a:pt x="53" y="41"/>
                  </a:lnTo>
                  <a:lnTo>
                    <a:pt x="55" y="40"/>
                  </a:lnTo>
                  <a:lnTo>
                    <a:pt x="54" y="39"/>
                  </a:lnTo>
                  <a:lnTo>
                    <a:pt x="53" y="39"/>
                  </a:lnTo>
                  <a:lnTo>
                    <a:pt x="54" y="35"/>
                  </a:lnTo>
                  <a:lnTo>
                    <a:pt x="55" y="32"/>
                  </a:lnTo>
                  <a:lnTo>
                    <a:pt x="56" y="32"/>
                  </a:lnTo>
                  <a:lnTo>
                    <a:pt x="56" y="25"/>
                  </a:lnTo>
                  <a:lnTo>
                    <a:pt x="56" y="23"/>
                  </a:lnTo>
                  <a:lnTo>
                    <a:pt x="57" y="22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1" y="16"/>
                  </a:lnTo>
                  <a:lnTo>
                    <a:pt x="61" y="15"/>
                  </a:lnTo>
                  <a:lnTo>
                    <a:pt x="61" y="14"/>
                  </a:lnTo>
                  <a:lnTo>
                    <a:pt x="58" y="5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4" y="1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3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5" y="3"/>
                  </a:lnTo>
                  <a:lnTo>
                    <a:pt x="54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1" y="5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9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50" y="12"/>
                  </a:lnTo>
                  <a:lnTo>
                    <a:pt x="46" y="25"/>
                  </a:lnTo>
                  <a:lnTo>
                    <a:pt x="45" y="25"/>
                  </a:lnTo>
                  <a:lnTo>
                    <a:pt x="44" y="25"/>
                  </a:lnTo>
                  <a:lnTo>
                    <a:pt x="42" y="28"/>
                  </a:lnTo>
                  <a:lnTo>
                    <a:pt x="39" y="31"/>
                  </a:lnTo>
                  <a:lnTo>
                    <a:pt x="36" y="32"/>
                  </a:lnTo>
                  <a:lnTo>
                    <a:pt x="35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2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4" y="30"/>
                  </a:lnTo>
                  <a:lnTo>
                    <a:pt x="35" y="29"/>
                  </a:lnTo>
                  <a:lnTo>
                    <a:pt x="35" y="28"/>
                  </a:lnTo>
                  <a:lnTo>
                    <a:pt x="34" y="28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1" y="34"/>
                  </a:lnTo>
                  <a:lnTo>
                    <a:pt x="28" y="37"/>
                  </a:lnTo>
                  <a:lnTo>
                    <a:pt x="28" y="40"/>
                  </a:lnTo>
                  <a:lnTo>
                    <a:pt x="27" y="42"/>
                  </a:lnTo>
                  <a:lnTo>
                    <a:pt x="26" y="42"/>
                  </a:lnTo>
                  <a:lnTo>
                    <a:pt x="23" y="41"/>
                  </a:lnTo>
                  <a:lnTo>
                    <a:pt x="23" y="40"/>
                  </a:lnTo>
                  <a:lnTo>
                    <a:pt x="13" y="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5" name="Freeform 653"/>
            <p:cNvSpPr>
              <a:spLocks/>
            </p:cNvSpPr>
            <p:nvPr/>
          </p:nvSpPr>
          <p:spPr bwMode="auto">
            <a:xfrm>
              <a:off x="7939273" y="2934470"/>
              <a:ext cx="3408" cy="29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6" name="Freeform 654"/>
            <p:cNvSpPr>
              <a:spLocks/>
            </p:cNvSpPr>
            <p:nvPr/>
          </p:nvSpPr>
          <p:spPr bwMode="auto">
            <a:xfrm>
              <a:off x="7939273" y="2931566"/>
              <a:ext cx="40879" cy="55159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1" y="7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4" y="8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5" y="8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10"/>
                </a:cxn>
                <a:cxn ang="0">
                  <a:pos x="5" y="12"/>
                </a:cxn>
                <a:cxn ang="0">
                  <a:pos x="4" y="12"/>
                </a:cxn>
                <a:cxn ang="0">
                  <a:pos x="3" y="13"/>
                </a:cxn>
                <a:cxn ang="0">
                  <a:pos x="3" y="17"/>
                </a:cxn>
                <a:cxn ang="0">
                  <a:pos x="3" y="17"/>
                </a:cxn>
                <a:cxn ang="0">
                  <a:pos x="4" y="18"/>
                </a:cxn>
                <a:cxn ang="0">
                  <a:pos x="5" y="18"/>
                </a:cxn>
                <a:cxn ang="0">
                  <a:pos x="5" y="17"/>
                </a:cxn>
                <a:cxn ang="0">
                  <a:pos x="5" y="16"/>
                </a:cxn>
                <a:cxn ang="0">
                  <a:pos x="5" y="15"/>
                </a:cxn>
                <a:cxn ang="0">
                  <a:pos x="6" y="15"/>
                </a:cxn>
                <a:cxn ang="0">
                  <a:pos x="5" y="16"/>
                </a:cxn>
                <a:cxn ang="0">
                  <a:pos x="6" y="19"/>
                </a:cxn>
                <a:cxn ang="0">
                  <a:pos x="7" y="19"/>
                </a:cxn>
                <a:cxn ang="0">
                  <a:pos x="8" y="18"/>
                </a:cxn>
                <a:cxn ang="0">
                  <a:pos x="8" y="17"/>
                </a:cxn>
                <a:cxn ang="0">
                  <a:pos x="8" y="17"/>
                </a:cxn>
                <a:cxn ang="0">
                  <a:pos x="8" y="17"/>
                </a:cxn>
                <a:cxn ang="0">
                  <a:pos x="12" y="7"/>
                </a:cxn>
                <a:cxn ang="0">
                  <a:pos x="12" y="6"/>
                </a:cxn>
                <a:cxn ang="0">
                  <a:pos x="12" y="5"/>
                </a:cxn>
                <a:cxn ang="0">
                  <a:pos x="11" y="5"/>
                </a:cxn>
                <a:cxn ang="0">
                  <a:pos x="10" y="4"/>
                </a:cxn>
                <a:cxn ang="0">
                  <a:pos x="11" y="3"/>
                </a:cxn>
                <a:cxn ang="0">
                  <a:pos x="11" y="2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6"/>
                </a:cxn>
              </a:cxnLst>
              <a:rect l="0" t="0" r="r" b="b"/>
              <a:pathLst>
                <a:path w="12" h="19">
                  <a:moveTo>
                    <a:pt x="1" y="6"/>
                  </a:move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9"/>
                  </a:lnTo>
                  <a:lnTo>
                    <a:pt x="4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6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0" y="4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7" name="Freeform 655"/>
            <p:cNvSpPr>
              <a:spLocks/>
            </p:cNvSpPr>
            <p:nvPr/>
          </p:nvSpPr>
          <p:spPr bwMode="auto">
            <a:xfrm>
              <a:off x="4379356" y="4461468"/>
              <a:ext cx="30661" cy="23224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8" y="3"/>
                </a:cxn>
                <a:cxn ang="0">
                  <a:pos x="9" y="2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3" y="6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1" y="8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4" y="7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4" y="7"/>
                </a:cxn>
                <a:cxn ang="0">
                  <a:pos x="4" y="6"/>
                </a:cxn>
                <a:cxn ang="0">
                  <a:pos x="5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8" y="3"/>
                </a:cxn>
              </a:cxnLst>
              <a:rect l="0" t="0" r="r" b="b"/>
              <a:pathLst>
                <a:path w="9" h="8">
                  <a:moveTo>
                    <a:pt x="8" y="3"/>
                  </a:moveTo>
                  <a:lnTo>
                    <a:pt x="8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8" y="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8" name="Freeform 656"/>
            <p:cNvSpPr>
              <a:spLocks/>
            </p:cNvSpPr>
            <p:nvPr/>
          </p:nvSpPr>
          <p:spPr bwMode="auto">
            <a:xfrm>
              <a:off x="7860920" y="3337991"/>
              <a:ext cx="3408" cy="1161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9" name="Freeform 657"/>
            <p:cNvSpPr>
              <a:spLocks/>
            </p:cNvSpPr>
            <p:nvPr/>
          </p:nvSpPr>
          <p:spPr bwMode="auto">
            <a:xfrm>
              <a:off x="4403203" y="4458564"/>
              <a:ext cx="34066" cy="29030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8" y="2"/>
                </a:cxn>
                <a:cxn ang="0">
                  <a:pos x="7" y="2"/>
                </a:cxn>
                <a:cxn ang="0">
                  <a:pos x="6" y="0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4" y="1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1" y="8"/>
                </a:cxn>
                <a:cxn ang="0">
                  <a:pos x="2" y="9"/>
                </a:cxn>
                <a:cxn ang="0">
                  <a:pos x="4" y="9"/>
                </a:cxn>
                <a:cxn ang="0">
                  <a:pos x="3" y="8"/>
                </a:cxn>
                <a:cxn ang="0">
                  <a:pos x="3" y="8"/>
                </a:cxn>
                <a:cxn ang="0">
                  <a:pos x="3" y="8"/>
                </a:cxn>
                <a:cxn ang="0">
                  <a:pos x="3" y="8"/>
                </a:cxn>
                <a:cxn ang="0">
                  <a:pos x="4" y="8"/>
                </a:cxn>
                <a:cxn ang="0">
                  <a:pos x="5" y="8"/>
                </a:cxn>
                <a:cxn ang="0">
                  <a:pos x="5" y="8"/>
                </a:cxn>
                <a:cxn ang="0">
                  <a:pos x="5" y="8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7" y="6"/>
                </a:cxn>
                <a:cxn ang="0">
                  <a:pos x="8" y="5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9" y="3"/>
                </a:cxn>
              </a:cxnLst>
              <a:rect l="0" t="0" r="r" b="b"/>
              <a:pathLst>
                <a:path w="10" h="10">
                  <a:moveTo>
                    <a:pt x="9" y="3"/>
                  </a:moveTo>
                  <a:lnTo>
                    <a:pt x="9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9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9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7" y="6"/>
                  </a:lnTo>
                  <a:lnTo>
                    <a:pt x="8" y="5"/>
                  </a:lnTo>
                  <a:lnTo>
                    <a:pt x="8" y="4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9" y="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0" name="Freeform 658"/>
            <p:cNvSpPr>
              <a:spLocks/>
            </p:cNvSpPr>
            <p:nvPr/>
          </p:nvSpPr>
          <p:spPr bwMode="auto">
            <a:xfrm>
              <a:off x="7840480" y="3317671"/>
              <a:ext cx="3408" cy="29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1" name="Freeform 659"/>
            <p:cNvSpPr>
              <a:spLocks/>
            </p:cNvSpPr>
            <p:nvPr/>
          </p:nvSpPr>
          <p:spPr bwMode="auto">
            <a:xfrm>
              <a:off x="7837074" y="3320573"/>
              <a:ext cx="20440" cy="2612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7"/>
                </a:cxn>
                <a:cxn ang="0">
                  <a:pos x="3" y="8"/>
                </a:cxn>
                <a:cxn ang="0">
                  <a:pos x="4" y="9"/>
                </a:cxn>
                <a:cxn ang="0">
                  <a:pos x="4" y="7"/>
                </a:cxn>
                <a:cxn ang="0">
                  <a:pos x="5" y="8"/>
                </a:cxn>
                <a:cxn ang="0">
                  <a:pos x="6" y="7"/>
                </a:cxn>
                <a:cxn ang="0">
                  <a:pos x="4" y="5"/>
                </a:cxn>
                <a:cxn ang="0">
                  <a:pos x="4" y="3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6" h="9">
                  <a:moveTo>
                    <a:pt x="0" y="1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7"/>
                  </a:lnTo>
                  <a:lnTo>
                    <a:pt x="5" y="8"/>
                  </a:lnTo>
                  <a:lnTo>
                    <a:pt x="6" y="7"/>
                  </a:lnTo>
                  <a:lnTo>
                    <a:pt x="4" y="5"/>
                  </a:lnTo>
                  <a:lnTo>
                    <a:pt x="4" y="3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2" name="Freeform 660"/>
            <p:cNvSpPr>
              <a:spLocks/>
            </p:cNvSpPr>
            <p:nvPr/>
          </p:nvSpPr>
          <p:spPr bwMode="auto">
            <a:xfrm>
              <a:off x="7830261" y="3343797"/>
              <a:ext cx="13626" cy="871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2" y="3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2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3" name="Freeform 661"/>
            <p:cNvSpPr>
              <a:spLocks/>
            </p:cNvSpPr>
            <p:nvPr/>
          </p:nvSpPr>
          <p:spPr bwMode="auto">
            <a:xfrm>
              <a:off x="7755316" y="3314767"/>
              <a:ext cx="3408" cy="2904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4" name="Rectangle 662"/>
            <p:cNvSpPr>
              <a:spLocks noChangeArrowheads="1"/>
            </p:cNvSpPr>
            <p:nvPr/>
          </p:nvSpPr>
          <p:spPr bwMode="auto">
            <a:xfrm>
              <a:off x="7755316" y="3308961"/>
              <a:ext cx="3408" cy="29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5" name="Freeform 663"/>
            <p:cNvSpPr>
              <a:spLocks/>
            </p:cNvSpPr>
            <p:nvPr/>
          </p:nvSpPr>
          <p:spPr bwMode="auto">
            <a:xfrm>
              <a:off x="7762129" y="3288640"/>
              <a:ext cx="23847" cy="20322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7" y="6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5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4" y="6"/>
                </a:cxn>
                <a:cxn ang="0">
                  <a:pos x="5" y="6"/>
                </a:cxn>
                <a:cxn ang="0">
                  <a:pos x="5" y="7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7" h="7">
                  <a:moveTo>
                    <a:pt x="6" y="6"/>
                  </a:moveTo>
                  <a:lnTo>
                    <a:pt x="7" y="6"/>
                  </a:lnTo>
                  <a:lnTo>
                    <a:pt x="6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6" name="Freeform 664"/>
            <p:cNvSpPr>
              <a:spLocks/>
            </p:cNvSpPr>
            <p:nvPr/>
          </p:nvSpPr>
          <p:spPr bwMode="auto">
            <a:xfrm>
              <a:off x="7833667" y="3105748"/>
              <a:ext cx="3408" cy="29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368" name="Rounded Rectangle 1367"/>
          <p:cNvSpPr/>
          <p:nvPr/>
        </p:nvSpPr>
        <p:spPr>
          <a:xfrm>
            <a:off x="2767914" y="1205582"/>
            <a:ext cx="6341796" cy="4853516"/>
          </a:xfrm>
          <a:prstGeom prst="roundRect">
            <a:avLst>
              <a:gd name="adj" fmla="val 2626"/>
            </a:avLst>
          </a:prstGeom>
          <a:gradFill flip="none" rotWithShape="1">
            <a:gsLst>
              <a:gs pos="0">
                <a:srgbClr val="166983"/>
              </a:gs>
              <a:gs pos="72000">
                <a:srgbClr val="0F899E">
                  <a:alpha val="56000"/>
                </a:srgbClr>
              </a:gs>
              <a:gs pos="100000">
                <a:schemeClr val="bg1">
                  <a:alpha val="57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9" name="Rectangle 1368"/>
          <p:cNvSpPr/>
          <p:nvPr/>
        </p:nvSpPr>
        <p:spPr>
          <a:xfrm>
            <a:off x="349957" y="6066277"/>
            <a:ext cx="8500533" cy="165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67" name="Title 666"/>
          <p:cNvSpPr>
            <a:spLocks noGrp="1"/>
          </p:cNvSpPr>
          <p:nvPr>
            <p:ph type="title"/>
          </p:nvPr>
        </p:nvSpPr>
        <p:spPr>
          <a:xfrm>
            <a:off x="229702" y="432215"/>
            <a:ext cx="8914298" cy="838200"/>
          </a:xfrm>
        </p:spPr>
        <p:txBody>
          <a:bodyPr/>
          <a:lstStyle/>
          <a:p>
            <a:r>
              <a:rPr lang="en-US" dirty="0" smtClean="0"/>
              <a:t>Innovative, Blended Learning Model</a:t>
            </a:r>
            <a:endParaRPr lang="en-US" dirty="0"/>
          </a:p>
        </p:txBody>
      </p:sp>
      <p:pic>
        <p:nvPicPr>
          <p:cNvPr id="694" name="Picture 14" descr="segue textu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9" b="-5316"/>
          <a:stretch>
            <a:fillRect/>
          </a:stretch>
        </p:blipFill>
        <p:spPr bwMode="auto">
          <a:xfrm>
            <a:off x="246982" y="6323392"/>
            <a:ext cx="8660833" cy="17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3" name="Group 672"/>
          <p:cNvGrpSpPr/>
          <p:nvPr/>
        </p:nvGrpSpPr>
        <p:grpSpPr>
          <a:xfrm>
            <a:off x="2884302" y="1995326"/>
            <a:ext cx="5913710" cy="3004789"/>
            <a:chOff x="2884302" y="1496494"/>
            <a:chExt cx="5913710" cy="2253592"/>
          </a:xfrm>
        </p:grpSpPr>
        <p:sp>
          <p:nvSpPr>
            <p:cNvPr id="700" name="Rectangle 9"/>
            <p:cNvSpPr>
              <a:spLocks noChangeArrowheads="1"/>
            </p:cNvSpPr>
            <p:nvPr/>
          </p:nvSpPr>
          <p:spPr bwMode="auto">
            <a:xfrm>
              <a:off x="2884302" y="1496494"/>
              <a:ext cx="2325560" cy="2253592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bg1"/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701" name="Rectangle 9"/>
            <p:cNvSpPr>
              <a:spLocks noChangeArrowheads="1"/>
            </p:cNvSpPr>
            <p:nvPr/>
          </p:nvSpPr>
          <p:spPr bwMode="auto">
            <a:xfrm>
              <a:off x="4632074" y="1496494"/>
              <a:ext cx="2325560" cy="2253592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bg1"/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702" name="Rectangle 9"/>
            <p:cNvSpPr>
              <a:spLocks noChangeArrowheads="1"/>
            </p:cNvSpPr>
            <p:nvPr/>
          </p:nvSpPr>
          <p:spPr bwMode="auto">
            <a:xfrm>
              <a:off x="6472452" y="1496494"/>
              <a:ext cx="2325560" cy="2253592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bg1"/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dirty="0">
                <a:solidFill>
                  <a:srgbClr val="0096D6"/>
                </a:solidFill>
              </a:endParaRPr>
            </a:p>
          </p:txBody>
        </p:sp>
        <p:sp>
          <p:nvSpPr>
            <p:cNvPr id="703" name="TextBox 702"/>
            <p:cNvSpPr txBox="1"/>
            <p:nvPr/>
          </p:nvSpPr>
          <p:spPr>
            <a:xfrm>
              <a:off x="6994376" y="2131439"/>
              <a:ext cx="1412344" cy="53091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500"/>
                </a:spcAft>
              </a:pPr>
              <a:r>
                <a:rPr lang="en-US" sz="2000" dirty="0" smtClean="0">
                  <a:solidFill>
                    <a:schemeClr val="bg1"/>
                  </a:solidFill>
                </a:rPr>
                <a:t>Cisco EROs</a:t>
              </a:r>
            </a:p>
          </p:txBody>
        </p:sp>
        <p:sp>
          <p:nvSpPr>
            <p:cNvPr id="698" name="TextBox 697"/>
            <p:cNvSpPr txBox="1"/>
            <p:nvPr/>
          </p:nvSpPr>
          <p:spPr>
            <a:xfrm>
              <a:off x="3151296" y="2131439"/>
              <a:ext cx="1591414" cy="76174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500"/>
                </a:spcAft>
              </a:pPr>
              <a:r>
                <a:rPr lang="en-US" sz="2000" dirty="0" smtClean="0">
                  <a:solidFill>
                    <a:schemeClr val="bg1"/>
                  </a:solidFill>
                </a:rPr>
                <a:t>Cisco Networking Academy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699" name="TextBox 698"/>
            <p:cNvSpPr txBox="1"/>
            <p:nvPr/>
          </p:nvSpPr>
          <p:spPr>
            <a:xfrm>
              <a:off x="5154892" y="2131438"/>
              <a:ext cx="1213298" cy="76174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500"/>
                </a:spcAft>
              </a:pPr>
              <a:r>
                <a:rPr lang="en-US" sz="2000" dirty="0" smtClean="0">
                  <a:solidFill>
                    <a:schemeClr val="bg1"/>
                  </a:solidFill>
                </a:rPr>
                <a:t>Girls in ICT Events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370" name="Rectangle 1369"/>
          <p:cNvSpPr/>
          <p:nvPr/>
        </p:nvSpPr>
        <p:spPr>
          <a:xfrm>
            <a:off x="2537850" y="1960608"/>
            <a:ext cx="222420" cy="2356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695" name="Picture 694" descr="GirlsinICTDayKorea2013.jpg"/>
          <p:cNvPicPr>
            <a:picLocks noChangeAspect="1"/>
          </p:cNvPicPr>
          <p:nvPr/>
        </p:nvPicPr>
        <p:blipFill>
          <a:blip r:embed="rId4" cstate="print"/>
          <a:srcRect l="6732" r="42804" b="-580"/>
          <a:stretch>
            <a:fillRect/>
          </a:stretch>
        </p:blipFill>
        <p:spPr>
          <a:xfrm>
            <a:off x="259490" y="1203767"/>
            <a:ext cx="2446640" cy="4891403"/>
          </a:xfrm>
          <a:prstGeom prst="roundRect">
            <a:avLst>
              <a:gd name="adj" fmla="val 3609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11305454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t_2006_Cisco White Template">
  <a:themeElements>
    <a:clrScheme name="Together We Cisco">
      <a:dk1>
        <a:srgbClr val="000000"/>
      </a:dk1>
      <a:lt1>
        <a:srgbClr val="FFFFFF"/>
      </a:lt1>
      <a:dk2>
        <a:srgbClr val="0183B7"/>
      </a:dk2>
      <a:lt2>
        <a:srgbClr val="000000"/>
      </a:lt2>
      <a:accent1>
        <a:srgbClr val="EE402E"/>
      </a:accent1>
      <a:accent2>
        <a:srgbClr val="F4CA25"/>
      </a:accent2>
      <a:accent3>
        <a:srgbClr val="F6921E"/>
      </a:accent3>
      <a:accent4>
        <a:srgbClr val="FBE429"/>
      </a:accent4>
      <a:accent5>
        <a:srgbClr val="D0DD41"/>
      </a:accent5>
      <a:accent6>
        <a:srgbClr val="2CADEE"/>
      </a:accent6>
      <a:hlink>
        <a:srgbClr val="37B34A"/>
      </a:hlink>
      <a:folHlink>
        <a:srgbClr val="D0DD41"/>
      </a:folHlink>
    </a:clrScheme>
    <a:fontScheme name="Oct_2006_Cisco Whi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38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l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t_2006_Cisco White Template 1">
        <a:dk1>
          <a:srgbClr val="000000"/>
        </a:dk1>
        <a:lt1>
          <a:srgbClr val="FFFFFF"/>
        </a:lt1>
        <a:dk2>
          <a:srgbClr val="0183B7"/>
        </a:dk2>
        <a:lt2>
          <a:srgbClr val="000000"/>
        </a:lt2>
        <a:accent1>
          <a:srgbClr val="0183B7"/>
        </a:accent1>
        <a:accent2>
          <a:srgbClr val="B21A1A"/>
        </a:accent2>
        <a:accent3>
          <a:srgbClr val="FFFFFF"/>
        </a:accent3>
        <a:accent4>
          <a:srgbClr val="000000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sco Arial 4x3 template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blank">
  <a:themeElements>
    <a:clrScheme name="1_blank 1">
      <a:dk1>
        <a:srgbClr val="000000"/>
      </a:dk1>
      <a:lt1>
        <a:srgbClr val="FFFFFF"/>
      </a:lt1>
      <a:dk2>
        <a:srgbClr val="0183B7"/>
      </a:dk2>
      <a:lt2>
        <a:srgbClr val="8E8E95"/>
      </a:lt2>
      <a:accent1>
        <a:srgbClr val="0183B7"/>
      </a:accent1>
      <a:accent2>
        <a:srgbClr val="B21A1A"/>
      </a:accent2>
      <a:accent3>
        <a:srgbClr val="FFFFFF"/>
      </a:accent3>
      <a:accent4>
        <a:srgbClr val="000000"/>
      </a:accent4>
      <a:accent5>
        <a:srgbClr val="AAC1D8"/>
      </a:accent5>
      <a:accent6>
        <a:srgbClr val="A11616"/>
      </a:accent6>
      <a:hlink>
        <a:srgbClr val="83A2CF"/>
      </a:hlink>
      <a:folHlink>
        <a:srgbClr val="EFB525"/>
      </a:folHlink>
    </a:clrScheme>
    <a:fontScheme name="1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183B7"/>
        </a:dk2>
        <a:lt2>
          <a:srgbClr val="8E8E95"/>
        </a:lt2>
        <a:accent1>
          <a:srgbClr val="0183B7"/>
        </a:accent1>
        <a:accent2>
          <a:srgbClr val="B21A1A"/>
        </a:accent2>
        <a:accent3>
          <a:srgbClr val="FFFFFF"/>
        </a:accent3>
        <a:accent4>
          <a:srgbClr val="000000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isco_Template_2010_Arial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Oct_2006_Cisco White Template">
  <a:themeElements>
    <a:clrScheme name="Together We Cisco">
      <a:dk1>
        <a:srgbClr val="000000"/>
      </a:dk1>
      <a:lt1>
        <a:srgbClr val="FFFFFF"/>
      </a:lt1>
      <a:dk2>
        <a:srgbClr val="0183B7"/>
      </a:dk2>
      <a:lt2>
        <a:srgbClr val="000000"/>
      </a:lt2>
      <a:accent1>
        <a:srgbClr val="EE402E"/>
      </a:accent1>
      <a:accent2>
        <a:srgbClr val="F4CA25"/>
      </a:accent2>
      <a:accent3>
        <a:srgbClr val="F6921E"/>
      </a:accent3>
      <a:accent4>
        <a:srgbClr val="FBE429"/>
      </a:accent4>
      <a:accent5>
        <a:srgbClr val="D0DD41"/>
      </a:accent5>
      <a:accent6>
        <a:srgbClr val="2CADEE"/>
      </a:accent6>
      <a:hlink>
        <a:srgbClr val="37B34A"/>
      </a:hlink>
      <a:folHlink>
        <a:srgbClr val="D0DD41"/>
      </a:folHlink>
    </a:clrScheme>
    <a:fontScheme name="Oct_2006_Cisco Whi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l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l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t_2006_Cisco White Template 1">
        <a:dk1>
          <a:srgbClr val="000000"/>
        </a:dk1>
        <a:lt1>
          <a:srgbClr val="FFFFFF"/>
        </a:lt1>
        <a:dk2>
          <a:srgbClr val="0183B7"/>
        </a:dk2>
        <a:lt2>
          <a:srgbClr val="000000"/>
        </a:lt2>
        <a:accent1>
          <a:srgbClr val="0183B7"/>
        </a:accent1>
        <a:accent2>
          <a:srgbClr val="B21A1A"/>
        </a:accent2>
        <a:accent3>
          <a:srgbClr val="FFFFFF"/>
        </a:accent3>
        <a:accent4>
          <a:srgbClr val="000000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ct_2006_Cisco White Template">
  <a:themeElements>
    <a:clrScheme name="Together We Cisco">
      <a:dk1>
        <a:srgbClr val="000000"/>
      </a:dk1>
      <a:lt1>
        <a:srgbClr val="FFFFFF"/>
      </a:lt1>
      <a:dk2>
        <a:srgbClr val="0183B7"/>
      </a:dk2>
      <a:lt2>
        <a:srgbClr val="000000"/>
      </a:lt2>
      <a:accent1>
        <a:srgbClr val="EE402E"/>
      </a:accent1>
      <a:accent2>
        <a:srgbClr val="F4CA25"/>
      </a:accent2>
      <a:accent3>
        <a:srgbClr val="F6921E"/>
      </a:accent3>
      <a:accent4>
        <a:srgbClr val="FBE429"/>
      </a:accent4>
      <a:accent5>
        <a:srgbClr val="D0DD41"/>
      </a:accent5>
      <a:accent6>
        <a:srgbClr val="2CADEE"/>
      </a:accent6>
      <a:hlink>
        <a:srgbClr val="37B34A"/>
      </a:hlink>
      <a:folHlink>
        <a:srgbClr val="D0DD41"/>
      </a:folHlink>
    </a:clrScheme>
    <a:fontScheme name="Oct_2006_Cisco Whi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l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l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t_2006_Cisco White Template 1">
        <a:dk1>
          <a:srgbClr val="000000"/>
        </a:dk1>
        <a:lt1>
          <a:srgbClr val="FFFFFF"/>
        </a:lt1>
        <a:dk2>
          <a:srgbClr val="0183B7"/>
        </a:dk2>
        <a:lt2>
          <a:srgbClr val="000000"/>
        </a:lt2>
        <a:accent1>
          <a:srgbClr val="0183B7"/>
        </a:accent1>
        <a:accent2>
          <a:srgbClr val="B21A1A"/>
        </a:accent2>
        <a:accent3>
          <a:srgbClr val="FFFFFF"/>
        </a:accent3>
        <a:accent4>
          <a:srgbClr val="000000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ct_2006_Cisco White Template">
  <a:themeElements>
    <a:clrScheme name="Together We Cisco">
      <a:dk1>
        <a:srgbClr val="000000"/>
      </a:dk1>
      <a:lt1>
        <a:srgbClr val="FFFFFF"/>
      </a:lt1>
      <a:dk2>
        <a:srgbClr val="0183B7"/>
      </a:dk2>
      <a:lt2>
        <a:srgbClr val="000000"/>
      </a:lt2>
      <a:accent1>
        <a:srgbClr val="EE402E"/>
      </a:accent1>
      <a:accent2>
        <a:srgbClr val="F4CA25"/>
      </a:accent2>
      <a:accent3>
        <a:srgbClr val="F6921E"/>
      </a:accent3>
      <a:accent4>
        <a:srgbClr val="FBE429"/>
      </a:accent4>
      <a:accent5>
        <a:srgbClr val="D0DD41"/>
      </a:accent5>
      <a:accent6>
        <a:srgbClr val="2CADEE"/>
      </a:accent6>
      <a:hlink>
        <a:srgbClr val="37B34A"/>
      </a:hlink>
      <a:folHlink>
        <a:srgbClr val="D0DD41"/>
      </a:folHlink>
    </a:clrScheme>
    <a:fontScheme name="Oct_2006_Cisco Whi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l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t_2006_Cisco White Template 1">
        <a:dk1>
          <a:srgbClr val="000000"/>
        </a:dk1>
        <a:lt1>
          <a:srgbClr val="FFFFFF"/>
        </a:lt1>
        <a:dk2>
          <a:srgbClr val="0183B7"/>
        </a:dk2>
        <a:lt2>
          <a:srgbClr val="000000"/>
        </a:lt2>
        <a:accent1>
          <a:srgbClr val="0183B7"/>
        </a:accent1>
        <a:accent2>
          <a:srgbClr val="B21A1A"/>
        </a:accent2>
        <a:accent3>
          <a:srgbClr val="FFFFFF"/>
        </a:accent3>
        <a:accent4>
          <a:srgbClr val="000000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ct_2006_Cisco White Template">
  <a:themeElements>
    <a:clrScheme name="Together We Cisco">
      <a:dk1>
        <a:srgbClr val="000000"/>
      </a:dk1>
      <a:lt1>
        <a:srgbClr val="FFFFFF"/>
      </a:lt1>
      <a:dk2>
        <a:srgbClr val="0183B7"/>
      </a:dk2>
      <a:lt2>
        <a:srgbClr val="000000"/>
      </a:lt2>
      <a:accent1>
        <a:srgbClr val="EE402E"/>
      </a:accent1>
      <a:accent2>
        <a:srgbClr val="F4CA25"/>
      </a:accent2>
      <a:accent3>
        <a:srgbClr val="F6921E"/>
      </a:accent3>
      <a:accent4>
        <a:srgbClr val="FBE429"/>
      </a:accent4>
      <a:accent5>
        <a:srgbClr val="D0DD41"/>
      </a:accent5>
      <a:accent6>
        <a:srgbClr val="2CADEE"/>
      </a:accent6>
      <a:hlink>
        <a:srgbClr val="37B34A"/>
      </a:hlink>
      <a:folHlink>
        <a:srgbClr val="D0DD41"/>
      </a:folHlink>
    </a:clrScheme>
    <a:fontScheme name="Oct_2006_Cisco Whi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l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t_2006_Cisco White Template 1">
        <a:dk1>
          <a:srgbClr val="000000"/>
        </a:dk1>
        <a:lt1>
          <a:srgbClr val="FFFFFF"/>
        </a:lt1>
        <a:dk2>
          <a:srgbClr val="0183B7"/>
        </a:dk2>
        <a:lt2>
          <a:srgbClr val="000000"/>
        </a:lt2>
        <a:accent1>
          <a:srgbClr val="0183B7"/>
        </a:accent1>
        <a:accent2>
          <a:srgbClr val="B21A1A"/>
        </a:accent2>
        <a:accent3>
          <a:srgbClr val="FFFFFF"/>
        </a:accent3>
        <a:accent4>
          <a:srgbClr val="000000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Oct_2006_Cisco White Template">
  <a:themeElements>
    <a:clrScheme name="Together We Cisco">
      <a:dk1>
        <a:srgbClr val="000000"/>
      </a:dk1>
      <a:lt1>
        <a:srgbClr val="FFFFFF"/>
      </a:lt1>
      <a:dk2>
        <a:srgbClr val="0183B7"/>
      </a:dk2>
      <a:lt2>
        <a:srgbClr val="000000"/>
      </a:lt2>
      <a:accent1>
        <a:srgbClr val="EE402E"/>
      </a:accent1>
      <a:accent2>
        <a:srgbClr val="F4CA25"/>
      </a:accent2>
      <a:accent3>
        <a:srgbClr val="F6921E"/>
      </a:accent3>
      <a:accent4>
        <a:srgbClr val="FBE429"/>
      </a:accent4>
      <a:accent5>
        <a:srgbClr val="D0DD41"/>
      </a:accent5>
      <a:accent6>
        <a:srgbClr val="2CADEE"/>
      </a:accent6>
      <a:hlink>
        <a:srgbClr val="37B34A"/>
      </a:hlink>
      <a:folHlink>
        <a:srgbClr val="D0DD41"/>
      </a:folHlink>
    </a:clrScheme>
    <a:fontScheme name="Oct_2006_Cisco Whi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l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t_2006_Cisco White Template 1">
        <a:dk1>
          <a:srgbClr val="000000"/>
        </a:dk1>
        <a:lt1>
          <a:srgbClr val="FFFFFF"/>
        </a:lt1>
        <a:dk2>
          <a:srgbClr val="0183B7"/>
        </a:dk2>
        <a:lt2>
          <a:srgbClr val="000000"/>
        </a:lt2>
        <a:accent1>
          <a:srgbClr val="0183B7"/>
        </a:accent1>
        <a:accent2>
          <a:srgbClr val="B21A1A"/>
        </a:accent2>
        <a:accent3>
          <a:srgbClr val="FFFFFF"/>
        </a:accent3>
        <a:accent4>
          <a:srgbClr val="000000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24695</TotalTime>
  <Words>497</Words>
  <Application>Microsoft Office PowerPoint</Application>
  <PresentationFormat>On-screen Show (4:3)</PresentationFormat>
  <Paragraphs>104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Oct_2006_Cisco White Template</vt:lpstr>
      <vt:lpstr>Cisco Arial 4x3 template</vt:lpstr>
      <vt:lpstr>1_blank</vt:lpstr>
      <vt:lpstr>Cisco_Template_2010_Arial</vt:lpstr>
      <vt:lpstr>1_Oct_2006_Cisco White Template</vt:lpstr>
      <vt:lpstr>2_Oct_2006_Cisco White Template</vt:lpstr>
      <vt:lpstr>3_Oct_2006_Cisco White Template</vt:lpstr>
      <vt:lpstr>4_Oct_2006_Cisco White Template</vt:lpstr>
      <vt:lpstr>5_Oct_2006_Cisco White Template</vt:lpstr>
      <vt:lpstr>Cisco Employee Resource Organizations (EROs)   March 2014 </vt:lpstr>
      <vt:lpstr>Employee Resource Organizations (ERO)</vt:lpstr>
      <vt:lpstr>Community Alignment</vt:lpstr>
      <vt:lpstr>Cisco Employee Resource Organizations</vt:lpstr>
      <vt:lpstr>Business Alignment</vt:lpstr>
      <vt:lpstr>PowerPoint Presentation</vt:lpstr>
      <vt:lpstr>Business Alignment  Example</vt:lpstr>
      <vt:lpstr>Cisco Networking Academy</vt:lpstr>
      <vt:lpstr>Innovative, Blended Learning Model</vt:lpstr>
      <vt:lpstr>Cisco Networking Academy</vt:lpstr>
      <vt:lpstr>PowerPoint Presentation</vt:lpstr>
    </vt:vector>
  </TitlesOfParts>
  <Company>Burn the Box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DS Young</dc:creator>
  <cp:lastModifiedBy>Sharndeep Kaur</cp:lastModifiedBy>
  <cp:revision>882</cp:revision>
  <dcterms:created xsi:type="dcterms:W3CDTF">2010-12-08T20:30:19Z</dcterms:created>
  <dcterms:modified xsi:type="dcterms:W3CDTF">2014-04-10T05:19:32Z</dcterms:modified>
</cp:coreProperties>
</file>